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6" r:id="rId9"/>
    <p:sldId id="268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A71F8-4D63-498F-824C-BABD010735A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87C85-6A9A-41C1-BA31-7462DDB31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381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C85-6A9A-41C1-BA31-7462DDB310B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434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6E7FC"/>
                </a:solidFill>
              </a:rPr>
              <a:pPr/>
              <a:t>21.11.2019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972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21.11.2019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17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6E7FC"/>
                </a:solidFill>
              </a:rPr>
              <a:pPr/>
              <a:t>21.11.2019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879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21.11.2019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0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21.11.2019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15786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21.11.2019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731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21.11.2019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363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6E7FC"/>
                </a:solidFill>
              </a:rPr>
              <a:pPr/>
              <a:t>21.11.2019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82975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6E7FC"/>
                </a:solidFill>
              </a:rPr>
              <a:pPr/>
              <a:t>21.11.2019</a:t>
            </a:fld>
            <a:endParaRPr lang="ru-RU">
              <a:solidFill>
                <a:srgbClr val="C6E7F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711534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21.11.2019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0544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21.11.2019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329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21.11.2019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6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175351" cy="2808312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b="1" dirty="0" smtClean="0"/>
              <a:t>Установочный семинар</a:t>
            </a:r>
            <a:br>
              <a:rPr lang="ru-RU" b="1" dirty="0" smtClean="0"/>
            </a:br>
            <a:r>
              <a:rPr lang="ru-RU" b="1" dirty="0" smtClean="0"/>
              <a:t>по конкурсу</a:t>
            </a:r>
            <a:br>
              <a:rPr lang="ru-RU" b="1" dirty="0" smtClean="0"/>
            </a:br>
            <a:r>
              <a:rPr lang="ru-RU" b="1" dirty="0" smtClean="0"/>
              <a:t>«Воспитатель года»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573016"/>
            <a:ext cx="8024936" cy="3096344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Буренок Кристина Вадимовна</a:t>
            </a:r>
          </a:p>
          <a:p>
            <a:pPr algn="r"/>
            <a:r>
              <a:rPr lang="ru-RU" dirty="0" smtClean="0"/>
              <a:t>воспитатель первой</a:t>
            </a:r>
          </a:p>
          <a:p>
            <a:pPr algn="r"/>
            <a:r>
              <a:rPr lang="ru-RU" dirty="0" smtClean="0"/>
              <a:t> квалификационной категории</a:t>
            </a:r>
          </a:p>
          <a:p>
            <a:pPr algn="r"/>
            <a:r>
              <a:rPr lang="ru-RU" dirty="0" smtClean="0"/>
              <a:t>МАДОУ д/с № 373 «Скворушка»</a:t>
            </a: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Новосибирск 2019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4190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248" y="3541843"/>
            <a:ext cx="3316157" cy="3316157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2509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Желаю Вам успехов и удачи!!!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76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1" cy="442535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11 декабря 2018 года, на базе детского сада № 428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(городской этап)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Творческая презентация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165" y="2564904"/>
            <a:ext cx="6696744" cy="417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6528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764704"/>
            <a:ext cx="8568951" cy="597666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12 декабря 2018 года, дистанционно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Сайт: </a:t>
            </a:r>
            <a:r>
              <a:rPr lang="en-US" b="1" dirty="0" smtClean="0">
                <a:solidFill>
                  <a:srgbClr val="002060"/>
                </a:solidFill>
              </a:rPr>
              <a:t>nsportal.ru/</a:t>
            </a:r>
            <a:r>
              <a:rPr lang="en-US" b="1" dirty="0" err="1" smtClean="0">
                <a:solidFill>
                  <a:srgbClr val="002060"/>
                </a:solidFill>
              </a:rPr>
              <a:t>burenok-kristina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Смотр педагогических сайтов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5" y="1700808"/>
            <a:ext cx="3456385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700808"/>
            <a:ext cx="3363812" cy="4990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3269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5" cy="54006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13 декабря 2018 года, на базе детского сада № 54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b="1" dirty="0" smtClean="0"/>
              <a:t>Беседа с родителями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922" y="2348880"/>
            <a:ext cx="4176464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366" y="2708920"/>
            <a:ext cx="417646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822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7" cy="511256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18 и 19 декабря, на базе детского сада № 59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Педагогическое мероприятие с детьми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76872"/>
            <a:ext cx="5004048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2636912"/>
            <a:ext cx="3372183" cy="4042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1451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3" cy="554461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20 и 21 декабря на базе детского сада № 429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/>
          <a:lstStyle/>
          <a:p>
            <a:r>
              <a:rPr lang="ru-RU" b="1" dirty="0" smtClean="0"/>
              <a:t>Мастер-класс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420888"/>
            <a:ext cx="4860540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2677852"/>
            <a:ext cx="3106688" cy="3302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2173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43323" y="4149080"/>
            <a:ext cx="5120640" cy="2232247"/>
          </a:xfrm>
        </p:spPr>
        <p:txBody>
          <a:bodyPr>
            <a:normAutofit fontScale="40000" lnSpcReduction="20000"/>
          </a:bodyPr>
          <a:lstStyle/>
          <a:p>
            <a:pPr algn="r"/>
            <a:endParaRPr lang="ru-RU" dirty="0" smtClean="0"/>
          </a:p>
          <a:p>
            <a:pPr algn="r"/>
            <a:r>
              <a:rPr lang="ru-RU" sz="4000" dirty="0" smtClean="0"/>
              <a:t>Подготовила: </a:t>
            </a:r>
          </a:p>
          <a:p>
            <a:pPr algn="r"/>
            <a:r>
              <a:rPr lang="ru-RU" sz="4000" dirty="0" smtClean="0"/>
              <a:t>воспитатель</a:t>
            </a:r>
          </a:p>
          <a:p>
            <a:pPr algn="r"/>
            <a:r>
              <a:rPr lang="ru-RU" sz="4000" dirty="0"/>
              <a:t>п</a:t>
            </a:r>
            <a:r>
              <a:rPr lang="ru-RU" sz="4000" dirty="0" smtClean="0"/>
              <a:t>ервой квалификационной категории </a:t>
            </a:r>
          </a:p>
          <a:p>
            <a:pPr algn="r"/>
            <a:r>
              <a:rPr lang="ru-RU" sz="4000" dirty="0" smtClean="0"/>
              <a:t>Буренок К.В.</a:t>
            </a:r>
          </a:p>
          <a:p>
            <a:pPr algn="r"/>
            <a:endParaRPr lang="ru-RU" sz="4000" dirty="0" smtClean="0"/>
          </a:p>
          <a:p>
            <a:pPr algn="ctr"/>
            <a:r>
              <a:rPr lang="ru-RU" sz="4000" dirty="0" smtClean="0"/>
              <a:t>Новосибирск 2018</a:t>
            </a:r>
            <a:endParaRPr lang="ru-RU" sz="4000" dirty="0"/>
          </a:p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9896" y="188640"/>
            <a:ext cx="5120640" cy="3888432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/>
              <a:t>Муниципальное автономное дошкольное образовательное учреждение</a:t>
            </a:r>
            <a:br>
              <a:rPr lang="ru-RU" sz="1600" dirty="0" smtClean="0"/>
            </a:br>
            <a:r>
              <a:rPr lang="ru-RU" sz="1600" dirty="0" smtClean="0"/>
              <a:t> города Новосибирска </a:t>
            </a:r>
            <a:br>
              <a:rPr lang="ru-RU" sz="1600" dirty="0" smtClean="0"/>
            </a:br>
            <a:r>
              <a:rPr lang="ru-RU" sz="1600" dirty="0" smtClean="0"/>
              <a:t>«детский сад № 373 комбинированного вида «скворушка»</a:t>
            </a:r>
            <a:br>
              <a:rPr lang="ru-RU" sz="16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мастер-класс</a:t>
            </a:r>
            <a:br>
              <a:rPr lang="ru-RU" sz="2400" dirty="0" smtClean="0"/>
            </a:br>
            <a:r>
              <a:rPr lang="ru-RU" sz="2400" dirty="0" smtClean="0"/>
              <a:t>СЕМЕЙНЫЙ МИНИ-АЛЬБОМ «СОБЫТИЕ ОДНОГО ДНЯ»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5017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«Волшебные открытки»</a:t>
            </a:r>
            <a:endParaRPr lang="ru-RU" dirty="0"/>
          </a:p>
        </p:txBody>
      </p:sp>
      <p:pic>
        <p:nvPicPr>
          <p:cNvPr id="1026" name="Picture 2" descr="C:\Users\Марина\Desktop\DSCN3252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423150"/>
            <a:ext cx="2513304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рина\Desktop\DSCN325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849" y="1389146"/>
            <a:ext cx="2511872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рина\Desktop\DSCN325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9" y="4163368"/>
            <a:ext cx="2458976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Марина\Desktop\DSCN325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4163368"/>
            <a:ext cx="2761758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03836" y="1389146"/>
            <a:ext cx="2502000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199" y="4163368"/>
            <a:ext cx="2463523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09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1" cy="532859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15 января 2019 года, на базе детского сада № 238</a:t>
            </a:r>
          </a:p>
          <a:p>
            <a:pPr marL="0" indent="0" algn="ctr"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/>
          <a:lstStyle/>
          <a:p>
            <a:r>
              <a:rPr lang="ru-RU" b="1" dirty="0" smtClean="0"/>
              <a:t>Открытая дискуссия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348881"/>
            <a:ext cx="7931224" cy="4368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4135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ho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</TotalTime>
  <Words>132</Words>
  <Application>Microsoft Office PowerPoint</Application>
  <PresentationFormat>Экран (4:3)</PresentationFormat>
  <Paragraphs>36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Волна</vt:lpstr>
      <vt:lpstr>Soho</vt:lpstr>
      <vt:lpstr>Установочный семинар по конкурсу «Воспитатель года»</vt:lpstr>
      <vt:lpstr>Творческая презентация</vt:lpstr>
      <vt:lpstr>Смотр педагогических сайтов</vt:lpstr>
      <vt:lpstr>Беседа с родителями</vt:lpstr>
      <vt:lpstr>Педагогическое мероприятие с детьми</vt:lpstr>
      <vt:lpstr>Мастер-класс</vt:lpstr>
      <vt:lpstr>Муниципальное автономное дошкольное образовательное учреждение  города Новосибирска  «детский сад № 373 комбинированного вида «скворушка»  мастер-класс СЕМЕЙНЫЙ МИНИ-АЛЬБОМ «СОБЫТИЕ ОДНОГО ДНЯ»</vt:lpstr>
      <vt:lpstr>«Волшебные открытки»</vt:lpstr>
      <vt:lpstr>Открытая дискуссия</vt:lpstr>
      <vt:lpstr>Желаю Вам успехов и удачи!!!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Установочный семинар по конкурсу Воспитатель года</dc:title>
  <dc:creator>Кристина</dc:creator>
  <cp:lastModifiedBy>Кристина</cp:lastModifiedBy>
  <cp:revision>8</cp:revision>
  <dcterms:created xsi:type="dcterms:W3CDTF">2019-11-03T12:35:20Z</dcterms:created>
  <dcterms:modified xsi:type="dcterms:W3CDTF">2019-11-21T18:05:19Z</dcterms:modified>
</cp:coreProperties>
</file>