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4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09990E-332E-4B60-B8BC-78048C4B2096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5E309EE-B5C8-4CB6-8C1E-4CA5509C6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«Юные следопыты»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41fad56af9820881214b82f51be9ef11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136904" cy="511256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Пользователь\Desktop\luxfon.com-2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922" y="908720"/>
            <a:ext cx="8046156" cy="52174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Горы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Пользователь\Desktop\26920533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8064896" cy="5400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Вулкан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unnam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8352928" cy="56166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Легенда о Вулкане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Извержение вулкана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7" name="Picture 3" descr="C:\Users\Пользователь\Desktop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124744"/>
            <a:ext cx="8208912" cy="5328592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215802-svet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8208911" cy="5400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Озеро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льзователь\Desktop\oduvanchik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90613" y="-280988"/>
            <a:ext cx="11325226" cy="741997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960" cy="3168352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prstTxWarp prst="textInflateBottom">
              <a:avLst/>
            </a:prstTxWarp>
          </a:bodyPr>
          <a:lstStyle/>
          <a:p>
            <a:pPr algn="ctr"/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16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«Юные следопыты»</vt:lpstr>
      <vt:lpstr>Горы</vt:lpstr>
      <vt:lpstr>Вулкан</vt:lpstr>
      <vt:lpstr>Легенда о Вулкане</vt:lpstr>
      <vt:lpstr>Извержение вулкана</vt:lpstr>
      <vt:lpstr>Озеро</vt:lpstr>
      <vt:lpstr>Слайд 7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«Юные следопыты»</dc:title>
  <dc:creator>Пользователь</dc:creator>
  <cp:lastModifiedBy>Пользователь</cp:lastModifiedBy>
  <cp:revision>8</cp:revision>
  <dcterms:created xsi:type="dcterms:W3CDTF">2019-02-20T15:24:01Z</dcterms:created>
  <dcterms:modified xsi:type="dcterms:W3CDTF">2019-02-20T17:40:45Z</dcterms:modified>
</cp:coreProperties>
</file>