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8" r:id="rId3"/>
    <p:sldId id="257" r:id="rId4"/>
    <p:sldId id="270" r:id="rId5"/>
    <p:sldId id="260" r:id="rId6"/>
    <p:sldId id="271" r:id="rId7"/>
    <p:sldId id="261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B6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AD31-9E8F-4C5E-82E2-C0D99476E8F5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CBB0-38C8-4060-AA39-1426C6334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AD31-9E8F-4C5E-82E2-C0D99476E8F5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CBB0-38C8-4060-AA39-1426C6334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AD31-9E8F-4C5E-82E2-C0D99476E8F5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CBB0-38C8-4060-AA39-1426C6334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AD31-9E8F-4C5E-82E2-C0D99476E8F5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CBB0-38C8-4060-AA39-1426C6334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AD31-9E8F-4C5E-82E2-C0D99476E8F5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CBB0-38C8-4060-AA39-1426C6334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AD31-9E8F-4C5E-82E2-C0D99476E8F5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CBB0-38C8-4060-AA39-1426C6334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AD31-9E8F-4C5E-82E2-C0D99476E8F5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CBB0-38C8-4060-AA39-1426C6334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AD31-9E8F-4C5E-82E2-C0D99476E8F5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CBB0-38C8-4060-AA39-1426C6334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AD31-9E8F-4C5E-82E2-C0D99476E8F5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CBB0-38C8-4060-AA39-1426C6334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AD31-9E8F-4C5E-82E2-C0D99476E8F5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CBB0-38C8-4060-AA39-1426C6334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AD31-9E8F-4C5E-82E2-C0D99476E8F5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CBB0-38C8-4060-AA39-1426C6334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1AD31-9E8F-4C5E-82E2-C0D99476E8F5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ECBB0-38C8-4060-AA39-1426C6334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6408712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9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Закрепление таблицы </a:t>
            </a:r>
          </a:p>
          <a:p>
            <a:pPr algn="ctr">
              <a:buNone/>
            </a:pPr>
            <a:endParaRPr lang="ru-RU" sz="19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9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умножения</a:t>
            </a:r>
          </a:p>
          <a:p>
            <a:pPr algn="ctr">
              <a:buNone/>
            </a:pPr>
            <a:endParaRPr lang="ru-RU" sz="9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9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9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9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9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9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</a:t>
            </a:r>
          </a:p>
          <a:p>
            <a:pPr algn="ctr">
              <a:buNone/>
            </a:pPr>
            <a:r>
              <a:rPr lang="ru-RU" sz="6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endParaRPr lang="ru-RU" sz="6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Люция\Desktop\к уроку\portret_matem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5" y="412750"/>
            <a:ext cx="4392488" cy="624709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Таблица умножения 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остойна уважения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Она всегда во всем права: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Ч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тоб не случилось в мире,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 все же будет дважды два, 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 прежнему четыре.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Таблицу каждый должен знать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Обязательно на «5»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6000" b="1" dirty="0" smtClean="0"/>
          </a:p>
          <a:p>
            <a:pPr marL="0" indent="0">
              <a:buNone/>
            </a:pPr>
            <a:r>
              <a:rPr lang="ru-RU" sz="6000" b="1" smtClean="0"/>
              <a:t>8  7  2   7   63   21   35   </a:t>
            </a:r>
            <a:r>
              <a:rPr lang="ru-RU" sz="6000" b="1" dirty="0" smtClean="0"/>
              <a:t>42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91003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</a:rPr>
              <a:t>а:в=8  </a:t>
            </a:r>
            <a:r>
              <a:rPr lang="ru-RU" sz="96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9600" b="1" i="1" dirty="0" smtClean="0">
                <a:solidFill>
                  <a:srgbClr val="7030A0"/>
                </a:solidFill>
              </a:rPr>
              <a:t> </a:t>
            </a:r>
            <a:endParaRPr lang="ru-RU" sz="9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/>
              <a:t>8:1=8        48:6=8</a:t>
            </a:r>
          </a:p>
          <a:p>
            <a:r>
              <a:rPr lang="ru-RU" sz="4800" b="1" dirty="0"/>
              <a:t>16:2=8      </a:t>
            </a:r>
            <a:r>
              <a:rPr lang="ru-RU" sz="4800" b="1" dirty="0" smtClean="0"/>
              <a:t>56:7=8</a:t>
            </a:r>
            <a:endParaRPr lang="ru-RU" sz="4800" b="1" dirty="0"/>
          </a:p>
          <a:p>
            <a:r>
              <a:rPr lang="ru-RU" sz="4800" b="1" dirty="0" smtClean="0"/>
              <a:t>24:3=8      64:8=8 </a:t>
            </a:r>
          </a:p>
          <a:p>
            <a:r>
              <a:rPr lang="ru-RU" sz="4800" b="1" dirty="0" smtClean="0"/>
              <a:t>32:4=8      72:9=8      </a:t>
            </a:r>
            <a:endParaRPr lang="ru-RU" sz="4800" b="1" dirty="0"/>
          </a:p>
          <a:p>
            <a:r>
              <a:rPr lang="ru-RU" sz="4800" b="1" dirty="0"/>
              <a:t>40:5=8      </a:t>
            </a:r>
            <a:r>
              <a:rPr lang="ru-RU" sz="4800" b="1" dirty="0" smtClean="0"/>
              <a:t>80:10=8      </a:t>
            </a:r>
            <a:endParaRPr lang="ru-RU" sz="4800" b="1" dirty="0"/>
          </a:p>
          <a:p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73398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Билетик на выход игра </a:t>
            </a:r>
            <a:r>
              <a:rPr lang="ru-RU" b="1" dirty="0">
                <a:solidFill>
                  <a:srgbClr val="C00000"/>
                </a:solidFill>
              </a:rPr>
              <a:t>«Русское лото»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Вам необходимо правильно вычеркнуть числа в билете. </a:t>
            </a:r>
            <a:endParaRPr lang="en-US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en-US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6000" b="1" i="1" u="sng" dirty="0" smtClean="0">
                <a:solidFill>
                  <a:srgbClr val="002060"/>
                </a:solidFill>
              </a:rPr>
              <a:t>Желаю успеха! </a:t>
            </a:r>
            <a:endParaRPr lang="ru-RU" sz="6000" b="1" i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154B7336-99B9-4C9B-BCDF-D150CE4D8B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204864"/>
            <a:ext cx="8245807" cy="3743306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82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Билетик на выход игра «Русское лото»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Люция</dc:creator>
  <cp:lastModifiedBy>admin</cp:lastModifiedBy>
  <cp:revision>19</cp:revision>
  <dcterms:created xsi:type="dcterms:W3CDTF">2014-11-18T05:43:31Z</dcterms:created>
  <dcterms:modified xsi:type="dcterms:W3CDTF">2018-12-07T07:20:55Z</dcterms:modified>
</cp:coreProperties>
</file>