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9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BCDE"/>
    <a:srgbClr val="54A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145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1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2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22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743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7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81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2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52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5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0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6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4ABD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4288D-7791-4FD3-A6D2-F2C3E4451A73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D8D24-2295-459A-80B3-9FA5B6F0D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39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4741" y="86047"/>
            <a:ext cx="64345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«Зимующие птицы»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93096" y="5591293"/>
            <a:ext cx="475780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Подготовила:</a:t>
            </a:r>
          </a:p>
          <a:p>
            <a:pPr algn="ctr"/>
            <a:r>
              <a:rPr lang="ru-RU" sz="200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воспитатель </a:t>
            </a:r>
            <a:r>
              <a:rPr lang="ru-RU" sz="2000" cap="none" spc="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Пацкова</a:t>
            </a:r>
            <a:r>
              <a:rPr lang="ru-RU" sz="200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О.А.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630CDC3-3950-4391-9B86-10A271580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919" y="1266707"/>
            <a:ext cx="5904656" cy="391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12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5805" y="982176"/>
            <a:ext cx="8492389" cy="48936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Задачи:</a:t>
            </a:r>
          </a:p>
          <a:p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Закреплять представления о зимующих птицах.</a:t>
            </a:r>
          </a:p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Расширять словарного запаса по теме «Зимующие птицы»</a:t>
            </a:r>
          </a:p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(снегирь, ворона, синица, воробей, голубь, кормить, </a:t>
            </a:r>
          </a:p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голодный, помогать, кормушка, крыло, хвост, клюв).</a:t>
            </a:r>
          </a:p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Развивать диалогической речи, зрительного </a:t>
            </a:r>
          </a:p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внимания, мышления.</a:t>
            </a:r>
          </a:p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Формировать навыки сотрудничества, взаимопонимания,</a:t>
            </a:r>
          </a:p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доброжелательности, самостоятельности.</a:t>
            </a:r>
          </a:p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Воспитывать любовь и бережное отношение к природе.</a:t>
            </a:r>
          </a:p>
          <a:p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57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9672" y="784443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Зимующие птицы</a:t>
            </a:r>
          </a:p>
        </p:txBody>
      </p:sp>
      <p:pic>
        <p:nvPicPr>
          <p:cNvPr id="3074" name="Picture 2" descr="http://grib-oxota.ru/wp-content/uploads/2013/04/s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52" y="2879794"/>
            <a:ext cx="3333750" cy="2047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4283968" y="2564904"/>
            <a:ext cx="4535070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</a:rPr>
              <a:t>Летом синицы питаются только насекомыми. Зимой птичкам приходится трудно, они прилетают к нашим домам за помощью. </a:t>
            </a:r>
          </a:p>
        </p:txBody>
      </p:sp>
    </p:spTree>
    <p:extLst>
      <p:ext uri="{BB962C8B-B14F-4D97-AF65-F5344CB8AC3E}">
        <p14:creationId xmlns:p14="http://schemas.microsoft.com/office/powerpoint/2010/main" val="226378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ics.livejournal.com/ulitka_kg/pic/000ap7y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852741"/>
            <a:ext cx="3839790" cy="2094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1808903" y="0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</a:p>
        </p:txBody>
      </p:sp>
      <p:pic>
        <p:nvPicPr>
          <p:cNvPr id="8" name="Picture 2" descr="http://upload.wikimedia.org/wikipedia/commons/d/de/Orsopapera-colombo_002.JPG">
            <a:extLst>
              <a:ext uri="{FF2B5EF4-FFF2-40B4-BE49-F238E27FC236}">
                <a16:creationId xmlns:a16="http://schemas.microsoft.com/office/drawing/2014/main" id="{624DA907-4D28-4892-91FE-6C334F286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155" y="830997"/>
            <a:ext cx="3270844" cy="2453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2" descr="http://www.latoro.ru/oboi/animals/17500-oboi-dyatel.jpg">
            <a:extLst>
              <a:ext uri="{FF2B5EF4-FFF2-40B4-BE49-F238E27FC236}">
                <a16:creationId xmlns:a16="http://schemas.microsoft.com/office/drawing/2014/main" id="{86D1BEB5-62C7-45CE-A22F-CF530DB1D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567" y="4615092"/>
            <a:ext cx="3524636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" name="Picture 2" descr="http://nauka21vek.ru/wp-content/uploads/2012/05/1399.jpg">
            <a:extLst>
              <a:ext uri="{FF2B5EF4-FFF2-40B4-BE49-F238E27FC236}">
                <a16:creationId xmlns:a16="http://schemas.microsoft.com/office/drawing/2014/main" id="{D1BC3E39-4E0C-40BB-BEAE-160A13096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2901" y="2727329"/>
            <a:ext cx="3158195" cy="2105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" name="Picture 2" descr="http://nature.sfu-kras.ru/files/nature/%D0%92%D0%BE%D1%80%D0%BE%D0%B1%D0%B5%D0%B9%202.jpg">
            <a:extLst>
              <a:ext uri="{FF2B5EF4-FFF2-40B4-BE49-F238E27FC236}">
                <a16:creationId xmlns:a16="http://schemas.microsoft.com/office/drawing/2014/main" id="{86E0ACEA-1AAE-4578-A218-81309823E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30" y="4687100"/>
            <a:ext cx="324036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7220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71600" y="1534242"/>
            <a:ext cx="758989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</a:rPr>
              <a:t>Зимующие птицы не боятся морозов и ухитряются добывать еду даже в самую холодную погоду. Они отыскивают насекомых, спрятавшихся в трещины коры, в щели домов и заборов, отыскивают плоды и семена лиственных растений, шишки хвойных деревьев с семенами. Но во время снегопадов, метелей и сильных морозов птицы голодают и даже погибают. Они прилетают к нашим жилищам за   </a:t>
            </a:r>
          </a:p>
          <a:p>
            <a:r>
              <a:rPr lang="ru-RU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</a:rPr>
              <a:t>  помощью. И мы с вами должны помочь  </a:t>
            </a:r>
          </a:p>
          <a:p>
            <a:r>
              <a:rPr lang="ru-RU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</a:rPr>
              <a:t>    пережить зиму пернатым друзьям.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404664"/>
            <a:ext cx="607711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Помогайте птицам!</a:t>
            </a:r>
          </a:p>
        </p:txBody>
      </p:sp>
    </p:spTree>
    <p:extLst>
      <p:ext uri="{BB962C8B-B14F-4D97-AF65-F5344CB8AC3E}">
        <p14:creationId xmlns:p14="http://schemas.microsoft.com/office/powerpoint/2010/main" val="74644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82469" y="445943"/>
            <a:ext cx="68198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Постройте кормушки!</a:t>
            </a:r>
          </a:p>
        </p:txBody>
      </p:sp>
      <p:pic>
        <p:nvPicPr>
          <p:cNvPr id="5122" name="Picture 2" descr="http://www.barbariki.ru/images/feeder/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08" y="1276940"/>
            <a:ext cx="2592288" cy="199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http://4gazon.ru/wp-content/uploads/2013/07/kormushka-dlya-pti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718" y="4154130"/>
            <a:ext cx="2254651" cy="24949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6" name="Picture 6" descr="http://img0.liveinternet.ru/images/attach/c/4/82/447/82447664_000627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2994" y="1327916"/>
            <a:ext cx="2669021" cy="1952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30" name="Picture 10" descr="http://500ptiz.ru/wp-content/uploads/2011/11/kormushki_bird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6398" y="3076768"/>
            <a:ext cx="2306949" cy="2043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8" name="Picture 8" descr="http://xn----8sbiecm6bhdx8i.xn--p1ai/sites/default/files/kormushka_butilk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675" y="5170882"/>
            <a:ext cx="2297661" cy="1559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Прямоугольник 9"/>
          <p:cNvSpPr/>
          <p:nvPr/>
        </p:nvSpPr>
        <p:spPr>
          <a:xfrm>
            <a:off x="5724128" y="1534242"/>
            <a:ext cx="2837362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морозы птицы с радостью полакомятся кормом, оставленным людьми в кормушках. Это поможет им пережить сильные холода.</a:t>
            </a:r>
          </a:p>
        </p:txBody>
      </p:sp>
    </p:spTree>
    <p:extLst>
      <p:ext uri="{BB962C8B-B14F-4D97-AF65-F5344CB8AC3E}">
        <p14:creationId xmlns:p14="http://schemas.microsoft.com/office/powerpoint/2010/main" val="141061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219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Sergei</dc:creator>
  <cp:lastModifiedBy>user</cp:lastModifiedBy>
  <cp:revision>46</cp:revision>
  <dcterms:created xsi:type="dcterms:W3CDTF">2013-11-30T07:31:00Z</dcterms:created>
  <dcterms:modified xsi:type="dcterms:W3CDTF">2019-02-04T05:13:42Z</dcterms:modified>
</cp:coreProperties>
</file>