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22.11.2019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535761" y="380971"/>
            <a:ext cx="6161528" cy="84773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8856741"/>
            <a:ext cx="11251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267868" y="819626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267868" y="7248522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267868" y="6300785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267868" y="535304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267868" y="4405310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267868" y="3457573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267868" y="2509836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267868" y="1562098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267868" y="614361"/>
            <a:ext cx="616154" cy="333377"/>
            <a:chOff x="2714612" y="1428736"/>
            <a:chExt cx="2857520" cy="785818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5761" y="3143242"/>
            <a:ext cx="6107949" cy="4006547"/>
            <a:chOff x="1115616" y="2146449"/>
            <a:chExt cx="7165477" cy="323714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820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ПОРТФОЛИО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298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214422" y="428596"/>
            <a:ext cx="5286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Муниципальное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«Детский сад №30»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Коркинского муниципального района</a:t>
            </a:r>
            <a:endParaRPr lang="ru-RU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8" y="6429388"/>
            <a:ext cx="2786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Чертыкова Н.А.</a:t>
            </a:r>
            <a:endParaRPr lang="ru-RU" sz="24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34" y="8429652"/>
            <a:ext cx="1113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1 часть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70" y="500034"/>
            <a:ext cx="5715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Структура портфолио</a:t>
            </a: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1. Введение.</a:t>
            </a:r>
          </a:p>
          <a:p>
            <a:pPr marL="342900" indent="-342900"/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2.  </a:t>
            </a:r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Эссе.</a:t>
            </a:r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Папка подтверждающих   документов.</a:t>
            </a: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4. Папка профессиональных достижений.</a:t>
            </a:r>
          </a:p>
          <a:p>
            <a:endParaRPr lang="ru-RU" sz="2400" b="1" dirty="0" smtClean="0">
              <a:solidFill>
                <a:srgbClr val="3333CC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3333CC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5. Папка достижений воспитанников.</a:t>
            </a:r>
          </a:p>
          <a:p>
            <a:endParaRPr lang="ru-RU" sz="2400" dirty="0" smtClean="0">
              <a:solidFill>
                <a:schemeClr val="accent4"/>
              </a:solidFill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42" y="5715008"/>
            <a:ext cx="2522220" cy="3089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33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00109" y="428596"/>
            <a:ext cx="5429288" cy="5072099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Введение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Визитная карточка педагога.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Чертыков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Наталия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Алексеевна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.01. 1971 года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marL="609600" marR="0" lvl="0" indent="-6096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Образование: Челябинское педагогическое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училище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специальность: «преподаватель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детского сада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квалификация: «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воспитатель в дошкольном учреждении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Стаж педагогической работы: 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лет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Стаж работы в данном учреждении: 30 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f1re\Pictures\img293.jpg"/>
          <p:cNvPicPr/>
          <p:nvPr/>
        </p:nvPicPr>
        <p:blipFill>
          <a:blip r:embed="rId2" cstate="print"/>
          <a:srcRect b="47311"/>
          <a:stretch>
            <a:fillRect/>
          </a:stretch>
        </p:blipFill>
        <p:spPr bwMode="auto">
          <a:xfrm>
            <a:off x="714356" y="2857488"/>
            <a:ext cx="5857892" cy="250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928670" y="714349"/>
            <a:ext cx="5500726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Эссе.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3333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 детством свою жизнь связать решил,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тот молодым останется на век.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значит повезло ему по праву.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значит он счастливый человек.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Что же означает – профессия воспитатель детского сада, воспитатель необыкновенных малышей, которых доверяют родители, самое дорогое и самое бесценное?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Ответить на этот вопрос очень сложно и трудно, правильно подобрать слова и оформить в предложения, какими буквами выразить то счастье, когда ребёнок подаёт тебе тёплую ладошку, доверчиво прижимаясь и радуясь тебе. Нужно иметь огромное терпение и сострадание к детям, желание видеть «своих детей», переживать за их успехи и неудачи, радоваться личным достижениям и маленьким победам. По сути, эти дети не являются родственниками, но ты с ними «срастаешься», начинаешь думать вместе с ними, удивляться и восхищаться как они и вот - это уже «мои дети</a:t>
            </a: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70" y="428597"/>
            <a:ext cx="5643602" cy="929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Это та самая профессия, когда воспитатель в душе, всегда остаётся ребёнком, иначе дети просто не примут его в свой мир, не подпустят к своему сердцу. Я считаю, что самое главное – любить детей, отдавать им своё сердце, любить просто так, ни за что, просто за то, что они есть!</a:t>
            </a: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В детском саду я работаю 30 лет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и другой профессии для себя не желаю. Стараюсь узнавать что – то свеженькое, и не отставать от новых технологий в области дошкольного воспитания. Главное – я люблю детей и у меня есть огромное желание работать. На работе ежедневное самообразование в общении с детьми, коллегами, родителями. Каждый день я что-то планирую, реализую, показываю, общаюсь.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Мне приятно, что бывшие мои воспитанники при встрече со мной улыбаются той улыбкой, по которой я их узнаю, здороваются, делятся своими новостями и достижениями.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32" y="857224"/>
            <a:ext cx="5572164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Работая с дошколятами, не перестаёшь удивляться – какие они удивительные, смешные, заботливые, прекрасные. Любопытные. Каждый ребёнок по своему уникум, со своим характером и настроением, талантом и непредсказуемостью.     От того, что знает и умеет делать взрослый, зависит будущее малыша, чему он их научит.    Время прогресса неумолимо предоставляет возможность для самосовершенствования, осваивать инновационные технологии и нетрадиционные методы. Чтобы удовлетворить любознательность современного ребёнка, необходимы знания современных методик и технологий.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За время моей работы судьба свела меня с прекрасными людьми. У более опытных и старших педагогов училась нелёгкому мастерству, ведь быть воспитателем – огромная ответственность, такой труд по плечу только тем, кто любит детей и предан своей профессии.   Великий педагог Г. Песталоцци, практиковавший педагогику любви, сказал: «Если не любить, то не имеешь права воспитывать» и каждый день убеждаюсь в его правоте.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94" y="785786"/>
            <a:ext cx="5786478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В детском саду скучно не бывает, каждый день наполнен чем то новым и неожиданным. Просчитать ситуацию просто невозможно. Ведь дети непредсказуемы и действуют, почти всегда, вопреки логике. Мне очень приятно, когда ребёнок идёт в детский сад без слёз, с улыбкой на лице и радостно приветствует, а уходит домой с сожалением и огорчением.</a:t>
            </a:r>
            <a:b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Я счастлива, что связала себя крепкими связями с великим и прекрасным делом – воспитанием детей. Я научилась смотреть на мир восторженными глазами детей и созерцать его таким, какой он есть. Я научилась просыпаться ежедневно в ожидании чуда. У меня сложилось такое ощущение, что воспитывая детей, я воспитываю себя! 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Я воспитатель и этим горжусь,</a:t>
            </a:r>
            <a:b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Что вместе с детьми жить на свете учусь,</a:t>
            </a:r>
            <a:b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Да, я актриса многих ролей.</a:t>
            </a:r>
            <a:b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Но главная роль заменять матерей!</a:t>
            </a:r>
            <a: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439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f1re</cp:lastModifiedBy>
  <cp:revision>23</cp:revision>
  <dcterms:created xsi:type="dcterms:W3CDTF">2014-11-22T17:16:34Z</dcterms:created>
  <dcterms:modified xsi:type="dcterms:W3CDTF">2019-11-22T06:38:46Z</dcterms:modified>
</cp:coreProperties>
</file>