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34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2" autoAdjust="0"/>
    <p:restoredTop sz="94682" autoAdjust="0"/>
  </p:normalViewPr>
  <p:slideViewPr>
    <p:cSldViewPr snapToGrid="0">
      <p:cViewPr varScale="1">
        <p:scale>
          <a:sx n="84" d="100"/>
          <a:sy n="84" d="100"/>
        </p:scale>
        <p:origin x="629" y="8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90AC4B-E329-4564-840A-1F04BCF8EB3E}" type="datetimeFigureOut">
              <a:rPr lang="ru-RU" smtClean="0"/>
              <a:t>02.03.2019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4696A-C610-4E30-B4CA-6D2EA1AE5BF6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348870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90AC4B-E329-4564-840A-1F04BCF8EB3E}" type="datetimeFigureOut">
              <a:rPr lang="ru-RU" smtClean="0"/>
              <a:t>02.03.2019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4696A-C610-4E30-B4CA-6D2EA1AE5B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94360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90AC4B-E329-4564-840A-1F04BCF8EB3E}" type="datetimeFigureOut">
              <a:rPr lang="ru-RU" smtClean="0"/>
              <a:t>02.03.2019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4696A-C610-4E30-B4CA-6D2EA1AE5B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64446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90AC4B-E329-4564-840A-1F04BCF8EB3E}" type="datetimeFigureOut">
              <a:rPr lang="ru-RU" smtClean="0"/>
              <a:t>02.03.2019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4696A-C610-4E30-B4CA-6D2EA1AE5B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0127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90AC4B-E329-4564-840A-1F04BCF8EB3E}" type="datetimeFigureOut">
              <a:rPr lang="ru-RU" smtClean="0"/>
              <a:t>02.03.2019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4696A-C610-4E30-B4CA-6D2EA1AE5BF6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484831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90AC4B-E329-4564-840A-1F04BCF8EB3E}" type="datetimeFigureOut">
              <a:rPr lang="ru-RU" smtClean="0"/>
              <a:t>02.03.2019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4696A-C610-4E30-B4CA-6D2EA1AE5B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76462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90AC4B-E329-4564-840A-1F04BCF8EB3E}" type="datetimeFigureOut">
              <a:rPr lang="ru-RU" smtClean="0"/>
              <a:t>02.03.2019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4696A-C610-4E30-B4CA-6D2EA1AE5B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14192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90AC4B-E329-4564-840A-1F04BCF8EB3E}" type="datetimeFigureOut">
              <a:rPr lang="ru-RU" smtClean="0"/>
              <a:t>02.03.2019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4696A-C610-4E30-B4CA-6D2EA1AE5B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43196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90AC4B-E329-4564-840A-1F04BCF8EB3E}" type="datetimeFigureOut">
              <a:rPr lang="ru-RU" smtClean="0"/>
              <a:t>02.03.2019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4696A-C610-4E30-B4CA-6D2EA1AE5B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75613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C190AC4B-E329-4564-840A-1F04BCF8EB3E}" type="datetimeFigureOut">
              <a:rPr lang="ru-RU" smtClean="0"/>
              <a:t>02.03.2019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EC4696A-C610-4E30-B4CA-6D2EA1AE5B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00035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90AC4B-E329-4564-840A-1F04BCF8EB3E}" type="datetimeFigureOut">
              <a:rPr lang="ru-RU" smtClean="0"/>
              <a:t>02.03.2019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4696A-C610-4E30-B4CA-6D2EA1AE5B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84812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C190AC4B-E329-4564-840A-1F04BCF8EB3E}" type="datetimeFigureOut">
              <a:rPr lang="ru-RU" smtClean="0"/>
              <a:t>02.03.2019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7EC4696A-C610-4E30-B4CA-6D2EA1AE5BF6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325595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5" r:id="rId1"/>
    <p:sldLayoutId id="2147483936" r:id="rId2"/>
    <p:sldLayoutId id="2147483937" r:id="rId3"/>
    <p:sldLayoutId id="2147483938" r:id="rId4"/>
    <p:sldLayoutId id="2147483939" r:id="rId5"/>
    <p:sldLayoutId id="2147483940" r:id="rId6"/>
    <p:sldLayoutId id="2147483941" r:id="rId7"/>
    <p:sldLayoutId id="2147483942" r:id="rId8"/>
    <p:sldLayoutId id="2147483943" r:id="rId9"/>
    <p:sldLayoutId id="2147483944" r:id="rId10"/>
    <p:sldLayoutId id="2147483945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7200" b="1" dirty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«Открытка</a:t>
            </a:r>
            <a:r>
              <a:rPr lang="ru-RU" sz="7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7200" b="1" dirty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Тюльпаны»</a:t>
            </a:r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7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sz="20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ГБУ ДО ДДТ «Юность» Выборгского района</a:t>
            </a:r>
          </a:p>
          <a:p>
            <a:r>
              <a:rPr lang="ru-RU" sz="20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</a:t>
            </a:r>
            <a:r>
              <a:rPr lang="ru-RU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b="1" dirty="0" err="1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Печенюк</a:t>
            </a:r>
            <a:r>
              <a:rPr lang="ru-RU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Елена </a:t>
            </a:r>
            <a:r>
              <a:rPr lang="ru-RU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Александровна</a:t>
            </a:r>
            <a:endParaRPr lang="ru-RU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39873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b="1" dirty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Практическая работа по изготовлению изделия </a:t>
            </a:r>
            <a:r>
              <a:rPr lang="ru-RU" sz="4000" dirty="0">
                <a:solidFill>
                  <a:srgbClr val="92D050"/>
                </a:solidFill>
              </a:rPr>
              <a:t/>
            </a:r>
            <a:br>
              <a:rPr lang="ru-RU" sz="4000" dirty="0">
                <a:solidFill>
                  <a:srgbClr val="92D050"/>
                </a:solidFill>
              </a:rPr>
            </a:br>
            <a:endParaRPr lang="ru-RU" sz="4000" dirty="0">
              <a:solidFill>
                <a:srgbClr val="92D05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 бы выполнить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открытку с тюльпанами, нам понадобится : 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- 1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зеленый квадрат размером 15*15 см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- 3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шт. красного квадрата 10*10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см, 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- 3 зеленые 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полоски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0,5см,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картон формата А-4,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клей карандаш или ПВА,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цветные карандаши,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 ножницы.</a:t>
            </a: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9379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792479" y="681165"/>
            <a:ext cx="9945189" cy="2680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Чтобы сделать листик для тюльпанов нам нужно взять один зеленый квадрат размер 15*15 см.</a:t>
            </a:r>
            <a:endParaRPr lang="ru-RU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Сгибаем квадрат пополам получая зеленый. прямоугольник.</a:t>
            </a:r>
            <a:endParaRPr lang="ru-RU" sz="16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Перегибаем прямоугольник пополам.</a:t>
            </a: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Опускаем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углы к линии 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перегиба.</a:t>
            </a: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Сгибаем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треугольники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поднимая стороны от середины фигурки к боковым сторонам.</a:t>
            </a: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  <a:tabLst>
                <a:tab pos="457200" algn="l"/>
              </a:tabLst>
            </a:pP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Рисунок 8" descr="D:\lena\ДДЮ\документы\открытые уроки\4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1074" y="3521754"/>
            <a:ext cx="3039291" cy="2225902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Рисунок 9" descr="D:\lena\ДДЮ\документы\открытые уроки\8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8241527" y="3128123"/>
            <a:ext cx="2225901" cy="301316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Рисунок 11" descr="D:\lena\ДДЮ\документы\открытые уроки\3.jp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84" t="8477" r="7098"/>
          <a:stretch/>
        </p:blipFill>
        <p:spPr bwMode="auto">
          <a:xfrm rot="16200000">
            <a:off x="1210765" y="3269204"/>
            <a:ext cx="2225901" cy="269965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638838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1219199" y="875774"/>
            <a:ext cx="6574971" cy="1410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15000"/>
              </a:lnSpc>
              <a:spcAft>
                <a:spcPts val="1000"/>
              </a:spcAft>
              <a:buFont typeface="+mj-lt"/>
              <a:buAutoNum type="arabicPeriod" startAt="6"/>
              <a:tabLst>
                <a:tab pos="457200" algn="l"/>
              </a:tabLst>
            </a:pPr>
            <a:r>
              <a:rPr lang="ru-RU" sz="20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Сгибаем пополам.</a:t>
            </a:r>
            <a:endParaRPr lang="ru-RU" sz="20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0" indent="-457200">
              <a:lnSpc>
                <a:spcPct val="115000"/>
              </a:lnSpc>
              <a:spcAft>
                <a:spcPts val="1000"/>
              </a:spcAft>
              <a:buFont typeface="+mj-lt"/>
              <a:buAutoNum type="arabicPeriod" startAt="6"/>
              <a:tabLst>
                <a:tab pos="457200" algn="l"/>
              </a:tabLst>
            </a:pPr>
            <a:r>
              <a:rPr lang="ru-RU" sz="20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Сгибаем треугольники, совмещая стороны со сгибом.</a:t>
            </a:r>
            <a:endParaRPr lang="ru-RU" sz="20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0" indent="-457200">
              <a:lnSpc>
                <a:spcPct val="115000"/>
              </a:lnSpc>
              <a:spcAft>
                <a:spcPts val="1000"/>
              </a:spcAft>
              <a:buFont typeface="+mj-lt"/>
              <a:buAutoNum type="arabicPeriod" startAt="6"/>
              <a:tabLst>
                <a:tab pos="457200" algn="l"/>
              </a:tabLst>
            </a:pPr>
            <a:r>
              <a:rPr lang="ru-RU" sz="20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Листик для тюльпанов 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готов.</a:t>
            </a:r>
            <a:endParaRPr lang="ru-RU" sz="16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Рисунок 10" descr="D:\lena\ДДЮ\документы\открытые уроки\7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8273140" y="2908119"/>
            <a:ext cx="2795454" cy="185547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Рисунок 11" descr="D:\lena\ДДЮ\документы\открытые уроки\1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6580" y="2908119"/>
            <a:ext cx="2768918" cy="185547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Рисунок 12" descr="D:\lena\ДДЮ\документы\открытые уроки\6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1275223" y="2908118"/>
            <a:ext cx="2713715" cy="185547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41087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96685" y="791856"/>
            <a:ext cx="8125097" cy="17158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+mj-lt"/>
              <a:buAutoNum type="arabicPeriod" startAt="9"/>
              <a:tabLst>
                <a:tab pos="457200" algn="l"/>
              </a:tabLst>
            </a:pP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Чтобы сложить тюльпан нам понадобится, красный квадрат 10*10см.</a:t>
            </a:r>
            <a:endParaRPr lang="ru-RU" sz="16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+mj-lt"/>
              <a:buAutoNum type="arabicPeriod" startAt="9"/>
              <a:tabLst>
                <a:tab pos="457200" algn="l"/>
              </a:tabLst>
            </a:pP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Складываем базовую форму «двойной квадрат» все три красных квадрата.</a:t>
            </a:r>
          </a:p>
          <a:p>
            <a:pPr lvl="0">
              <a:lnSpc>
                <a:spcPct val="115000"/>
              </a:lnSpc>
              <a:spcAft>
                <a:spcPts val="1000"/>
              </a:spcAft>
              <a:tabLst>
                <a:tab pos="457200" algn="l"/>
              </a:tabLst>
            </a:pPr>
            <a:endParaRPr lang="ru-RU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spcAft>
                <a:spcPts val="1000"/>
              </a:spcAft>
              <a:tabLst>
                <a:tab pos="457200" algn="l"/>
              </a:tabLst>
            </a:pPr>
            <a:endParaRPr lang="ru-RU" sz="16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 descr="D:\lena\ДДЮ\документы\открытые уроки\конкурс\фото\IMG_20180223_164440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2997" y="3503431"/>
            <a:ext cx="2579733" cy="1660752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D:\lena\ДДЮ\документы\открытые уроки\конкурс\фото\IMG_20180223_164754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3964" y="3503431"/>
            <a:ext cx="2053590" cy="1660752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D:\lena\ДДЮ\документы\открытые уроки\конкурс\фото\IMG_20180223_164815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7517606" y="3154612"/>
            <a:ext cx="1660752" cy="235838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12649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01189" y="939902"/>
            <a:ext cx="8386354" cy="13044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+mj-lt"/>
              <a:buAutoNum type="arabicPeriod" startAt="11"/>
              <a:tabLst>
                <a:tab pos="457200" algn="l"/>
              </a:tabLst>
            </a:pP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Перегибаем, опуская стороны раскрывающего угла к линии перегиба.</a:t>
            </a:r>
            <a:endParaRPr lang="ru-RU" sz="16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+mj-lt"/>
              <a:buAutoNum type="arabicPeriod" startAt="11"/>
              <a:tabLst>
                <a:tab pos="457200" algn="l"/>
              </a:tabLst>
            </a:pP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Складываем углы внутрь по намеченным линиям, повторяем с другой стороны </a:t>
            </a:r>
          </a:p>
          <a:p>
            <a:pPr marL="342900" indent="-342900">
              <a:lnSpc>
                <a:spcPct val="115000"/>
              </a:lnSpc>
              <a:spcAft>
                <a:spcPts val="1000"/>
              </a:spcAft>
              <a:buFont typeface="+mj-lt"/>
              <a:buAutoNum type="arabicPeriod" startAt="11"/>
              <a:tabLst>
                <a:tab pos="457200" algn="l"/>
              </a:tabLs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Поворачиваем деталь глухим углом 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вниз.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 descr="D:\lena\ДДЮ\документы\открытые уроки\конкурс\фото\IMG_20180223_164904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001123" y="3215752"/>
            <a:ext cx="2108200" cy="157988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D:\lena\ДДЮ\документы\открытые уроки\конкурс\фото\IMG_20180223_164835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113382" y="3207815"/>
            <a:ext cx="2116455" cy="1587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D:\lena\ДДЮ\документы\открытые уроки\конкурс\фото\IMG_20180223_164855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5231992" y="3210037"/>
            <a:ext cx="2123440" cy="159131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D:\lena\ДДЮ\документы\открытые уроки\конкурс\фото\IMG_20180223_164934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7326676" y="3217975"/>
            <a:ext cx="2127250" cy="159448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0989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:\lena\ДДЮ\документы\открытые уроки\конкурс\фото\IMG_20180223_164950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1331231" y="3520031"/>
            <a:ext cx="2127250" cy="1594485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 descr="D:\lena\ДДЮ\документы\открытые уроки\конкурс\фото\IMG_20180223_165026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3500802" y="3517490"/>
            <a:ext cx="2107565" cy="157988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Прямоугольник 3"/>
          <p:cNvSpPr/>
          <p:nvPr/>
        </p:nvSpPr>
        <p:spPr>
          <a:xfrm>
            <a:off x="809897" y="1092988"/>
            <a:ext cx="6096000" cy="1304460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+mj-lt"/>
              <a:buAutoNum type="arabicPeriod" startAt="14"/>
              <a:tabLst>
                <a:tab pos="457200" algn="l"/>
              </a:tabLst>
            </a:pP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Загибаем 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его во </a:t>
            </a: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внутрь.</a:t>
            </a:r>
            <a:endParaRPr lang="ru-RU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+mj-lt"/>
              <a:buAutoNum type="arabicPeriod" startAt="14"/>
              <a:tabLst>
                <a:tab pos="457200" algn="l"/>
              </a:tabLst>
            </a:pP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Тюльпан готов.</a:t>
            </a: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+mj-lt"/>
              <a:buAutoNum type="arabicPeriod" startAt="14"/>
              <a:tabLst>
                <a:tab pos="457200" algn="l"/>
              </a:tabLst>
            </a:pP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Повторяем с двумя красными квадратами.</a:t>
            </a:r>
            <a:endParaRPr lang="ru-RU" sz="16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3471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4434" y="861393"/>
            <a:ext cx="7524206" cy="17512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+mj-lt"/>
              <a:buAutoNum type="arabicPeriod" startAt="17"/>
              <a:tabLst>
                <a:tab pos="457200" algn="l"/>
              </a:tabLst>
            </a:pP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Складываем пополам лист бумаги (картон) формата А-4.</a:t>
            </a:r>
            <a:endParaRPr lang="ru-RU" sz="16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+mj-lt"/>
              <a:buAutoNum type="arabicPeriod" startAt="17"/>
              <a:tabLst>
                <a:tab pos="457200" algn="l"/>
              </a:tabLst>
            </a:pP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Приклеиваем детали к фону, начиная  с полосок- стебельков.</a:t>
            </a:r>
            <a:endParaRPr lang="ru-RU" sz="16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+mj-lt"/>
              <a:buAutoNum type="arabicPeriod" startAt="17"/>
              <a:tabLst>
                <a:tab pos="457200" algn="l"/>
              </a:tabLst>
            </a:pP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Приклеиваем остальные детали.</a:t>
            </a:r>
            <a:endParaRPr lang="ru-RU" sz="16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+mj-lt"/>
              <a:buAutoNum type="arabicPeriod" startAt="17"/>
              <a:tabLst>
                <a:tab pos="457200" algn="l"/>
              </a:tabLst>
            </a:pP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Добавляем украшения и надпись на открытке. </a:t>
            </a:r>
            <a:endParaRPr lang="ru-RU" sz="16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 descr="D:\lena\ДДЮ\документы\открытые уроки\конкурс\фото\IMG_20180223_170533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4196737" y="2089264"/>
            <a:ext cx="3144794" cy="467709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46765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Ретро">
  <a:themeElements>
    <a:clrScheme name="Зеленый и желтый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Calibri Light/Constantia">
      <a:majorFont>
        <a:latin typeface="Calibri Light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 panose="02030602050306030303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D26EA377-59BD-4C9C-9D94-EE8416EE4C7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125</TotalTime>
  <Words>236</Words>
  <Application>Microsoft Office PowerPoint</Application>
  <PresentationFormat>Широкоэкранный</PresentationFormat>
  <Paragraphs>35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Calibri</vt:lpstr>
      <vt:lpstr>Calibri Light</vt:lpstr>
      <vt:lpstr>Constantia</vt:lpstr>
      <vt:lpstr>Times New Roman</vt:lpstr>
      <vt:lpstr>Ретро</vt:lpstr>
      <vt:lpstr>«Открытка Тюльпаны» </vt:lpstr>
      <vt:lpstr>Практическая работа по изготовлению изделия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«Открытка Тюльпаны» </dc:title>
  <dc:creator>-</dc:creator>
  <cp:lastModifiedBy>-</cp:lastModifiedBy>
  <cp:revision>10</cp:revision>
  <dcterms:created xsi:type="dcterms:W3CDTF">2018-02-26T06:41:14Z</dcterms:created>
  <dcterms:modified xsi:type="dcterms:W3CDTF">2019-03-02T18:42:25Z</dcterms:modified>
</cp:coreProperties>
</file>