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74" r:id="rId4"/>
    <p:sldId id="275" r:id="rId5"/>
    <p:sldId id="276" r:id="rId6"/>
    <p:sldId id="277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78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DBFE7-5331-48B0-9EF5-EE85689D294E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043839-E65D-47DE-99DF-83CBC9249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35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етский сад\2 младшая\выступление на педсовете 19.11.2019\фон для презентации\depositphotos_7505800-stock-photo-coloured-pencils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31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584459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«Речевое развитие 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детей дошкольников в игровой деятельности 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 условиях реализации ФГОС»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98"/>
            <a:ext cx="6915176" cy="1285884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воспитатель МБДОУ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Смольковский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детский сад»</a:t>
            </a:r>
          </a:p>
          <a:p>
            <a:pPr algn="r"/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Бобкова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Т.С.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14" y="1268760"/>
            <a:ext cx="7462042" cy="115212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развитии речи огромное значение имеют игры с дидактическими игрушками</a:t>
            </a:r>
            <a:endParaRPr lang="ru-RU" sz="32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650"/>
          <a:stretch/>
        </p:blipFill>
        <p:spPr>
          <a:xfrm rot="5400000">
            <a:off x="5396302" y="3070494"/>
            <a:ext cx="3732978" cy="32213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Above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868112"/>
            <a:ext cx="4054333" cy="3694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2976" y="1214422"/>
            <a:ext cx="3068983" cy="473485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Игры и упражнения </a:t>
            </a:r>
            <a:b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 развития правильного </a:t>
            </a:r>
            <a:b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речевого дыхания у детей</a:t>
            </a:r>
            <a:endParaRPr lang="ru-RU" sz="3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59" y="1589892"/>
            <a:ext cx="4603933" cy="48137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2976" y="1357298"/>
            <a:ext cx="7800972" cy="107157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моторики, </a:t>
            </a:r>
            <a:b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 средство развития речи детей </a:t>
            </a:r>
            <a:r>
              <a:rPr lang="ru-RU" b="1" dirty="0" smtClean="0"/>
              <a:t> 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1452" y="2834981"/>
            <a:ext cx="3731032" cy="3731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Righ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834981"/>
            <a:ext cx="2932139" cy="3731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500174"/>
            <a:ext cx="7872410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Важнейшей предпосылкой совершенствования речевой деятельности дошкольников является создание эмоционально благоприятной ситуации, которая способствует возникновению желания активно участвовать в речевом общении. И именно театрализованная игра помогает создать такие ситуации, в которых даже самые необщительные и скованные дети вступают в речевое общение и раскрываются</a:t>
            </a:r>
            <a:r>
              <a:rPr lang="ru-RU" sz="2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фото2\ясли 2013-2014\февраль март 2014\DSCN098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3357562"/>
            <a:ext cx="4214842" cy="3161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bliqueTopRigh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736"/>
            <a:ext cx="787241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Подвижные игры нередко сопровождаются песнями, стихами, считалками, игровыми зачинами. Такие игры пополняют словарный запас, обогащают речь детей.</a:t>
            </a:r>
            <a:endParaRPr lang="ru-RU" sz="28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79"/>
          <a:stretch/>
        </p:blipFill>
        <p:spPr>
          <a:xfrm>
            <a:off x="2250027" y="3212976"/>
            <a:ext cx="5515431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357298"/>
            <a:ext cx="3285578" cy="437595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сюжетно-ролевой игре развивается речевая </a:t>
            </a:r>
            <a:b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активность детей.</a:t>
            </a:r>
            <a:endParaRPr lang="ru-RU" sz="36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51381" y="2120855"/>
            <a:ext cx="5088565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Righ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428728" y="1285860"/>
            <a:ext cx="742955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активизация речи детей дошкольников осуществляется в разных видах деятельности. Важно помнить, что для этого необходимо направлять процесс обогащения и активизации словаря детей, используя разные методы и приемы словарной работы с учетом психологических особенностей каждого ребенка и особенностей каждого вида деятельности; поощряйте двигательную и познавательную активность малыша, больше разговаривайте с ним в процессе игры. Результатом вашей работы станет в скором будущем правильная, стилистически и эмоционально богатая, красивая речь ребёнка.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 descr="https://im0-tub-ru.yandex.net/i?id=643ab8c251943d4c363f1f16f078acbd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500570"/>
            <a:ext cx="3571900" cy="21505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детский сад\2 младшая\выступление на педсовете 19.11.2019\фон для презентации\depositphotos_8753802-stock-photo-colored-pencils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78605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8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внимание</a:t>
            </a:r>
            <a:endParaRPr lang="ru-RU" sz="8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85984" y="1428736"/>
            <a:ext cx="621510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13F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ребенка есть страсть к игре, и надо ее удовлетворять.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 не только дать ему время поиграть,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надо пропитать этой игрой всю его жизнь.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Вся его жизнь – это игра.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А.С.Макаренко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s://yandex.ru/images/_crpd/aTl6y5W96/75c4b3mv/LF-ahEEj1QoI2yFqeTqV9jqlb_BSMbi1fNA4-Ds1I-UTdukEucp3IInhUo4aaR_O3O5dSugMt8G-In8bipjsqriL3jRhAhA-Pc9BO20-IHPr9X9VV_T9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005064"/>
            <a:ext cx="3556136" cy="25130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Righ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1311167"/>
            <a:ext cx="435771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занимает значительное место в жизни детей дошкольного возраста. В игре ребенок не только овладевает конкретными знаниями и умениями, но и приобретает социально и личностно значимые качества. Игры способствуют развитию различных психических функций (восприятия, памяти, внимания, воображения, мышления и речи).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s://im0-tub-ru.yandex.net/i?id=e414ec724ab9f256589e793c3aacdb69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357430"/>
            <a:ext cx="3309931" cy="23642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1"/>
            <a:ext cx="9144000" cy="6858000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786764" y="1957708"/>
            <a:ext cx="385724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58775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 – это особый и очень важный вид деятельности, необходимый для гармоничного развития ребенка. Во время игры происходит процесс так называемого непреднамеренного обучения. </a:t>
            </a:r>
            <a:endParaRPr lang="ru-RU" sz="24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фото2\Ясли 2015-2016\DSCN39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04864"/>
            <a:ext cx="4381531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1538" y="928670"/>
            <a:ext cx="7872410" cy="42862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Основные задачи развития речи сформулированы в ФГОС ДО</a:t>
            </a:r>
            <a:r>
              <a:rPr lang="ru-RU" sz="27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428728" y="2143117"/>
            <a:ext cx="7429552" cy="452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Речевое развитие включает:</a:t>
            </a:r>
            <a:endParaRPr kumimoji="0" lang="ru-RU" sz="2400" b="1" i="1" u="sng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владение речью как средством общения и культуры;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активного словаря;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развитие связной, грамматически правильной диалогической и монологической речи;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развитие речевого творчества;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развитие звуковой и интонационной культуры речи, фонематического слуха;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книжной культурой, детской литературой, понимание на слух текстов различных жанров детской литературы;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звуковой аналитико-синтетической активности как предпосылки обучения грамоте.[ФГОС ДО].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285852" y="1418853"/>
            <a:ext cx="764386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587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эффективными  являются практические методы организации детей. К группе практических методов относится игровой.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D:\фото2\ясли 2013-2014\осень\DSCN07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4660" y="3046244"/>
            <a:ext cx="4734809" cy="3551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142984"/>
            <a:ext cx="7258072" cy="100013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Виды игровой деятельности</a:t>
            </a:r>
            <a:endParaRPr lang="ru-RU" b="1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428868"/>
            <a:ext cx="7543824" cy="36972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Игровая деятельность подразделяется на такие виды, как:</a:t>
            </a:r>
            <a:endParaRPr lang="ru-RU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588" indent="355600">
              <a:buFont typeface="Wingdings" pitchFamily="2" charset="2"/>
              <a:buChar char="v"/>
            </a:pP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pPr marL="0" indent="266700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подвижные игры</a:t>
            </a:r>
          </a:p>
          <a:p>
            <a:pPr marL="0" indent="358775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театрализованные игры</a:t>
            </a: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сюжетно – ролевые игры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78735" y="1628800"/>
            <a:ext cx="3214140" cy="4524809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Дидактические игры </a:t>
            </a:r>
            <a:b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используются для решения всех задач речевого развития</a:t>
            </a:r>
            <a:endParaRPr lang="ru-RU" sz="32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7058" y="1772816"/>
            <a:ext cx="3977154" cy="4380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Below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детский сад\2 младшая\выступление на педсовете 19.11.2019\фон для презентации\b240f59787ec9b7b715ce51cbc13fae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1500174"/>
            <a:ext cx="3384376" cy="480914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Дидактические игры –</a:t>
            </a:r>
            <a:b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широко распространен-</a:t>
            </a:r>
            <a:r>
              <a:rPr lang="ru-RU" sz="32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метод словарной работы</a:t>
            </a:r>
            <a:endParaRPr lang="ru-RU" sz="32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650187"/>
            <a:ext cx="4626592" cy="4509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260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Тема Office</vt:lpstr>
      <vt:lpstr>«Речевое развитие  детей дошкольников в игровой деятельности  в условиях реализации ФГОС»</vt:lpstr>
      <vt:lpstr>Презентация PowerPoint</vt:lpstr>
      <vt:lpstr>Презентация PowerPoint</vt:lpstr>
      <vt:lpstr>Презентация PowerPoint</vt:lpstr>
      <vt:lpstr>    Основные задачи развития речи сформулированы в ФГОС ДО. </vt:lpstr>
      <vt:lpstr>Презентация PowerPoint</vt:lpstr>
      <vt:lpstr>Виды игровой деятельности</vt:lpstr>
      <vt:lpstr>Дидактические игры  используются для решения всех задач речевого развития</vt:lpstr>
      <vt:lpstr>Дидактические игры –  широко распространен-ный метод словарной работы</vt:lpstr>
      <vt:lpstr>В развитии речи огромное значение имеют игры с дидактическими игрушками</vt:lpstr>
      <vt:lpstr> Игры и упражнения  для развития правильного  речевого дыхания у детей</vt:lpstr>
      <vt:lpstr>Развитие мелкой моторики,  как средство развития речи детей  </vt:lpstr>
      <vt:lpstr> Важнейшей предпосылкой совершенствования речевой деятельности дошкольников является создание эмоционально благоприятной ситуации, которая способствует возникновению желания активно участвовать в речевом общении. И именно театрализованная игра помогает создать такие ситуации, в которых даже самые необщительные и скованные дети вступают в речевое общение и раскрываются.</vt:lpstr>
      <vt:lpstr> Подвижные игры нередко сопровождаются песнями, стихами, считалками, игровыми зачинами. Такие игры пополняют словарный запас, обогащают речь детей.</vt:lpstr>
      <vt:lpstr> В сюжетно-ролевой игре развивается речевая  активность детей.</vt:lpstr>
      <vt:lpstr>Презентация PowerPoint</vt:lpstr>
      <vt:lpstr>Спасибо 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«Речевое развитие в игровой деятельности детей младшего и среднего возраста в условиях реализации ФГОС»</dc:title>
  <dc:creator>Андрей</dc:creator>
  <cp:lastModifiedBy>Пользователь Windows</cp:lastModifiedBy>
  <cp:revision>34</cp:revision>
  <dcterms:created xsi:type="dcterms:W3CDTF">2019-11-14T06:33:39Z</dcterms:created>
  <dcterms:modified xsi:type="dcterms:W3CDTF">2019-11-22T04:54:37Z</dcterms:modified>
</cp:coreProperties>
</file>