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1" r:id="rId4"/>
    <p:sldId id="266" r:id="rId5"/>
    <p:sldId id="262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535761" y="380971"/>
            <a:ext cx="6161528" cy="8477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8856741"/>
            <a:ext cx="11251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267868" y="819626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267868" y="7248522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267868" y="6300785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267868" y="535304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267868" y="440531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267868" y="3457573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267868" y="2509836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267868" y="156209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267868" y="614361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5761" y="3143242"/>
            <a:ext cx="6107949" cy="4006547"/>
            <a:chOff x="1115616" y="2146449"/>
            <a:chExt cx="7165477" cy="323714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820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ПОРТФОЛИО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298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214422" y="428596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Муниципальное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казенное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«Детский сад №30»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Коркинского муниципального района</a:t>
            </a:r>
            <a:endParaRPr lang="ru-RU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8" y="6429388"/>
            <a:ext cx="2786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Чертыкова Н.А.</a:t>
            </a:r>
            <a:endParaRPr lang="ru-RU" sz="24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34" y="8429652"/>
            <a:ext cx="11135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3 часть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94" y="1142977"/>
          <a:ext cx="5786503" cy="700564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643074"/>
                <a:gridCol w="1763011"/>
                <a:gridCol w="737319"/>
                <a:gridCol w="1643099"/>
              </a:tblGrid>
              <a:tr h="12144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дата прохождения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курсов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часов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Полученный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документ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5492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Институт дополнительного образования и профессионального обучения ФГБОУ ВО «Южно-Уральский государственный гуманитарно-педагогический университет»</a:t>
                      </a:r>
                    </a:p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11.09 2017-30.11.2017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«Современные педагогические технологии развития детей в условиях реализации Федерального государственного образовательного стандарта дошкольного образования»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72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Регистрацион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номер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18476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656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АНОО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ДПО Академия образования взрослых «Альтернатива»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15.05.2019 -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31.05.2019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«Актуальные вопросы работы воспитателя  с детьми с ОВЗ в условиях реализации ФГОС  дошкольного образования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Регистрацион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номер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ea typeface="Cambria" pitchFamily="18" charset="0"/>
                          <a:cs typeface="Times New Roman" pitchFamily="18" charset="0"/>
                        </a:rPr>
                        <a:t>2254</a:t>
                      </a:r>
                      <a:endParaRPr lang="ru-RU" sz="1600" dirty="0">
                        <a:latin typeface="Times New Roman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00108" y="642910"/>
            <a:ext cx="56436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3.4. Курсы повышения квалификации.</a:t>
            </a:r>
            <a:endParaRPr lang="ru-RU" sz="20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Cambria" pitchFamily="18" charset="0"/>
              <a:ea typeface="Cambria" pitchFamily="18" charset="0"/>
            </a:endParaRPr>
          </a:p>
          <a:p>
            <a:endParaRPr lang="ru-RU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1re\Desktop\АТТЕСТАЦИЯ\Сканы\Сканы все\img2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043" y="4643438"/>
            <a:ext cx="5954957" cy="4210387"/>
          </a:xfrm>
          <a:prstGeom prst="rect">
            <a:avLst/>
          </a:prstGeom>
          <a:noFill/>
        </p:spPr>
      </p:pic>
      <p:pic>
        <p:nvPicPr>
          <p:cNvPr id="1027" name="Picture 3" descr="C:\Users\f1re\Desktop\АТТЕСТАЦИЯ\Сканы\Сканы все\CCI14052018_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32" y="571472"/>
            <a:ext cx="5532272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1re\Desktop\АТТЕСТАЦИЯ\Сканы\Сканы все\Чертыкова Наталья Алексеевн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837" y="2357422"/>
            <a:ext cx="6366163" cy="4500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8" y="714348"/>
            <a:ext cx="56436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CC"/>
                </a:solidFill>
                <a:latin typeface="Cambria" pitchFamily="18" charset="0"/>
                <a:ea typeface="Cambria" pitchFamily="18" charset="0"/>
              </a:rPr>
              <a:t>4.   Папка профессиональных достижений.</a:t>
            </a:r>
          </a:p>
          <a:p>
            <a:r>
              <a:rPr lang="ru-RU" sz="2000" b="1" dirty="0" smtClean="0">
                <a:solidFill>
                  <a:srgbClr val="3333CC"/>
                </a:solidFill>
                <a:latin typeface="Cambria" pitchFamily="18" charset="0"/>
                <a:ea typeface="Cambria" pitchFamily="18" charset="0"/>
              </a:rPr>
              <a:t>       Благодарственное письмо. Дипломы.     Грамоты. Благодарность.</a:t>
            </a:r>
            <a:endParaRPr lang="ru-RU" dirty="0">
              <a:solidFill>
                <a:srgbClr val="3333CC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1re\Desktop\АТТЕСТАЦИЯ\Сканы\Сканы все\img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7190" y="4572000"/>
            <a:ext cx="3032259" cy="4286248"/>
          </a:xfrm>
          <a:prstGeom prst="rect">
            <a:avLst/>
          </a:prstGeom>
          <a:noFill/>
        </p:spPr>
      </p:pic>
      <p:pic>
        <p:nvPicPr>
          <p:cNvPr id="3075" name="Picture 3" descr="C:\Users\f1re\Desktop\АТТЕСТАЦИЯ\Сканы\Сканы все\img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8" y="500034"/>
            <a:ext cx="2857520" cy="4032120"/>
          </a:xfrm>
          <a:prstGeom prst="rect">
            <a:avLst/>
          </a:prstGeom>
          <a:noFill/>
        </p:spPr>
      </p:pic>
      <p:pic>
        <p:nvPicPr>
          <p:cNvPr id="3076" name="Picture 4" descr="C:\Users\f1re\Desktop\АТТЕСТАЦИЯ\Сканы\Сканы все\img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4" y="500033"/>
            <a:ext cx="2855941" cy="4029893"/>
          </a:xfrm>
          <a:prstGeom prst="rect">
            <a:avLst/>
          </a:prstGeom>
          <a:noFill/>
        </p:spPr>
      </p:pic>
      <p:pic>
        <p:nvPicPr>
          <p:cNvPr id="3077" name="Picture 5" descr="C:\Users\f1re\Desktop\АТТЕСТАЦИЯ\Сканы\Сканы все\img2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42" y="4572000"/>
            <a:ext cx="3030545" cy="4286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о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124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admin716</cp:lastModifiedBy>
  <cp:revision>36</cp:revision>
  <dcterms:created xsi:type="dcterms:W3CDTF">2014-11-22T17:16:34Z</dcterms:created>
  <dcterms:modified xsi:type="dcterms:W3CDTF">2019-11-22T08:51:31Z</dcterms:modified>
</cp:coreProperties>
</file>