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7" r:id="rId4"/>
    <p:sldId id="268" r:id="rId5"/>
    <p:sldId id="269" r:id="rId6"/>
    <p:sldId id="270" r:id="rId7"/>
    <p:sldId id="272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 userDrawn="1"/>
        </p:nvSpPr>
        <p:spPr>
          <a:xfrm>
            <a:off x="535761" y="380971"/>
            <a:ext cx="6161528" cy="8477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8856741"/>
            <a:ext cx="11251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kern="12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  <a:endParaRPr lang="ru-RU" sz="800" kern="1200" dirty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 rot="10800000">
            <a:off x="267868" y="8196260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9" name="Овал 8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 userDrawn="1"/>
        </p:nvGrpSpPr>
        <p:grpSpPr>
          <a:xfrm rot="10800000">
            <a:off x="267868" y="7248522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5" name="Овал 14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7" name="Группа 86"/>
          <p:cNvGrpSpPr/>
          <p:nvPr userDrawn="1"/>
        </p:nvGrpSpPr>
        <p:grpSpPr>
          <a:xfrm rot="10800000">
            <a:off x="267868" y="6300785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88" name="Овал 8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 userDrawn="1"/>
        </p:nvGrpSpPr>
        <p:grpSpPr>
          <a:xfrm rot="10800000">
            <a:off x="267868" y="5353048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94" name="Овал 9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Группа 98"/>
          <p:cNvGrpSpPr/>
          <p:nvPr userDrawn="1"/>
        </p:nvGrpSpPr>
        <p:grpSpPr>
          <a:xfrm rot="10800000">
            <a:off x="267868" y="4405310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00" name="Овал 99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5" name="Группа 104"/>
          <p:cNvGrpSpPr/>
          <p:nvPr userDrawn="1"/>
        </p:nvGrpSpPr>
        <p:grpSpPr>
          <a:xfrm rot="10800000">
            <a:off x="267868" y="3457573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06" name="Овал 105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1" name="Группа 110"/>
          <p:cNvGrpSpPr/>
          <p:nvPr userDrawn="1"/>
        </p:nvGrpSpPr>
        <p:grpSpPr>
          <a:xfrm rot="10800000">
            <a:off x="267868" y="2509836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12" name="Овал 111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7" name="Группа 116"/>
          <p:cNvGrpSpPr/>
          <p:nvPr userDrawn="1"/>
        </p:nvGrpSpPr>
        <p:grpSpPr>
          <a:xfrm rot="10800000">
            <a:off x="267868" y="1562098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18" name="Овал 11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/>
          <p:cNvGrpSpPr/>
          <p:nvPr userDrawn="1"/>
        </p:nvGrpSpPr>
        <p:grpSpPr>
          <a:xfrm rot="10800000">
            <a:off x="267868" y="614361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24" name="Овал 12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5761" y="3143242"/>
            <a:ext cx="6107949" cy="4006547"/>
            <a:chOff x="1115616" y="2146449"/>
            <a:chExt cx="7165477" cy="323714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8206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ПОРТФОЛИО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298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214422" y="428596"/>
            <a:ext cx="52864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Муниципальное</a:t>
            </a: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казенное 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«Детский сад №30»</a:t>
            </a:r>
          </a:p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Коркинского муниципального района</a:t>
            </a:r>
            <a:endParaRPr lang="ru-RU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8" y="6429388"/>
            <a:ext cx="27860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Чертыкова Н.А.</a:t>
            </a:r>
            <a:endParaRPr lang="ru-RU" sz="2400" b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8934" y="8429652"/>
            <a:ext cx="11135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часть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00108" y="285721"/>
            <a:ext cx="56436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5. Папка достижений воспитанников.</a:t>
            </a:r>
          </a:p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Мониторинг образовательной деятельности </a:t>
            </a:r>
          </a:p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за 2017-2018 учебный год.</a:t>
            </a:r>
            <a:endParaRPr lang="ru-RU" b="1" dirty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f1re\Desktop\АТТЕСТАЦИЯ\Сканы\Сканы все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70" y="1142976"/>
            <a:ext cx="5588686" cy="35004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28670" y="4714876"/>
            <a:ext cx="5867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Мониторинг образовательной деятельности </a:t>
            </a:r>
          </a:p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за 2018-2019 учебный год.</a:t>
            </a:r>
            <a:endParaRPr lang="ru-RU" b="1" dirty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f1re\Desktop\АТТЕСТАЦИЯ\Сканы\Сканы все\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32" y="5572132"/>
            <a:ext cx="5591490" cy="3309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f1re\Desktop\АТТЕСТАЦИЯ\Сканы\Сканы все\CCI150520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42" y="285720"/>
            <a:ext cx="2955029" cy="4214810"/>
          </a:xfrm>
          <a:prstGeom prst="rect">
            <a:avLst/>
          </a:prstGeom>
          <a:noFill/>
        </p:spPr>
      </p:pic>
      <p:pic>
        <p:nvPicPr>
          <p:cNvPr id="5123" name="Picture 3" descr="C:\Users\f1re\Desktop\АТТЕСТАЦИЯ\Сканы\Сканы все\CCI160220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445" y="4585972"/>
            <a:ext cx="5918827" cy="4149725"/>
          </a:xfrm>
          <a:prstGeom prst="rect">
            <a:avLst/>
          </a:prstGeom>
          <a:noFill/>
        </p:spPr>
      </p:pic>
      <p:pic>
        <p:nvPicPr>
          <p:cNvPr id="5124" name="Picture 4" descr="C:\Users\f1re\Desktop\АТТЕСТАЦИЯ\Сканы\Сканы все\CCI24042018_00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14" y="285720"/>
            <a:ext cx="2904966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f1re\Desktop\АТТЕСТАЦИЯ\Сканы\Сканы все\CCI280420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80" y="418068"/>
            <a:ext cx="3062581" cy="4368213"/>
          </a:xfrm>
          <a:prstGeom prst="rect">
            <a:avLst/>
          </a:prstGeom>
          <a:noFill/>
        </p:spPr>
      </p:pic>
      <p:pic>
        <p:nvPicPr>
          <p:cNvPr id="6147" name="Picture 3" descr="C:\Users\f1re\Desktop\АТТЕСТАЦИЯ\Сканы\Сканы все\img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46" y="5072066"/>
            <a:ext cx="4857760" cy="3368920"/>
          </a:xfrm>
          <a:prstGeom prst="rect">
            <a:avLst/>
          </a:prstGeom>
          <a:noFill/>
        </p:spPr>
      </p:pic>
      <p:pic>
        <p:nvPicPr>
          <p:cNvPr id="6148" name="Picture 4" descr="C:\Users\f1re\Desktop\АТТЕСТАЦИЯ\Сканы\Сканы все\img0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8753" y="428596"/>
            <a:ext cx="3079247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f1re\Desktop\АТТЕСТАЦИЯ\Сканы\Сканы все\img0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42" y="285719"/>
            <a:ext cx="3000396" cy="4243607"/>
          </a:xfrm>
          <a:prstGeom prst="rect">
            <a:avLst/>
          </a:prstGeom>
          <a:noFill/>
        </p:spPr>
      </p:pic>
      <p:pic>
        <p:nvPicPr>
          <p:cNvPr id="7171" name="Picture 3" descr="C:\Users\f1re\Desktop\АТТЕСТАЦИЯ\Сканы\Сканы все\img0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14" y="357158"/>
            <a:ext cx="2887669" cy="4084171"/>
          </a:xfrm>
          <a:prstGeom prst="rect">
            <a:avLst/>
          </a:prstGeom>
          <a:noFill/>
        </p:spPr>
      </p:pic>
      <p:pic>
        <p:nvPicPr>
          <p:cNvPr id="7172" name="Picture 4" descr="C:\Users\f1re\Desktop\АТТЕСТАЦИЯ\Сканы\Сканы все\img0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16" y="4572000"/>
            <a:ext cx="2946830" cy="41678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f1re\Desktop\АТТЕСТАЦИЯ\Сканы\Сканы все\img1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04" y="285720"/>
            <a:ext cx="3018268" cy="4268884"/>
          </a:xfrm>
          <a:prstGeom prst="rect">
            <a:avLst/>
          </a:prstGeom>
          <a:noFill/>
        </p:spPr>
      </p:pic>
      <p:pic>
        <p:nvPicPr>
          <p:cNvPr id="8195" name="Picture 3" descr="C:\Users\f1re\Desktop\АТТЕСТАЦИЯ\Сканы\Сканы все\img1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4243" y="285720"/>
            <a:ext cx="2980035" cy="4214810"/>
          </a:xfrm>
          <a:prstGeom prst="rect">
            <a:avLst/>
          </a:prstGeom>
          <a:noFill/>
        </p:spPr>
      </p:pic>
      <p:pic>
        <p:nvPicPr>
          <p:cNvPr id="8196" name="Picture 4" descr="C:\Users\f1re\Desktop\АТТЕСТАЦИЯ\Сканы\Сканы все\img1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80" y="4643438"/>
            <a:ext cx="2928958" cy="4142569"/>
          </a:xfrm>
          <a:prstGeom prst="rect">
            <a:avLst/>
          </a:prstGeom>
          <a:noFill/>
        </p:spPr>
      </p:pic>
      <p:pic>
        <p:nvPicPr>
          <p:cNvPr id="5" name="Picture 2" descr="C:\Users\f1re\Desktop\АТТЕСТАЦИЯ\Сканы\Сканы все\img1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14" y="4643438"/>
            <a:ext cx="2879017" cy="4071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f1re\Pictures\img2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80" y="386744"/>
            <a:ext cx="3053832" cy="4318570"/>
          </a:xfrm>
          <a:prstGeom prst="rect">
            <a:avLst/>
          </a:prstGeom>
          <a:noFill/>
        </p:spPr>
      </p:pic>
      <p:pic>
        <p:nvPicPr>
          <p:cNvPr id="10242" name="Picture 2" descr="C:\Users\f1re\Pictures\img2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3426" y="4714876"/>
            <a:ext cx="2879426" cy="4071934"/>
          </a:xfrm>
          <a:prstGeom prst="rect">
            <a:avLst/>
          </a:prstGeom>
          <a:noFill/>
        </p:spPr>
      </p:pic>
      <p:pic>
        <p:nvPicPr>
          <p:cNvPr id="10243" name="Picture 3" descr="C:\Users\f1re\Pictures\img29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8" y="4786314"/>
            <a:ext cx="2778393" cy="3929058"/>
          </a:xfrm>
          <a:prstGeom prst="rect">
            <a:avLst/>
          </a:prstGeom>
          <a:noFill/>
        </p:spPr>
      </p:pic>
      <p:pic>
        <p:nvPicPr>
          <p:cNvPr id="10244" name="Picture 4" descr="C:\Users\f1re\Pictures\img28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52" y="428596"/>
            <a:ext cx="2929965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о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8080"/>
      </a:accent1>
      <a:accent2>
        <a:srgbClr val="990000"/>
      </a:accent2>
      <a:accent3>
        <a:srgbClr val="FFFF00"/>
      </a:accent3>
      <a:accent4>
        <a:srgbClr val="006600"/>
      </a:accent4>
      <a:accent5>
        <a:srgbClr val="0000FF"/>
      </a:accent5>
      <a:accent6>
        <a:srgbClr val="FF0000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44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admin716</cp:lastModifiedBy>
  <cp:revision>36</cp:revision>
  <dcterms:created xsi:type="dcterms:W3CDTF">2014-11-22T17:16:34Z</dcterms:created>
  <dcterms:modified xsi:type="dcterms:W3CDTF">2019-11-22T08:52:35Z</dcterms:modified>
</cp:coreProperties>
</file>