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8" r:id="rId4"/>
    <p:sldId id="274" r:id="rId5"/>
    <p:sldId id="257" r:id="rId6"/>
    <p:sldId id="272" r:id="rId7"/>
    <p:sldId id="267" r:id="rId8"/>
    <p:sldId id="266" r:id="rId9"/>
    <p:sldId id="271" r:id="rId10"/>
    <p:sldId id="270" r:id="rId11"/>
    <p:sldId id="269" r:id="rId12"/>
    <p:sldId id="276" r:id="rId13"/>
    <p:sldId id="268" r:id="rId14"/>
    <p:sldId id="278" r:id="rId15"/>
    <p:sldId id="279" r:id="rId16"/>
    <p:sldId id="281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6BE183-F132-46BD-887B-865C5C643BF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9D4BDBC-0B56-41BD-8E7C-C4E894CCFFDA}">
      <dgm:prSet phldrT="[Текст]" custT="1"/>
      <dgm:spPr>
        <a:gradFill flip="none" rotWithShape="0">
          <a:gsLst>
            <a:gs pos="0">
              <a:srgbClr val="002060">
                <a:tint val="66000"/>
                <a:satMod val="160000"/>
              </a:srgbClr>
            </a:gs>
            <a:gs pos="50000">
              <a:srgbClr val="002060">
                <a:tint val="44500"/>
                <a:satMod val="160000"/>
              </a:srgbClr>
            </a:gs>
            <a:gs pos="100000">
              <a:srgbClr val="00206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Принципы физкультурно-оздоровительной работы</a:t>
          </a:r>
          <a:endParaRPr lang="ru-RU" sz="2400" b="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EE6A0E-99BE-4B7D-8525-B1A64413FABE}" type="parTrans" cxnId="{D5B452D2-735A-438F-BED3-3F543683F679}">
      <dgm:prSet/>
      <dgm:spPr/>
      <dgm:t>
        <a:bodyPr/>
        <a:lstStyle/>
        <a:p>
          <a:endParaRPr lang="ru-RU"/>
        </a:p>
      </dgm:t>
    </dgm:pt>
    <dgm:pt modelId="{FB514D16-94BB-449E-954E-9701703B6883}" type="sibTrans" cxnId="{D5B452D2-735A-438F-BED3-3F543683F679}">
      <dgm:prSet/>
      <dgm:spPr/>
      <dgm:t>
        <a:bodyPr/>
        <a:lstStyle/>
        <a:p>
          <a:endParaRPr lang="ru-RU"/>
        </a:p>
      </dgm:t>
    </dgm:pt>
    <dgm:pt modelId="{311D86A0-8560-40E6-A14D-06E7CF5FD6EF}">
      <dgm:prSet phldrT="[Текст]" custT="1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b="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активности и сознательности </a:t>
          </a:r>
          <a:endParaRPr lang="ru-RU" sz="1800" b="0" u="none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CA1EEF-6C28-4D63-9880-1C610B3192FB}" type="parTrans" cxnId="{C61D4491-A3E5-4CA5-91E8-42CE4416C875}">
      <dgm:prSet/>
      <dgm:spPr/>
      <dgm:t>
        <a:bodyPr/>
        <a:lstStyle/>
        <a:p>
          <a:endParaRPr lang="ru-RU"/>
        </a:p>
      </dgm:t>
    </dgm:pt>
    <dgm:pt modelId="{B468A836-68F7-435B-BD10-77A99916FE99}" type="sibTrans" cxnId="{C61D4491-A3E5-4CA5-91E8-42CE4416C875}">
      <dgm:prSet/>
      <dgm:spPr/>
      <dgm:t>
        <a:bodyPr/>
        <a:lstStyle/>
        <a:p>
          <a:endParaRPr lang="ru-RU"/>
        </a:p>
      </dgm:t>
    </dgm:pt>
    <dgm:pt modelId="{8A0FF799-8C53-4A31-A14E-760B587FF63A}">
      <dgm:prSet phldrT="[Текст]" custT="1"/>
      <dgm:spPr>
        <a:gradFill flip="none" rotWithShape="0"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b="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научности</a:t>
          </a:r>
          <a:endParaRPr lang="ru-RU" sz="1800" b="0" u="none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69EDB6-6F29-47F5-B5D7-438EA9519999}" type="parTrans" cxnId="{D9273CA7-9B9A-40CA-94E5-65586D755CDC}">
      <dgm:prSet/>
      <dgm:spPr/>
      <dgm:t>
        <a:bodyPr/>
        <a:lstStyle/>
        <a:p>
          <a:endParaRPr lang="ru-RU"/>
        </a:p>
      </dgm:t>
    </dgm:pt>
    <dgm:pt modelId="{532B4296-8E4B-4B84-9E20-8D4F907B076B}" type="sibTrans" cxnId="{D9273CA7-9B9A-40CA-94E5-65586D755CDC}">
      <dgm:prSet/>
      <dgm:spPr/>
      <dgm:t>
        <a:bodyPr/>
        <a:lstStyle/>
        <a:p>
          <a:endParaRPr lang="ru-RU"/>
        </a:p>
      </dgm:t>
    </dgm:pt>
    <dgm:pt modelId="{E0F529DA-F7CB-4B18-899A-356CCF75EECF}">
      <dgm:prSet phldrT="[Текст]" custT="1"/>
      <dgm:spPr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b="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комплексности и </a:t>
          </a:r>
          <a:r>
            <a:rPr lang="ru-RU" sz="1800" b="0" u="none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интегративности</a:t>
          </a:r>
          <a:r>
            <a:rPr lang="ru-RU" sz="1800" b="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800" b="0" u="none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ADD395-BB36-442E-AA87-73A02FB5CA51}" type="parTrans" cxnId="{836747BA-A5B6-4FDD-AACE-A5B948347A90}">
      <dgm:prSet/>
      <dgm:spPr/>
      <dgm:t>
        <a:bodyPr/>
        <a:lstStyle/>
        <a:p>
          <a:endParaRPr lang="ru-RU"/>
        </a:p>
      </dgm:t>
    </dgm:pt>
    <dgm:pt modelId="{EABCF3E9-C712-4EE5-A154-EAE8E23DB25B}" type="sibTrans" cxnId="{836747BA-A5B6-4FDD-AACE-A5B948347A90}">
      <dgm:prSet/>
      <dgm:spPr/>
      <dgm:t>
        <a:bodyPr/>
        <a:lstStyle/>
        <a:p>
          <a:endParaRPr lang="ru-RU"/>
        </a:p>
      </dgm:t>
    </dgm:pt>
    <dgm:pt modelId="{B6E74E85-6AD4-4061-A0D3-5B81481542E7}">
      <dgm:prSet phldrT="[Текст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результативности и гарантированности </a:t>
          </a:r>
          <a:endParaRPr lang="ru-RU" sz="1800" b="0" u="none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CE781A-E7A9-4FE2-9DD9-8E0BEF9816DD}" type="parTrans" cxnId="{139F1750-37D4-42EC-8207-B376A8143FE4}">
      <dgm:prSet/>
      <dgm:spPr/>
      <dgm:t>
        <a:bodyPr/>
        <a:lstStyle/>
        <a:p>
          <a:endParaRPr lang="ru-RU"/>
        </a:p>
      </dgm:t>
    </dgm:pt>
    <dgm:pt modelId="{49085B2F-B2A5-4D6A-B1DA-107780C23421}" type="sibTrans" cxnId="{139F1750-37D4-42EC-8207-B376A8143FE4}">
      <dgm:prSet/>
      <dgm:spPr/>
      <dgm:t>
        <a:bodyPr/>
        <a:lstStyle/>
        <a:p>
          <a:endParaRPr lang="ru-RU"/>
        </a:p>
      </dgm:t>
    </dgm:pt>
    <dgm:pt modelId="{26A334A3-353D-4FAE-BFA0-92A1ED7C11B6}">
      <dgm:prSet phldrT="[Текст]" custT="1"/>
      <dgm:spPr>
        <a:gradFill flip="none" rotWithShape="0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u="none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результативности и преемственности</a:t>
          </a:r>
          <a:endParaRPr lang="ru-RU" sz="1800" b="0" u="none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7EC1C5-F2AF-4158-B163-BCA1D9D6BA2C}" type="parTrans" cxnId="{84D8D75B-954C-416E-8596-D90878E3B058}">
      <dgm:prSet/>
      <dgm:spPr/>
      <dgm:t>
        <a:bodyPr/>
        <a:lstStyle/>
        <a:p>
          <a:endParaRPr lang="ru-RU"/>
        </a:p>
      </dgm:t>
    </dgm:pt>
    <dgm:pt modelId="{C230AEDC-6434-4018-99D3-5C295EEA5AD6}" type="sibTrans" cxnId="{84D8D75B-954C-416E-8596-D90878E3B058}">
      <dgm:prSet/>
      <dgm:spPr/>
      <dgm:t>
        <a:bodyPr/>
        <a:lstStyle/>
        <a:p>
          <a:endParaRPr lang="ru-RU"/>
        </a:p>
      </dgm:t>
    </dgm:pt>
    <dgm:pt modelId="{524C06E9-670F-4788-8088-829E5EE502A7}" type="pres">
      <dgm:prSet presAssocID="{AE6BE183-F132-46BD-887B-865C5C643BF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225761-F311-4838-B2D1-A49B1ADA6066}" type="pres">
      <dgm:prSet presAssocID="{B9D4BDBC-0B56-41BD-8E7C-C4E894CCFFDA}" presName="root1" presStyleCnt="0"/>
      <dgm:spPr/>
    </dgm:pt>
    <dgm:pt modelId="{8CBFCBF0-CB73-4A51-A95E-26783CB44A94}" type="pres">
      <dgm:prSet presAssocID="{B9D4BDBC-0B56-41BD-8E7C-C4E894CCFFDA}" presName="LevelOneTextNode" presStyleLbl="node0" presStyleIdx="0" presStyleCnt="1" custScaleX="153332" custScaleY="174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F77C7E-9719-4480-9052-49F0B4D3434F}" type="pres">
      <dgm:prSet presAssocID="{B9D4BDBC-0B56-41BD-8E7C-C4E894CCFFDA}" presName="level2hierChild" presStyleCnt="0"/>
      <dgm:spPr/>
    </dgm:pt>
    <dgm:pt modelId="{DC7E688D-730E-421A-B8CD-84BE7FC64769}" type="pres">
      <dgm:prSet presAssocID="{7ECA1EEF-6C28-4D63-9880-1C610B3192FB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E8613168-7D60-435B-8001-A9356970861D}" type="pres">
      <dgm:prSet presAssocID="{7ECA1EEF-6C28-4D63-9880-1C610B3192F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D5169EB2-5F28-408D-A071-EF3D3B40BD50}" type="pres">
      <dgm:prSet presAssocID="{311D86A0-8560-40E6-A14D-06E7CF5FD6EF}" presName="root2" presStyleCnt="0"/>
      <dgm:spPr/>
    </dgm:pt>
    <dgm:pt modelId="{E14D4E15-2285-412A-8E45-966008F0EBA7}" type="pres">
      <dgm:prSet presAssocID="{311D86A0-8560-40E6-A14D-06E7CF5FD6EF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133228-2FAF-4B62-BB9F-F2BD9D415907}" type="pres">
      <dgm:prSet presAssocID="{311D86A0-8560-40E6-A14D-06E7CF5FD6EF}" presName="level3hierChild" presStyleCnt="0"/>
      <dgm:spPr/>
    </dgm:pt>
    <dgm:pt modelId="{E1F22123-21A3-4C69-A918-C8F4416E4228}" type="pres">
      <dgm:prSet presAssocID="{3369EDB6-6F29-47F5-B5D7-438EA9519999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DF139B6-BAA2-4B8C-B511-1502DC5D3BFA}" type="pres">
      <dgm:prSet presAssocID="{3369EDB6-6F29-47F5-B5D7-438EA9519999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FA57E87-B6FC-4273-AEBD-66E5E326BC7F}" type="pres">
      <dgm:prSet presAssocID="{8A0FF799-8C53-4A31-A14E-760B587FF63A}" presName="root2" presStyleCnt="0"/>
      <dgm:spPr/>
    </dgm:pt>
    <dgm:pt modelId="{7EC3BD4A-5C79-46D6-B696-1FA7200DE5AF}" type="pres">
      <dgm:prSet presAssocID="{8A0FF799-8C53-4A31-A14E-760B587FF63A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9A3807-AABE-4EEC-806E-E61941D98B14}" type="pres">
      <dgm:prSet presAssocID="{8A0FF799-8C53-4A31-A14E-760B587FF63A}" presName="level3hierChild" presStyleCnt="0"/>
      <dgm:spPr/>
    </dgm:pt>
    <dgm:pt modelId="{5A60A71A-824A-4527-BC92-77B1B71C7E1C}" type="pres">
      <dgm:prSet presAssocID="{25CE781A-E7A9-4FE2-9DD9-8E0BEF9816DD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D41A2CBC-AA4C-4A7F-AFBD-2D388838379F}" type="pres">
      <dgm:prSet presAssocID="{25CE781A-E7A9-4FE2-9DD9-8E0BEF9816DD}" presName="connTx" presStyleLbl="parChTrans1D2" presStyleIdx="2" presStyleCnt="5"/>
      <dgm:spPr/>
      <dgm:t>
        <a:bodyPr/>
        <a:lstStyle/>
        <a:p>
          <a:endParaRPr lang="ru-RU"/>
        </a:p>
      </dgm:t>
    </dgm:pt>
    <dgm:pt modelId="{26FF42A8-A3AB-429F-8FC6-99B7DF6159E4}" type="pres">
      <dgm:prSet presAssocID="{B6E74E85-6AD4-4061-A0D3-5B81481542E7}" presName="root2" presStyleCnt="0"/>
      <dgm:spPr/>
    </dgm:pt>
    <dgm:pt modelId="{E34B7781-79F6-4A41-B041-2BA3C9A9D2A0}" type="pres">
      <dgm:prSet presAssocID="{B6E74E85-6AD4-4061-A0D3-5B81481542E7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A085CB-FDD0-48CB-B6FA-9D06312A0C0F}" type="pres">
      <dgm:prSet presAssocID="{B6E74E85-6AD4-4061-A0D3-5B81481542E7}" presName="level3hierChild" presStyleCnt="0"/>
      <dgm:spPr/>
    </dgm:pt>
    <dgm:pt modelId="{CE95DE1E-FC83-4915-996B-75F91E0BAB99}" type="pres">
      <dgm:prSet presAssocID="{FB7EC1C5-F2AF-4158-B163-BCA1D9D6BA2C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F2029A97-2AA1-413B-90A5-3BA68F70C3DB}" type="pres">
      <dgm:prSet presAssocID="{FB7EC1C5-F2AF-4158-B163-BCA1D9D6BA2C}" presName="connTx" presStyleLbl="parChTrans1D2" presStyleIdx="3" presStyleCnt="5"/>
      <dgm:spPr/>
      <dgm:t>
        <a:bodyPr/>
        <a:lstStyle/>
        <a:p>
          <a:endParaRPr lang="ru-RU"/>
        </a:p>
      </dgm:t>
    </dgm:pt>
    <dgm:pt modelId="{13A70A96-92CD-4CBF-ABF0-0837ABBB5A82}" type="pres">
      <dgm:prSet presAssocID="{26A334A3-353D-4FAE-BFA0-92A1ED7C11B6}" presName="root2" presStyleCnt="0"/>
      <dgm:spPr/>
    </dgm:pt>
    <dgm:pt modelId="{91FDFB63-C1D9-43FF-8F6C-3BC12525CA71}" type="pres">
      <dgm:prSet presAssocID="{26A334A3-353D-4FAE-BFA0-92A1ED7C11B6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F51CB7-8446-4D80-B00D-080AB3F3AC10}" type="pres">
      <dgm:prSet presAssocID="{26A334A3-353D-4FAE-BFA0-92A1ED7C11B6}" presName="level3hierChild" presStyleCnt="0"/>
      <dgm:spPr/>
    </dgm:pt>
    <dgm:pt modelId="{61E70CA6-5207-4AF6-B44D-200318813A83}" type="pres">
      <dgm:prSet presAssocID="{D2ADD395-BB36-442E-AA87-73A02FB5CA51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3970471D-3A65-4DD2-B8B0-D2AC712F70C1}" type="pres">
      <dgm:prSet presAssocID="{D2ADD395-BB36-442E-AA87-73A02FB5CA51}" presName="connTx" presStyleLbl="parChTrans1D2" presStyleIdx="4" presStyleCnt="5"/>
      <dgm:spPr/>
      <dgm:t>
        <a:bodyPr/>
        <a:lstStyle/>
        <a:p>
          <a:endParaRPr lang="ru-RU"/>
        </a:p>
      </dgm:t>
    </dgm:pt>
    <dgm:pt modelId="{D9469EE8-905C-42F0-9AE7-6263289AB8E9}" type="pres">
      <dgm:prSet presAssocID="{E0F529DA-F7CB-4B18-899A-356CCF75EECF}" presName="root2" presStyleCnt="0"/>
      <dgm:spPr/>
    </dgm:pt>
    <dgm:pt modelId="{E5B0F785-1D8B-477E-9E36-6DB8B72C0DAE}" type="pres">
      <dgm:prSet presAssocID="{E0F529DA-F7CB-4B18-899A-356CCF75EECF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73293A-1499-42D3-9326-3EC9A3CED696}" type="pres">
      <dgm:prSet presAssocID="{E0F529DA-F7CB-4B18-899A-356CCF75EECF}" presName="level3hierChild" presStyleCnt="0"/>
      <dgm:spPr/>
    </dgm:pt>
  </dgm:ptLst>
  <dgm:cxnLst>
    <dgm:cxn modelId="{39210B66-FE03-4D8B-956F-5E850C9C0B53}" type="presOf" srcId="{7ECA1EEF-6C28-4D63-9880-1C610B3192FB}" destId="{DC7E688D-730E-421A-B8CD-84BE7FC64769}" srcOrd="0" destOrd="0" presId="urn:microsoft.com/office/officeart/2005/8/layout/hierarchy2"/>
    <dgm:cxn modelId="{AE12B40F-EC01-4FD0-8DC3-5331A5705360}" type="presOf" srcId="{3369EDB6-6F29-47F5-B5D7-438EA9519999}" destId="{3DF139B6-BAA2-4B8C-B511-1502DC5D3BFA}" srcOrd="1" destOrd="0" presId="urn:microsoft.com/office/officeart/2005/8/layout/hierarchy2"/>
    <dgm:cxn modelId="{E04310BE-FA37-4FD6-8625-995CCA4D8CA7}" type="presOf" srcId="{D2ADD395-BB36-442E-AA87-73A02FB5CA51}" destId="{3970471D-3A65-4DD2-B8B0-D2AC712F70C1}" srcOrd="1" destOrd="0" presId="urn:microsoft.com/office/officeart/2005/8/layout/hierarchy2"/>
    <dgm:cxn modelId="{C61D4491-A3E5-4CA5-91E8-42CE4416C875}" srcId="{B9D4BDBC-0B56-41BD-8E7C-C4E894CCFFDA}" destId="{311D86A0-8560-40E6-A14D-06E7CF5FD6EF}" srcOrd="0" destOrd="0" parTransId="{7ECA1EEF-6C28-4D63-9880-1C610B3192FB}" sibTransId="{B468A836-68F7-435B-BD10-77A99916FE99}"/>
    <dgm:cxn modelId="{D5B452D2-735A-438F-BED3-3F543683F679}" srcId="{AE6BE183-F132-46BD-887B-865C5C643BF3}" destId="{B9D4BDBC-0B56-41BD-8E7C-C4E894CCFFDA}" srcOrd="0" destOrd="0" parTransId="{A6EE6A0E-99BE-4B7D-8525-B1A64413FABE}" sibTransId="{FB514D16-94BB-449E-954E-9701703B6883}"/>
    <dgm:cxn modelId="{DD7EC04E-BEEF-4030-A144-F9E5DFEE7DA2}" type="presOf" srcId="{AE6BE183-F132-46BD-887B-865C5C643BF3}" destId="{524C06E9-670F-4788-8088-829E5EE502A7}" srcOrd="0" destOrd="0" presId="urn:microsoft.com/office/officeart/2005/8/layout/hierarchy2"/>
    <dgm:cxn modelId="{B7278FF9-1EB3-487C-B4E5-BF508135C605}" type="presOf" srcId="{25CE781A-E7A9-4FE2-9DD9-8E0BEF9816DD}" destId="{D41A2CBC-AA4C-4A7F-AFBD-2D388838379F}" srcOrd="1" destOrd="0" presId="urn:microsoft.com/office/officeart/2005/8/layout/hierarchy2"/>
    <dgm:cxn modelId="{F5156D11-9F5A-4B4B-975A-DE3426873CF9}" type="presOf" srcId="{D2ADD395-BB36-442E-AA87-73A02FB5CA51}" destId="{61E70CA6-5207-4AF6-B44D-200318813A83}" srcOrd="0" destOrd="0" presId="urn:microsoft.com/office/officeart/2005/8/layout/hierarchy2"/>
    <dgm:cxn modelId="{139F1750-37D4-42EC-8207-B376A8143FE4}" srcId="{B9D4BDBC-0B56-41BD-8E7C-C4E894CCFFDA}" destId="{B6E74E85-6AD4-4061-A0D3-5B81481542E7}" srcOrd="2" destOrd="0" parTransId="{25CE781A-E7A9-4FE2-9DD9-8E0BEF9816DD}" sibTransId="{49085B2F-B2A5-4D6A-B1DA-107780C23421}"/>
    <dgm:cxn modelId="{C0EC993A-26F8-4CA3-AEE2-7DFD0F839173}" type="presOf" srcId="{B9D4BDBC-0B56-41BD-8E7C-C4E894CCFFDA}" destId="{8CBFCBF0-CB73-4A51-A95E-26783CB44A94}" srcOrd="0" destOrd="0" presId="urn:microsoft.com/office/officeart/2005/8/layout/hierarchy2"/>
    <dgm:cxn modelId="{6ADAD994-646C-4FA4-BF6C-F0B6561931F5}" type="presOf" srcId="{E0F529DA-F7CB-4B18-899A-356CCF75EECF}" destId="{E5B0F785-1D8B-477E-9E36-6DB8B72C0DAE}" srcOrd="0" destOrd="0" presId="urn:microsoft.com/office/officeart/2005/8/layout/hierarchy2"/>
    <dgm:cxn modelId="{AD826B33-484B-4144-9364-A10635629B4D}" type="presOf" srcId="{311D86A0-8560-40E6-A14D-06E7CF5FD6EF}" destId="{E14D4E15-2285-412A-8E45-966008F0EBA7}" srcOrd="0" destOrd="0" presId="urn:microsoft.com/office/officeart/2005/8/layout/hierarchy2"/>
    <dgm:cxn modelId="{84D8D75B-954C-416E-8596-D90878E3B058}" srcId="{B9D4BDBC-0B56-41BD-8E7C-C4E894CCFFDA}" destId="{26A334A3-353D-4FAE-BFA0-92A1ED7C11B6}" srcOrd="3" destOrd="0" parTransId="{FB7EC1C5-F2AF-4158-B163-BCA1D9D6BA2C}" sibTransId="{C230AEDC-6434-4018-99D3-5C295EEA5AD6}"/>
    <dgm:cxn modelId="{25864CFE-318F-401F-89BE-867B6083F2CC}" type="presOf" srcId="{FB7EC1C5-F2AF-4158-B163-BCA1D9D6BA2C}" destId="{CE95DE1E-FC83-4915-996B-75F91E0BAB99}" srcOrd="0" destOrd="0" presId="urn:microsoft.com/office/officeart/2005/8/layout/hierarchy2"/>
    <dgm:cxn modelId="{D9273CA7-9B9A-40CA-94E5-65586D755CDC}" srcId="{B9D4BDBC-0B56-41BD-8E7C-C4E894CCFFDA}" destId="{8A0FF799-8C53-4A31-A14E-760B587FF63A}" srcOrd="1" destOrd="0" parTransId="{3369EDB6-6F29-47F5-B5D7-438EA9519999}" sibTransId="{532B4296-8E4B-4B84-9E20-8D4F907B076B}"/>
    <dgm:cxn modelId="{9E1F0675-7B03-4C33-B860-DA2B70767576}" type="presOf" srcId="{FB7EC1C5-F2AF-4158-B163-BCA1D9D6BA2C}" destId="{F2029A97-2AA1-413B-90A5-3BA68F70C3DB}" srcOrd="1" destOrd="0" presId="urn:microsoft.com/office/officeart/2005/8/layout/hierarchy2"/>
    <dgm:cxn modelId="{6EC738FF-FF3C-451E-B16D-BF19803028D9}" type="presOf" srcId="{8A0FF799-8C53-4A31-A14E-760B587FF63A}" destId="{7EC3BD4A-5C79-46D6-B696-1FA7200DE5AF}" srcOrd="0" destOrd="0" presId="urn:microsoft.com/office/officeart/2005/8/layout/hierarchy2"/>
    <dgm:cxn modelId="{93005C4A-D83D-499A-A8EF-BC65FCDFC92F}" type="presOf" srcId="{26A334A3-353D-4FAE-BFA0-92A1ED7C11B6}" destId="{91FDFB63-C1D9-43FF-8F6C-3BC12525CA71}" srcOrd="0" destOrd="0" presId="urn:microsoft.com/office/officeart/2005/8/layout/hierarchy2"/>
    <dgm:cxn modelId="{31F1644C-6242-49C9-B16D-60E38FDDF57E}" type="presOf" srcId="{B6E74E85-6AD4-4061-A0D3-5B81481542E7}" destId="{E34B7781-79F6-4A41-B041-2BA3C9A9D2A0}" srcOrd="0" destOrd="0" presId="urn:microsoft.com/office/officeart/2005/8/layout/hierarchy2"/>
    <dgm:cxn modelId="{584F66CB-58DF-4459-BEF6-B350A06CADE6}" type="presOf" srcId="{25CE781A-E7A9-4FE2-9DD9-8E0BEF9816DD}" destId="{5A60A71A-824A-4527-BC92-77B1B71C7E1C}" srcOrd="0" destOrd="0" presId="urn:microsoft.com/office/officeart/2005/8/layout/hierarchy2"/>
    <dgm:cxn modelId="{2740CD52-5114-449A-869C-012AE9048FA2}" type="presOf" srcId="{3369EDB6-6F29-47F5-B5D7-438EA9519999}" destId="{E1F22123-21A3-4C69-A918-C8F4416E4228}" srcOrd="0" destOrd="0" presId="urn:microsoft.com/office/officeart/2005/8/layout/hierarchy2"/>
    <dgm:cxn modelId="{CA264A26-47CC-4E19-A177-67879608EA0F}" type="presOf" srcId="{7ECA1EEF-6C28-4D63-9880-1C610B3192FB}" destId="{E8613168-7D60-435B-8001-A9356970861D}" srcOrd="1" destOrd="0" presId="urn:microsoft.com/office/officeart/2005/8/layout/hierarchy2"/>
    <dgm:cxn modelId="{836747BA-A5B6-4FDD-AACE-A5B948347A90}" srcId="{B9D4BDBC-0B56-41BD-8E7C-C4E894CCFFDA}" destId="{E0F529DA-F7CB-4B18-899A-356CCF75EECF}" srcOrd="4" destOrd="0" parTransId="{D2ADD395-BB36-442E-AA87-73A02FB5CA51}" sibTransId="{EABCF3E9-C712-4EE5-A154-EAE8E23DB25B}"/>
    <dgm:cxn modelId="{84955064-C89D-4267-940C-35AA45420600}" type="presParOf" srcId="{524C06E9-670F-4788-8088-829E5EE502A7}" destId="{E7225761-F311-4838-B2D1-A49B1ADA6066}" srcOrd="0" destOrd="0" presId="urn:microsoft.com/office/officeart/2005/8/layout/hierarchy2"/>
    <dgm:cxn modelId="{2D75B7C7-EE6A-4872-BEAC-CDA5DB80B355}" type="presParOf" srcId="{E7225761-F311-4838-B2D1-A49B1ADA6066}" destId="{8CBFCBF0-CB73-4A51-A95E-26783CB44A94}" srcOrd="0" destOrd="0" presId="urn:microsoft.com/office/officeart/2005/8/layout/hierarchy2"/>
    <dgm:cxn modelId="{BB91FFCA-7626-4C15-96A6-0D7F8624AB87}" type="presParOf" srcId="{E7225761-F311-4838-B2D1-A49B1ADA6066}" destId="{5BF77C7E-9719-4480-9052-49F0B4D3434F}" srcOrd="1" destOrd="0" presId="urn:microsoft.com/office/officeart/2005/8/layout/hierarchy2"/>
    <dgm:cxn modelId="{622A5532-15CC-4126-AA67-5D78EC7FAA6C}" type="presParOf" srcId="{5BF77C7E-9719-4480-9052-49F0B4D3434F}" destId="{DC7E688D-730E-421A-B8CD-84BE7FC64769}" srcOrd="0" destOrd="0" presId="urn:microsoft.com/office/officeart/2005/8/layout/hierarchy2"/>
    <dgm:cxn modelId="{9B743FCE-5A35-4D55-AD40-50D4D087851B}" type="presParOf" srcId="{DC7E688D-730E-421A-B8CD-84BE7FC64769}" destId="{E8613168-7D60-435B-8001-A9356970861D}" srcOrd="0" destOrd="0" presId="urn:microsoft.com/office/officeart/2005/8/layout/hierarchy2"/>
    <dgm:cxn modelId="{F967037F-BC60-4C54-BB40-90979884F30F}" type="presParOf" srcId="{5BF77C7E-9719-4480-9052-49F0B4D3434F}" destId="{D5169EB2-5F28-408D-A071-EF3D3B40BD50}" srcOrd="1" destOrd="0" presId="urn:microsoft.com/office/officeart/2005/8/layout/hierarchy2"/>
    <dgm:cxn modelId="{B0558B1D-5ADE-41EE-BC71-1EAD9F9E9801}" type="presParOf" srcId="{D5169EB2-5F28-408D-A071-EF3D3B40BD50}" destId="{E14D4E15-2285-412A-8E45-966008F0EBA7}" srcOrd="0" destOrd="0" presId="urn:microsoft.com/office/officeart/2005/8/layout/hierarchy2"/>
    <dgm:cxn modelId="{7DEA8A45-8FF6-4747-908E-424C4A002E3D}" type="presParOf" srcId="{D5169EB2-5F28-408D-A071-EF3D3B40BD50}" destId="{DE133228-2FAF-4B62-BB9F-F2BD9D415907}" srcOrd="1" destOrd="0" presId="urn:microsoft.com/office/officeart/2005/8/layout/hierarchy2"/>
    <dgm:cxn modelId="{585D236D-C807-49D3-8F0F-385A6ABC6912}" type="presParOf" srcId="{5BF77C7E-9719-4480-9052-49F0B4D3434F}" destId="{E1F22123-21A3-4C69-A918-C8F4416E4228}" srcOrd="2" destOrd="0" presId="urn:microsoft.com/office/officeart/2005/8/layout/hierarchy2"/>
    <dgm:cxn modelId="{040CAEAD-7EF3-4D15-8F3D-C44F34E0DD9F}" type="presParOf" srcId="{E1F22123-21A3-4C69-A918-C8F4416E4228}" destId="{3DF139B6-BAA2-4B8C-B511-1502DC5D3BFA}" srcOrd="0" destOrd="0" presId="urn:microsoft.com/office/officeart/2005/8/layout/hierarchy2"/>
    <dgm:cxn modelId="{FA4DBDF5-CE9B-44F7-834D-679E33AAF412}" type="presParOf" srcId="{5BF77C7E-9719-4480-9052-49F0B4D3434F}" destId="{EFA57E87-B6FC-4273-AEBD-66E5E326BC7F}" srcOrd="3" destOrd="0" presId="urn:microsoft.com/office/officeart/2005/8/layout/hierarchy2"/>
    <dgm:cxn modelId="{DCAD3720-A255-4E64-8914-1D2378A85235}" type="presParOf" srcId="{EFA57E87-B6FC-4273-AEBD-66E5E326BC7F}" destId="{7EC3BD4A-5C79-46D6-B696-1FA7200DE5AF}" srcOrd="0" destOrd="0" presId="urn:microsoft.com/office/officeart/2005/8/layout/hierarchy2"/>
    <dgm:cxn modelId="{9F1628F8-2F6C-4A5B-92B7-0FEAFFC9E27F}" type="presParOf" srcId="{EFA57E87-B6FC-4273-AEBD-66E5E326BC7F}" destId="{DC9A3807-AABE-4EEC-806E-E61941D98B14}" srcOrd="1" destOrd="0" presId="urn:microsoft.com/office/officeart/2005/8/layout/hierarchy2"/>
    <dgm:cxn modelId="{746F5685-80DA-48FB-939A-E76D6DFB6058}" type="presParOf" srcId="{5BF77C7E-9719-4480-9052-49F0B4D3434F}" destId="{5A60A71A-824A-4527-BC92-77B1B71C7E1C}" srcOrd="4" destOrd="0" presId="urn:microsoft.com/office/officeart/2005/8/layout/hierarchy2"/>
    <dgm:cxn modelId="{D0E81231-49A8-4F5F-BFD3-9A4425A0BCA1}" type="presParOf" srcId="{5A60A71A-824A-4527-BC92-77B1B71C7E1C}" destId="{D41A2CBC-AA4C-4A7F-AFBD-2D388838379F}" srcOrd="0" destOrd="0" presId="urn:microsoft.com/office/officeart/2005/8/layout/hierarchy2"/>
    <dgm:cxn modelId="{CCB13B8B-BD34-42D2-95FD-9526356BDDFC}" type="presParOf" srcId="{5BF77C7E-9719-4480-9052-49F0B4D3434F}" destId="{26FF42A8-A3AB-429F-8FC6-99B7DF6159E4}" srcOrd="5" destOrd="0" presId="urn:microsoft.com/office/officeart/2005/8/layout/hierarchy2"/>
    <dgm:cxn modelId="{F4961801-817D-4EA2-8ABD-FC18453C3440}" type="presParOf" srcId="{26FF42A8-A3AB-429F-8FC6-99B7DF6159E4}" destId="{E34B7781-79F6-4A41-B041-2BA3C9A9D2A0}" srcOrd="0" destOrd="0" presId="urn:microsoft.com/office/officeart/2005/8/layout/hierarchy2"/>
    <dgm:cxn modelId="{1F2B964A-E18B-4BD9-A86E-210AE6DB0D84}" type="presParOf" srcId="{26FF42A8-A3AB-429F-8FC6-99B7DF6159E4}" destId="{ACA085CB-FDD0-48CB-B6FA-9D06312A0C0F}" srcOrd="1" destOrd="0" presId="urn:microsoft.com/office/officeart/2005/8/layout/hierarchy2"/>
    <dgm:cxn modelId="{18B1894B-25BC-4CCD-AF7A-806E064B8F24}" type="presParOf" srcId="{5BF77C7E-9719-4480-9052-49F0B4D3434F}" destId="{CE95DE1E-FC83-4915-996B-75F91E0BAB99}" srcOrd="6" destOrd="0" presId="urn:microsoft.com/office/officeart/2005/8/layout/hierarchy2"/>
    <dgm:cxn modelId="{1BBA387F-2EFF-46A7-956E-608C9722D801}" type="presParOf" srcId="{CE95DE1E-FC83-4915-996B-75F91E0BAB99}" destId="{F2029A97-2AA1-413B-90A5-3BA68F70C3DB}" srcOrd="0" destOrd="0" presId="urn:microsoft.com/office/officeart/2005/8/layout/hierarchy2"/>
    <dgm:cxn modelId="{C83B4833-4784-406C-9A75-16D0760613AA}" type="presParOf" srcId="{5BF77C7E-9719-4480-9052-49F0B4D3434F}" destId="{13A70A96-92CD-4CBF-ABF0-0837ABBB5A82}" srcOrd="7" destOrd="0" presId="urn:microsoft.com/office/officeart/2005/8/layout/hierarchy2"/>
    <dgm:cxn modelId="{1762A8CE-6329-4969-83B8-7F1C60EFA688}" type="presParOf" srcId="{13A70A96-92CD-4CBF-ABF0-0837ABBB5A82}" destId="{91FDFB63-C1D9-43FF-8F6C-3BC12525CA71}" srcOrd="0" destOrd="0" presId="urn:microsoft.com/office/officeart/2005/8/layout/hierarchy2"/>
    <dgm:cxn modelId="{56C3D98B-760F-435D-B68E-1533BAFB39DB}" type="presParOf" srcId="{13A70A96-92CD-4CBF-ABF0-0837ABBB5A82}" destId="{86F51CB7-8446-4D80-B00D-080AB3F3AC10}" srcOrd="1" destOrd="0" presId="urn:microsoft.com/office/officeart/2005/8/layout/hierarchy2"/>
    <dgm:cxn modelId="{CDDFD840-6626-48B0-9127-D4B69EFA57DB}" type="presParOf" srcId="{5BF77C7E-9719-4480-9052-49F0B4D3434F}" destId="{61E70CA6-5207-4AF6-B44D-200318813A83}" srcOrd="8" destOrd="0" presId="urn:microsoft.com/office/officeart/2005/8/layout/hierarchy2"/>
    <dgm:cxn modelId="{E54FFA11-C639-4A14-9C16-60943023DBE5}" type="presParOf" srcId="{61E70CA6-5207-4AF6-B44D-200318813A83}" destId="{3970471D-3A65-4DD2-B8B0-D2AC712F70C1}" srcOrd="0" destOrd="0" presId="urn:microsoft.com/office/officeart/2005/8/layout/hierarchy2"/>
    <dgm:cxn modelId="{B6C8FC23-DA51-4EC2-8988-3C431F3DFC1F}" type="presParOf" srcId="{5BF77C7E-9719-4480-9052-49F0B4D3434F}" destId="{D9469EE8-905C-42F0-9AE7-6263289AB8E9}" srcOrd="9" destOrd="0" presId="urn:microsoft.com/office/officeart/2005/8/layout/hierarchy2"/>
    <dgm:cxn modelId="{4CBC4739-9A36-47E5-94A2-04E868D22888}" type="presParOf" srcId="{D9469EE8-905C-42F0-9AE7-6263289AB8E9}" destId="{E5B0F785-1D8B-477E-9E36-6DB8B72C0DAE}" srcOrd="0" destOrd="0" presId="urn:microsoft.com/office/officeart/2005/8/layout/hierarchy2"/>
    <dgm:cxn modelId="{78FDDF5E-E10F-4F85-A984-83847BF3A516}" type="presParOf" srcId="{D9469EE8-905C-42F0-9AE7-6263289AB8E9}" destId="{6B73293A-1499-42D3-9326-3EC9A3CED69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FCBF0-CB73-4A51-A95E-26783CB44A94}">
      <dsp:nvSpPr>
        <dsp:cNvPr id="0" name=""/>
        <dsp:cNvSpPr/>
      </dsp:nvSpPr>
      <dsp:spPr>
        <a:xfrm>
          <a:off x="720076" y="2160239"/>
          <a:ext cx="3425278" cy="194421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002060">
                <a:tint val="66000"/>
                <a:satMod val="160000"/>
              </a:srgbClr>
            </a:gs>
            <a:gs pos="50000">
              <a:srgbClr val="002060">
                <a:tint val="44500"/>
                <a:satMod val="160000"/>
              </a:srgbClr>
            </a:gs>
            <a:gs pos="100000">
              <a:srgbClr val="00206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2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Принципы физкультурно-оздоровительной работы</a:t>
          </a:r>
          <a:endParaRPr lang="ru-RU" sz="2400" b="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7020" y="2217183"/>
        <a:ext cx="3311390" cy="1830328"/>
      </dsp:txXfrm>
    </dsp:sp>
    <dsp:sp modelId="{DC7E688D-730E-421A-B8CD-84BE7FC64769}">
      <dsp:nvSpPr>
        <dsp:cNvPr id="0" name=""/>
        <dsp:cNvSpPr/>
      </dsp:nvSpPr>
      <dsp:spPr>
        <a:xfrm rot="17350740">
          <a:off x="3232161" y="1831811"/>
          <a:ext cx="2719947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719947" y="160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524136" y="1779858"/>
        <a:ext cx="135997" cy="135997"/>
      </dsp:txXfrm>
    </dsp:sp>
    <dsp:sp modelId="{E14D4E15-2285-412A-8E45-966008F0EBA7}">
      <dsp:nvSpPr>
        <dsp:cNvPr id="0" name=""/>
        <dsp:cNvSpPr/>
      </dsp:nvSpPr>
      <dsp:spPr>
        <a:xfrm>
          <a:off x="5038914" y="4892"/>
          <a:ext cx="2233896" cy="11169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4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активности и сознательности </a:t>
          </a:r>
          <a:endParaRPr lang="ru-RU" sz="1800" b="0" u="none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1628" y="37606"/>
        <a:ext cx="2168468" cy="1051520"/>
      </dsp:txXfrm>
    </dsp:sp>
    <dsp:sp modelId="{E1F22123-21A3-4C69-A918-C8F4416E4228}">
      <dsp:nvSpPr>
        <dsp:cNvPr id="0" name=""/>
        <dsp:cNvSpPr/>
      </dsp:nvSpPr>
      <dsp:spPr>
        <a:xfrm rot="18289469">
          <a:off x="3809772" y="2474056"/>
          <a:ext cx="1564724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564724" y="160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53016" y="2450984"/>
        <a:ext cx="78236" cy="78236"/>
      </dsp:txXfrm>
    </dsp:sp>
    <dsp:sp modelId="{7EC3BD4A-5C79-46D6-B696-1FA7200DE5AF}">
      <dsp:nvSpPr>
        <dsp:cNvPr id="0" name=""/>
        <dsp:cNvSpPr/>
      </dsp:nvSpPr>
      <dsp:spPr>
        <a:xfrm>
          <a:off x="5038914" y="1289383"/>
          <a:ext cx="2233896" cy="11169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4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научности</a:t>
          </a:r>
          <a:endParaRPr lang="ru-RU" sz="1800" b="0" u="none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1628" y="1322097"/>
        <a:ext cx="2168468" cy="1051520"/>
      </dsp:txXfrm>
    </dsp:sp>
    <dsp:sp modelId="{5A60A71A-824A-4527-BC92-77B1B71C7E1C}">
      <dsp:nvSpPr>
        <dsp:cNvPr id="0" name=""/>
        <dsp:cNvSpPr/>
      </dsp:nvSpPr>
      <dsp:spPr>
        <a:xfrm>
          <a:off x="4145355" y="3116301"/>
          <a:ext cx="893558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893558" y="160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69795" y="3110009"/>
        <a:ext cx="44677" cy="44677"/>
      </dsp:txXfrm>
    </dsp:sp>
    <dsp:sp modelId="{E34B7781-79F6-4A41-B041-2BA3C9A9D2A0}">
      <dsp:nvSpPr>
        <dsp:cNvPr id="0" name=""/>
        <dsp:cNvSpPr/>
      </dsp:nvSpPr>
      <dsp:spPr>
        <a:xfrm>
          <a:off x="5038914" y="2573873"/>
          <a:ext cx="2233896" cy="11169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4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результативности и гарантированности </a:t>
          </a:r>
          <a:endParaRPr lang="ru-RU" sz="1800" b="0" u="none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1628" y="2606587"/>
        <a:ext cx="2168468" cy="1051520"/>
      </dsp:txXfrm>
    </dsp:sp>
    <dsp:sp modelId="{CE95DE1E-FC83-4915-996B-75F91E0BAB99}">
      <dsp:nvSpPr>
        <dsp:cNvPr id="0" name=""/>
        <dsp:cNvSpPr/>
      </dsp:nvSpPr>
      <dsp:spPr>
        <a:xfrm rot="3310531">
          <a:off x="3809772" y="3758546"/>
          <a:ext cx="1564724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564724" y="160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53016" y="3735475"/>
        <a:ext cx="78236" cy="78236"/>
      </dsp:txXfrm>
    </dsp:sp>
    <dsp:sp modelId="{91FDFB63-C1D9-43FF-8F6C-3BC12525CA71}">
      <dsp:nvSpPr>
        <dsp:cNvPr id="0" name=""/>
        <dsp:cNvSpPr/>
      </dsp:nvSpPr>
      <dsp:spPr>
        <a:xfrm>
          <a:off x="5038914" y="3858364"/>
          <a:ext cx="2233896" cy="11169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4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результативности и преемственности</a:t>
          </a:r>
          <a:endParaRPr lang="ru-RU" sz="1800" b="0" u="none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1628" y="3891078"/>
        <a:ext cx="2168468" cy="1051520"/>
      </dsp:txXfrm>
    </dsp:sp>
    <dsp:sp modelId="{61E70CA6-5207-4AF6-B44D-200318813A83}">
      <dsp:nvSpPr>
        <dsp:cNvPr id="0" name=""/>
        <dsp:cNvSpPr/>
      </dsp:nvSpPr>
      <dsp:spPr>
        <a:xfrm rot="4249260">
          <a:off x="3232161" y="4400792"/>
          <a:ext cx="2719947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719947" y="1604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524136" y="4348839"/>
        <a:ext cx="135997" cy="135997"/>
      </dsp:txXfrm>
    </dsp:sp>
    <dsp:sp modelId="{E5B0F785-1D8B-477E-9E36-6DB8B72C0DAE}">
      <dsp:nvSpPr>
        <dsp:cNvPr id="0" name=""/>
        <dsp:cNvSpPr/>
      </dsp:nvSpPr>
      <dsp:spPr>
        <a:xfrm>
          <a:off x="5038914" y="5142855"/>
          <a:ext cx="2233896" cy="1116948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162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accent4">
              <a:hueOff val="0"/>
              <a:satOff val="0"/>
              <a:lumOff val="0"/>
              <a:alphaOff val="0"/>
              <a:shade val="4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комплексности и </a:t>
          </a:r>
          <a:r>
            <a:rPr lang="ru-RU" sz="1800" b="0" u="none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интегративности</a:t>
          </a:r>
          <a:r>
            <a:rPr lang="ru-RU" sz="1800" b="0" u="none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800" b="0" u="none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1628" y="5175569"/>
        <a:ext cx="2168468" cy="1051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8.png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8.png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microsoft.com/office/2007/relationships/hdphoto" Target="../media/hdphoto4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4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556792"/>
            <a:ext cx="7848872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2276872"/>
            <a:ext cx="8892480" cy="11521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«Эффективные формы</a:t>
            </a:r>
            <a:b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работы в ДОУ»</a:t>
            </a:r>
            <a:endParaRPr lang="ru-RU" sz="27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199093"/>
            <a:ext cx="83884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Муниципальное  автономное дошкольное образовательное  учреждение</a:t>
            </a:r>
            <a:endParaRPr kumimoji="0" lang="ru-RU" alt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«Детский сад №3 комбинированного вида»</a:t>
            </a:r>
            <a:endParaRPr kumimoji="0" lang="ru-RU" alt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683902, г. Петропавловск-Камчатский, ул. Маршала Блюхера, 37/1 тел.22-94-36, 22-94-37</a:t>
            </a:r>
            <a:endParaRPr kumimoji="0" lang="ru-RU" alt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e-mail: mdou-03@pkgo.ru</a:t>
            </a:r>
            <a:endParaRPr kumimoji="0" lang="en-US" alt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653136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провела:</a:t>
            </a:r>
          </a:p>
          <a:p>
            <a:pPr algn="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Груздеева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Сергеевна инструктор по физической культуре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3564" y="633478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Петропаловск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Камчатский </a:t>
            </a:r>
          </a:p>
          <a:p>
            <a:pPr algn="ctr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35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4916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поднимает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 и мышечный тонус у каждого ребенка, а также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профилактике нарушений осанки и стопы.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9500" y="332656"/>
            <a:ext cx="65888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пробуждения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AutoShape 2" descr="https://dobrosedova-sad16podr.edumsko.ru/uploads/25900/25833/section/452456/IMG_20180320_1530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dobrosedova-sad16podr.edumsko.ru/uploads/25900/25833/section/452456/IMG_20180320_153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2780928"/>
            <a:ext cx="4186436" cy="3139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99057" cy="999057"/>
          </a:xfrm>
          <a:prstGeom prst="rect">
            <a:avLst/>
          </a:prstGeom>
        </p:spPr>
      </p:pic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6084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постели. </a:t>
            </a:r>
          </a:p>
        </p:txBody>
      </p:sp>
    </p:spTree>
    <p:extLst>
      <p:ext uri="{BB962C8B-B14F-4D97-AF65-F5344CB8AC3E}">
        <p14:creationId xmlns:p14="http://schemas.microsoft.com/office/powerpoint/2010/main" val="141816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276872"/>
            <a:ext cx="799288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dirty="0"/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ажнейшая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физического воспитания детей дошкольного возраста. Лучшими средствами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формы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естественные силы природы: воздух, солнце и вода.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0902" y="188640"/>
            <a:ext cx="4022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7" name="Picture 2" descr="https://xn----7sbabjarhtdsegzhqd.xn--p1ai/wp-content/uploads/2019/01/IMG_20180613_1525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933056"/>
            <a:ext cx="3887431" cy="2643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99057" cy="999057"/>
          </a:xfrm>
          <a:prstGeom prst="rect">
            <a:avLst/>
          </a:prstGeom>
        </p:spPr>
      </p:pic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692696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</a:pPr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 smtClean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формы — </a:t>
            </a:r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выработать способность организма быстро приводить работу органов и систем в соответствие с меняющейся внешней средой.  В результате </a:t>
            </a:r>
            <a:r>
              <a:rPr lang="ru-RU" dirty="0" smtClean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менее восприимчивым к резким изменениям температуры и простудным и инфекционным заболеваниям. </a:t>
            </a:r>
          </a:p>
        </p:txBody>
      </p:sp>
    </p:spTree>
    <p:extLst>
      <p:ext uri="{BB962C8B-B14F-4D97-AF65-F5344CB8AC3E}">
        <p14:creationId xmlns:p14="http://schemas.microsoft.com/office/powerpoint/2010/main" val="169220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836712"/>
            <a:ext cx="813690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организуется в разное время дня: утром до завтрака, между занятиями, в часы игр после дневного сна и во время прогулок (утренней и вечерней).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00722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99057" cy="999057"/>
          </a:xfrm>
          <a:prstGeom prst="rect">
            <a:avLst/>
          </a:prstGeom>
        </p:spPr>
      </p:pic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018164"/>
            <a:ext cx="806489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действия детей должны чередоваться с более спокойной деятельностью. При этом важно учитывать индивидуальные особенности каждого ребенка, его самочувствие.</a:t>
            </a:r>
          </a:p>
        </p:txBody>
      </p:sp>
      <p:pic>
        <p:nvPicPr>
          <p:cNvPr id="2050" name="Picture 2" descr="http://900igr.net/up/datai/69466/0017-017-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37011"/>
            <a:ext cx="4176464" cy="3132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6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908720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систематически, согласно сетке занятий.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Немаловажное значение имеет тот факт, что при решении физкультурно-оздоровительных задач мы привлекаем родителей. И это даёт большой положительный результат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5105" y="162610"/>
            <a:ext cx="5493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TGruzdeeva\Desktop\фото\20190315_12085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3068960"/>
            <a:ext cx="4752528" cy="3290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99057" cy="999057"/>
          </a:xfrm>
          <a:prstGeom prst="rect">
            <a:avLst/>
          </a:prstGeom>
        </p:spPr>
      </p:pic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5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059832" y="4350862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Ритмическая гимнастика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97980" y="1833584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5372" y="1833584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476672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пробуждение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61676" y="1833584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476672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476672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6136" y="5574998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Музыкально-Спортивные праздники, досуги развлечения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6136" y="4350862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59832" y="5589240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Гимнастика: для глаз, пальчиковая, дыхательная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365104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5589240"/>
            <a:ext cx="2160240" cy="93610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5372" y="3140968"/>
            <a:ext cx="7632848" cy="720080"/>
          </a:xfrm>
          <a:prstGeom prst="roundRect">
            <a:avLst/>
          </a:prstGeom>
          <a:gradFill flip="none" rotWithShape="1">
            <a:gsLst>
              <a:gs pos="0">
                <a:srgbClr val="002060">
                  <a:tint val="66000"/>
                  <a:satMod val="160000"/>
                </a:srgbClr>
              </a:gs>
              <a:gs pos="50000">
                <a:srgbClr val="002060">
                  <a:tint val="44500"/>
                  <a:satMod val="160000"/>
                </a:srgbClr>
              </a:gs>
              <a:gs pos="100000">
                <a:srgbClr val="00206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2771800" y="944724"/>
            <a:ext cx="0" cy="2196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483768" y="94472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2481924" y="2301636"/>
            <a:ext cx="2898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9" idx="3"/>
          </p:cNvCxnSpPr>
          <p:nvPr/>
        </p:nvCxnSpPr>
        <p:spPr>
          <a:xfrm>
            <a:off x="7958220" y="3501008"/>
            <a:ext cx="2141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172400" y="944724"/>
            <a:ext cx="0" cy="50983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8" idx="3"/>
          </p:cNvCxnSpPr>
          <p:nvPr/>
        </p:nvCxnSpPr>
        <p:spPr>
          <a:xfrm flipH="1">
            <a:off x="7956376" y="94472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7956376" y="23016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1" idx="3"/>
          </p:cNvCxnSpPr>
          <p:nvPr/>
        </p:nvCxnSpPr>
        <p:spPr>
          <a:xfrm flipH="1">
            <a:off x="7956376" y="481891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0" idx="3"/>
          </p:cNvCxnSpPr>
          <p:nvPr/>
        </p:nvCxnSpPr>
        <p:spPr>
          <a:xfrm flipH="1">
            <a:off x="7956376" y="6043050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771800" y="3861048"/>
            <a:ext cx="0" cy="2196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15" idx="3"/>
          </p:cNvCxnSpPr>
          <p:nvPr/>
        </p:nvCxnSpPr>
        <p:spPr>
          <a:xfrm flipH="1">
            <a:off x="2483768" y="605729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14" idx="3"/>
          </p:cNvCxnSpPr>
          <p:nvPr/>
        </p:nvCxnSpPr>
        <p:spPr>
          <a:xfrm flipH="1">
            <a:off x="2483768" y="48331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5509948" y="908720"/>
            <a:ext cx="0" cy="2196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>
            <a:off x="5221916" y="90872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5220072" y="2265632"/>
            <a:ext cx="2898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509948" y="3825044"/>
            <a:ext cx="0" cy="2196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5221916" y="602128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5221916" y="47971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Скругленный прямоугольник 59"/>
          <p:cNvSpPr/>
          <p:nvPr/>
        </p:nvSpPr>
        <p:spPr>
          <a:xfrm>
            <a:off x="3059832" y="4365104"/>
            <a:ext cx="216024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23528" y="5589240"/>
            <a:ext cx="216024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3059832" y="5589240"/>
            <a:ext cx="216024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796136" y="4365104"/>
            <a:ext cx="216024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796136" y="5589240"/>
            <a:ext cx="216024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532440" y="6381328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0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1" grpId="0" animBg="1"/>
      <p:bldP spid="12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lkie.net/wp-content/uploads/2018/02/fizkulturnyy-ugolok-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784" y="332656"/>
            <a:ext cx="392416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Сад\IMG-20190115-WA0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1962"/>
            <a:ext cx="3924029" cy="294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Сад\IMG-20190115-WA00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32" y="3527871"/>
            <a:ext cx="3900620" cy="2925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Сад\IMG-20190116-WA00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527871"/>
            <a:ext cx="3924029" cy="294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78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Users\TGruzdeeva\таня спорт фото\DSC004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3960441" cy="2631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M:\Users\TGruzdeeva\таня спорт фото\DSC_05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500675"/>
            <a:ext cx="3942000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:\Users\TGruzdeeva\таня спорт фото\DSC090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7" y="500675"/>
            <a:ext cx="3954720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Сад\IMG-20190115-WA003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7" y="3429000"/>
            <a:ext cx="3954720" cy="2634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5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8801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C0000"/>
                </a:solidFill>
              </a:rPr>
              <a:t>Спасибо за внимание!</a:t>
            </a:r>
            <a:endParaRPr lang="ru-RU" dirty="0">
              <a:solidFill>
                <a:srgbClr val="CC0000"/>
              </a:solidFill>
            </a:endParaRPr>
          </a:p>
        </p:txBody>
      </p:sp>
      <p:pic>
        <p:nvPicPr>
          <p:cNvPr id="1026" name="Picture 2" descr="G:\Сад\IMG-20190115-WA0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6768752" cy="5076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93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Gruzdeeva\Desktop\Новая папка (5)\20190322_09325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45" y="3460035"/>
            <a:ext cx="4108567" cy="2849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TGruzdeeva\Desktop\фото\20190315090054_IMG_83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460035"/>
            <a:ext cx="3888432" cy="2849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M:\Users\TGruzdeeva\таня спорт фото\DSC_073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4427984" y="299735"/>
            <a:ext cx="3888432" cy="280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TGruzdeeva\Desktop\фото\20190315094909_IMG_839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6" y="299735"/>
            <a:ext cx="4104454" cy="280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1356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работа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 комплекс мероприятий, проводимых сотрудниками образовательного учреждения, направленных на укрепление и сохранение физического и психического здоровья и оздоровление организма ребенка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1625" y="3645024"/>
            <a:ext cx="4108567" cy="2816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318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36583"/>
            <a:ext cx="8136904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здоровья детей, формирование у детей, педагогов и родителей ответственности в деле сохранения собственного здоровья.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27620" y="529516"/>
            <a:ext cx="1050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662" y="4005065"/>
            <a:ext cx="613265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5845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потребности в здоровом образе жизни;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в соответствии с возможностями и состоянием здоровья ребенка;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потребности в двигательной активности в повседневной жизни;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склонностей и способностей детей в двигательной деятельности и реализация их через спортивно-оздоровительную активность;</a:t>
            </a:r>
          </a:p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традициям большого спорта.</a:t>
            </a:r>
          </a:p>
        </p:txBody>
      </p:sp>
      <p:pic>
        <p:nvPicPr>
          <p:cNvPr id="5" name="Picture 2" descr="https://news.allelets.ru/data/images/news/8294/large2/7be216da9be3403782342bf8cbff44700f72b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23848718"/>
              </p:ext>
            </p:extLst>
          </p:nvPr>
        </p:nvGraphicFramePr>
        <p:xfrm>
          <a:off x="251520" y="260648"/>
          <a:ext cx="799288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532440" y="6381328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8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BFCBF0-CB73-4A51-A95E-26783CB44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8CBFCBF0-CB73-4A51-A95E-26783CB44A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7E688D-730E-421A-B8CD-84BE7FC64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DC7E688D-730E-421A-B8CD-84BE7FC64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4D4E15-2285-412A-8E45-966008F0E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E14D4E15-2285-412A-8E45-966008F0EB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F22123-21A3-4C69-A918-C8F4416E4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graphicEl>
                                              <a:dgm id="{E1F22123-21A3-4C69-A918-C8F4416E42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C3BD4A-5C79-46D6-B696-1FA7200DE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7EC3BD4A-5C79-46D6-B696-1FA7200DE5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60A71A-824A-4527-BC92-77B1B71C7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5A60A71A-824A-4527-BC92-77B1B71C7E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4B7781-79F6-4A41-B041-2BA3C9A9D2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E34B7781-79F6-4A41-B041-2BA3C9A9D2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5DE1E-FC83-4915-996B-75F91E0BA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CE95DE1E-FC83-4915-996B-75F91E0BAB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FDFB63-C1D9-43FF-8F6C-3BC12525CA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91FDFB63-C1D9-43FF-8F6C-3BC12525CA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E70CA6-5207-4AF6-B44D-200318813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graphicEl>
                                              <a:dgm id="{61E70CA6-5207-4AF6-B44D-200318813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B0F785-1D8B-477E-9E36-6DB8B72C0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E5B0F785-1D8B-477E-9E36-6DB8B72C0D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20688"/>
            <a:ext cx="80648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одним из важных компонентов двигательного режима, ее организация должна быть направлена на поднятие эмоционального и мышечного тонуса детей. Ежедневное выполнение физических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проявлению определенных волевых усилий, вырабатывая полезную привычку 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7574" y="187395"/>
            <a:ext cx="4400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6" name="Picture 2" descr="C:\Users\TGruzdeeva\Desktop\фото\20190315090054_IMG_83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3764830"/>
            <a:ext cx="3963827" cy="2904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-27384"/>
            <a:ext cx="999057" cy="99905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2852936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должна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ежедневно до завтрака в течение 6-12 мин. на воздухе или в помещении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20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893203"/>
            <a:ext cx="7992888" cy="1421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воспитателем по мере необходимости (в течение 3-5 мин.) в зависимости от вида и содержания образовательной деятельности, главным образом в момент появления признаков утомляемости детей.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41484"/>
            <a:ext cx="5385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6" name="Picture 2" descr="https://umitoy.ru/upload/iblock/ea7/ea7b5b63e1e8d0061f21479df4285b33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78" b="97973" l="369" r="97666">
                        <a14:foregroundMark x1="36241" y1="58243" x2="36241" y2="58243"/>
                        <a14:foregroundMark x1="33292" y1="54459" x2="39803" y2="65270"/>
                        <a14:foregroundMark x1="58477" y1="65541" x2="58477" y2="65541"/>
                        <a14:foregroundMark x1="73342" y1="55405" x2="73342" y2="55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5464" y="5536501"/>
            <a:ext cx="1438940" cy="130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-27384"/>
            <a:ext cx="999057" cy="99905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2204864"/>
            <a:ext cx="7992888" cy="235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проводится в </a:t>
            </a:r>
            <a:r>
              <a:rPr lang="ru-RU" sz="2000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момент, когда у детей снижается внимание и появляется двигательное беспокойство (как правило, на 12-15 мин.), наступает утомление, можно предложить несколько физкультурных упражнений стоя у своих столов или на свободном месте в группе.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melkie.net/wp-content/uploads/2018/08/deti-i-pedagog-vypolnyayut-uprazhnenie-fizkultminutki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83283"/>
            <a:ext cx="3384376" cy="253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23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1" y="1115159"/>
            <a:ext cx="795074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двигательная, эмоционально окрашенная деятельность.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служит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совершенствования уже освоенных детьми двигательных навыков и воспитание физических качеств.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84086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3359" y1="39355" x2="43359" y2="39355"/>
                        <a14:foregroundMark x1="56055" y1="41895" x2="54785" y2="31543"/>
                        <a14:foregroundMark x1="48438" y1="70313" x2="50684" y2="65625"/>
                        <a14:backgroundMark x1="39746" y1="85254" x2="62793" y2="850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7384"/>
            <a:ext cx="999057" cy="999057"/>
          </a:xfrm>
          <a:prstGeom prst="rect">
            <a:avLst/>
          </a:prstGeom>
        </p:spPr>
      </p:pic>
      <p:pic>
        <p:nvPicPr>
          <p:cNvPr id="8" name="Picture 2" descr="https://news.allelets.ru/data/images/news/8294/large2/7be216da9be3403782342bf8cbff44700f72b00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0556" y1="21936" x2="20556" y2="21936"/>
                        <a14:foregroundMark x1="20556" y1="21936" x2="20193" y2="36309"/>
                        <a14:foregroundMark x1="2781" y1="37973" x2="18984" y2="11498"/>
                        <a14:foregroundMark x1="7013" y1="45688" x2="27570" y2="38880"/>
                        <a14:foregroundMark x1="46191" y1="47201" x2="60339" y2="5900"/>
                        <a14:foregroundMark x1="47521" y1="49319" x2="66505" y2="9985"/>
                        <a14:foregroundMark x1="55744" y1="23903" x2="53688" y2="5295"/>
                        <a14:foregroundMark x1="61064" y1="3328" x2="61064" y2="3328"/>
                        <a14:foregroundMark x1="68198" y1="10439" x2="68198" y2="10439"/>
                        <a14:foregroundMark x1="52842" y1="7413" x2="52842" y2="7413"/>
                        <a14:foregroundMark x1="83434" y1="28139" x2="83434" y2="28139"/>
                        <a14:foregroundMark x1="73156" y1="36914" x2="88392" y2="17247"/>
                        <a14:foregroundMark x1="52479" y1="83510" x2="43773" y2="62179"/>
                        <a14:foregroundMark x1="43773" y1="62179" x2="49940" y2="54463"/>
                        <a14:foregroundMark x1="32164" y1="76248" x2="32164" y2="76248"/>
                        <a14:foregroundMark x1="81378" y1="72012" x2="67352" y2="45234"/>
                        <a14:foregroundMark x1="70254" y1="82451" x2="85127" y2="65356"/>
                        <a14:foregroundMark x1="84281" y1="30711" x2="84281" y2="30711"/>
                        <a14:foregroundMark x1="26844" y1="31770" x2="21040" y2="13616"/>
                        <a14:foregroundMark x1="3265" y1="27080" x2="13180" y2="13162"/>
                        <a14:foregroundMark x1="53688" y1="19818" x2="53688" y2="19818"/>
                        <a14:foregroundMark x1="29746" y1="26021" x2="29746" y2="26021"/>
                        <a14:foregroundMark x1="14027" y1="73071" x2="14027" y2="730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696" y="5805264"/>
            <a:ext cx="12612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51520" y="6309320"/>
            <a:ext cx="1800200" cy="36003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53987"/>
            <a:ext cx="79507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форма может проводится на прогулке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" name="Picture 3" descr="C:\Users\EVihodceva\Desktop\фото проекта народы\IMG_79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806" y="3077671"/>
            <a:ext cx="4415426" cy="3087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15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6855</TotalTime>
  <Words>355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Семинар – практикум «Эффективные формы  физкультурно – оздоровительной работы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«Эффективные формы  физкультурно – оздоровительной работы в ДОУ»</dc:title>
  <dc:creator>TGruzdeeva</dc:creator>
  <cp:lastModifiedBy>TGruzdeeva</cp:lastModifiedBy>
  <cp:revision>41</cp:revision>
  <dcterms:created xsi:type="dcterms:W3CDTF">2019-10-26T07:47:44Z</dcterms:created>
  <dcterms:modified xsi:type="dcterms:W3CDTF">2019-11-22T12:50:53Z</dcterms:modified>
</cp:coreProperties>
</file>