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D9B4DD-F130-4F34-8050-E6B7076A2B1B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140CC1-9EB0-4ADD-B95B-BDDEB172C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40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CA72A-D3A3-45E7-A990-22D7EF2D46AE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8967B-0803-4F50-8386-EAF0F3A81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2CAEC-1FB7-49D3-9ADA-A569EB8AB47F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9AEAC-1D83-4B60-B4F2-61CCF10C5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8D52F-9AB6-4C0F-8A6F-D14668ED3F85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79BD5-CFF6-42C6-BB01-56785A4E4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587EC-3F06-4895-85E7-0AD8B6B69244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A9B9E-823F-4810-815A-DDE627D31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2D4F4-E9B1-4BA3-8BB8-45C0A9F69B2B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ABBEC-DE30-4140-A15C-4F888F22A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B2919-1A29-47AC-A4BB-81E720CD48BC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0A497-589B-44DF-9F93-CAE61DC3C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F0CDA-21CE-4361-BF69-C23D86214CF3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C4747-4DB3-465D-8A21-8FC3DB458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5D95F-130F-4A67-9C5D-67248D27F02B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BC5EC-40A9-41CC-A7C6-71990367C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9966D-4375-42EC-A8B6-5B5144BA3EC6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5B566-4EDA-4549-A5BA-F45FF819E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6432D-A440-44DC-A6FD-897C37A7E2CC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7ABF1-DF2A-4556-B3F6-A1D459D1D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DD4C1-44E2-4EF4-A77C-EFAF7D583FDC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2B6E3-8A36-4CD5-B764-7007D423D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15597-6EEB-43D2-BBB2-F4393794BD14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FD3F6-CE0A-4C95-9CED-5F2EFCE1B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FDC891-9D89-4382-B09E-3E75D208F48D}" type="datetimeFigureOut">
              <a:rPr lang="ru-RU"/>
              <a:pPr>
                <a:defRPr/>
              </a:pPr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B6B479-E13A-451E-B941-CEBCA13E3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80" y="2996952"/>
            <a:ext cx="2321786" cy="309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323528" y="821448"/>
            <a:ext cx="8496944" cy="498381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Расул Гамзатов – 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российский поэт, 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 публицист и 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политический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        деятель</a:t>
            </a:r>
            <a:endParaRPr lang="ru-RU" sz="3600" b="1" kern="10" dirty="0">
              <a:ln w="9525">
                <a:solidFill>
                  <a:srgbClr val="00FFFF"/>
                </a:solidFill>
                <a:round/>
                <a:headEnd/>
                <a:tailEnd/>
              </a:ln>
              <a:solidFill>
                <a:srgbClr val="CC00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550" y="404664"/>
            <a:ext cx="76930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    Поэт </a:t>
            </a:r>
            <a:r>
              <a:rPr lang="ru-RU" sz="3600" dirty="0">
                <a:solidFill>
                  <a:srgbClr val="C00000"/>
                </a:solidFill>
                <a:latin typeface="Georgia" pitchFamily="18" charset="0"/>
              </a:rPr>
              <a:t>Р</a:t>
            </a:r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оберт </a:t>
            </a:r>
            <a:r>
              <a:rPr lang="ru-RU" sz="3600" dirty="0">
                <a:solidFill>
                  <a:srgbClr val="C00000"/>
                </a:solidFill>
                <a:latin typeface="Georgia" pitchFamily="18" charset="0"/>
              </a:rPr>
              <a:t>Р</a:t>
            </a:r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ождественский так сказал о </a:t>
            </a:r>
            <a:r>
              <a:rPr lang="ru-RU" sz="3600" b="1" i="1" dirty="0" smtClean="0">
                <a:solidFill>
                  <a:srgbClr val="C00000"/>
                </a:solidFill>
                <a:latin typeface="Georgia" pitchFamily="18" charset="0"/>
              </a:rPr>
              <a:t>Расуле Гамзатове</a:t>
            </a:r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: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«Поэт он огромный, сделавший знаменитым и Дагестан, и аварский язык. Сердце его мудрое, щедрое, живое… Поэт он не только дагестанский, но и русский поэт. Его всегда называют в числе любимых поэтов».</a:t>
            </a:r>
            <a:endParaRPr lang="ru-RU" sz="36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2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88374"/>
            <a:ext cx="4824535" cy="369586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49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436" y="332656"/>
            <a:ext cx="83529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    </a:t>
            </a:r>
            <a:r>
              <a:rPr lang="ru-RU" sz="4400" dirty="0" smtClean="0">
                <a:solidFill>
                  <a:srgbClr val="C00000"/>
                </a:solidFill>
                <a:latin typeface="Georgia" pitchFamily="18" charset="0"/>
              </a:rPr>
              <a:t>Поэзия </a:t>
            </a: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Расула Гамзатова </a:t>
            </a:r>
            <a:r>
              <a:rPr lang="ru-RU" sz="4400" dirty="0" smtClean="0">
                <a:solidFill>
                  <a:srgbClr val="C00000"/>
                </a:solidFill>
                <a:latin typeface="Georgia" pitchFamily="18" charset="0"/>
              </a:rPr>
              <a:t>составляет великолепную культурную эпоху.</a:t>
            </a:r>
          </a:p>
          <a:p>
            <a:r>
              <a:rPr lang="ru-RU" sz="4400" dirty="0" smtClean="0">
                <a:solidFill>
                  <a:srgbClr val="C00000"/>
                </a:solidFill>
                <a:latin typeface="Georgia" pitchFamily="18" charset="0"/>
              </a:rPr>
              <a:t>  Мощная творческая энергия поэта, заложенная в его стихах, и глубокая мудрость его поэзии пленяют и очаровывают каждого, кто к  </a:t>
            </a:r>
          </a:p>
          <a:p>
            <a:r>
              <a:rPr lang="ru-RU" sz="4400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Georgia" pitchFamily="18" charset="0"/>
              </a:rPr>
              <a:t>     ней прикасается.</a:t>
            </a:r>
            <a:endParaRPr lang="ru-RU" sz="44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602" y="1412776"/>
            <a:ext cx="60486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  Расул Гамзатов </a:t>
            </a:r>
            <a: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  <a:t>родился 8 сентября 1923 года в селении </a:t>
            </a:r>
            <a:r>
              <a:rPr lang="ru-RU" sz="4800" dirty="0" err="1" smtClean="0">
                <a:solidFill>
                  <a:srgbClr val="C00000"/>
                </a:solidFill>
                <a:latin typeface="Georgia" pitchFamily="18" charset="0"/>
              </a:rPr>
              <a:t>Цада</a:t>
            </a:r>
            <a: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800" dirty="0" err="1" smtClean="0">
                <a:solidFill>
                  <a:srgbClr val="C00000"/>
                </a:solidFill>
                <a:latin typeface="Georgia" pitchFamily="18" charset="0"/>
              </a:rPr>
              <a:t>Хунзахского</a:t>
            </a:r>
            <a: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  <a:t> района Дагестана.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12776"/>
            <a:ext cx="2232050" cy="3071048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2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016" y="260648"/>
            <a:ext cx="784887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    Первым 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учителем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и 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наставником </a:t>
            </a:r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</a:rPr>
              <a:t>Расула </a:t>
            </a:r>
            <a:r>
              <a:rPr lang="ru-RU" sz="4000" b="1" i="1" dirty="0">
                <a:solidFill>
                  <a:srgbClr val="C00000"/>
                </a:solidFill>
                <a:latin typeface="Georgia" pitchFamily="18" charset="0"/>
              </a:rPr>
              <a:t>Гамзатова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 в поэтическом искусстве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был  его  отец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Гамзат </a:t>
            </a:r>
            <a:r>
              <a:rPr lang="ru-RU" sz="4000" dirty="0" err="1">
                <a:solidFill>
                  <a:srgbClr val="C00000"/>
                </a:solidFill>
                <a:latin typeface="Georgia" pitchFamily="18" charset="0"/>
              </a:rPr>
              <a:t>Цадаса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. </a:t>
            </a:r>
            <a:endParaRPr lang="ru-RU" sz="4000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 Он 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читал сыну стихи. </a:t>
            </a:r>
            <a:endParaRPr lang="ru-RU" sz="4000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 Свои 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собственные стихи – </a:t>
            </a:r>
            <a:endParaRPr lang="ru-RU" sz="4000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о  школе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о 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товарищах,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об 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учителях – Расул начал писать,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</a:t>
            </a:r>
          </a:p>
          <a:p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   когда 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ему было 9 лет.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2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16632"/>
            <a:ext cx="820891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Georgia" pitchFamily="18" charset="0"/>
              </a:rPr>
              <a:t>        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Первый сборник стихов   </a:t>
            </a:r>
          </a:p>
          <a:p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Расула Гамзатова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«Горячая любовь и жгучая ненависть» вышел на аварском языке в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1943 году.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В стихах военных лет </a:t>
            </a: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Гамзатов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воспевал героизм советских людей.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В боях Великой Отечественной   </a:t>
            </a:r>
          </a:p>
          <a:p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 войны погибли двое его   </a:t>
            </a:r>
          </a:p>
          <a:p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         старших братьев.</a:t>
            </a:r>
            <a:endParaRPr lang="ru-RU" sz="40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2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30044"/>
            <a:ext cx="1870961" cy="261316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55775" y="531153"/>
            <a:ext cx="633635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 В 1947 году вышла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первая книга стихов       </a:t>
            </a:r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</a:rPr>
              <a:t>Расула Гамзатова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на русском языке.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За сборник стихов и поэм </a:t>
            </a:r>
            <a:r>
              <a:rPr lang="ru-RU" sz="4000" u="sng" dirty="0" smtClean="0">
                <a:solidFill>
                  <a:srgbClr val="C00000"/>
                </a:solidFill>
                <a:latin typeface="Georgia" pitchFamily="18" charset="0"/>
              </a:rPr>
              <a:t>«Год моего рождения» </a:t>
            </a:r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</a:rPr>
              <a:t>Расулу Гамзатову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присуждена </a:t>
            </a:r>
            <a:r>
              <a:rPr lang="ru-RU" sz="4000" dirty="0">
                <a:solidFill>
                  <a:srgbClr val="C00000"/>
                </a:solidFill>
                <a:latin typeface="Georgia" pitchFamily="18" charset="0"/>
              </a:rPr>
              <a:t>Г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осударственная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премия СССР.</a:t>
            </a:r>
            <a:endParaRPr lang="ru-RU" sz="40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2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54897" y="537985"/>
            <a:ext cx="604847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     Творчество </a:t>
            </a:r>
          </a:p>
          <a:p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</a:rPr>
              <a:t>Расула Гамзатова </a:t>
            </a:r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–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это единая книга,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книга мудрости и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мужества,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книга любви и боли. 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     Его творчество переполнено любовью к жизни, людям, земле.</a:t>
            </a:r>
            <a:endParaRPr lang="ru-RU" sz="40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63" y="1189799"/>
            <a:ext cx="1975333" cy="2628713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2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68066" y="949384"/>
            <a:ext cx="66967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Georgia" pitchFamily="18" charset="0"/>
              </a:rPr>
              <a:t>   </a:t>
            </a:r>
            <a: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  <a:t>По  инициативе </a:t>
            </a:r>
          </a:p>
          <a:p>
            <a:r>
              <a:rPr lang="ru-RU" sz="4800" b="1" i="1" dirty="0" smtClean="0">
                <a:solidFill>
                  <a:srgbClr val="C00000"/>
                </a:solidFill>
                <a:latin typeface="Georgia" pitchFamily="18" charset="0"/>
              </a:rPr>
              <a:t>Расула Гамзатова </a:t>
            </a:r>
            <a: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  <a:t>произведения </a:t>
            </a:r>
          </a:p>
          <a:p>
            <a:r>
              <a:rPr lang="ru-RU" sz="4800" dirty="0" smtClean="0">
                <a:solidFill>
                  <a:srgbClr val="C00000"/>
                </a:solidFill>
                <a:latin typeface="Georgia" pitchFamily="18" charset="0"/>
              </a:rPr>
              <a:t>А.С. Пушкина были переведены на многие дагестанские языки.</a:t>
            </a:r>
            <a:endParaRPr lang="ru-RU" sz="48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2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971550" y="549275"/>
            <a:ext cx="7632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8064" y="404664"/>
            <a:ext cx="820891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Georgia" pitchFamily="18" charset="0"/>
              </a:rPr>
              <a:t>                   </a:t>
            </a:r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Многие стихи </a:t>
            </a:r>
            <a:r>
              <a:rPr lang="ru-RU" sz="3600" b="1" i="1" dirty="0" smtClean="0">
                <a:solidFill>
                  <a:srgbClr val="C00000"/>
                </a:solidFill>
                <a:latin typeface="Georgia" pitchFamily="18" charset="0"/>
              </a:rPr>
              <a:t>Расула     </a:t>
            </a:r>
          </a:p>
          <a:p>
            <a:r>
              <a:rPr lang="ru-RU" sz="3600" b="1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  <a:latin typeface="Georgia" pitchFamily="18" charset="0"/>
              </a:rPr>
              <a:t>   Гамзатова  </a:t>
            </a:r>
            <a:r>
              <a:rPr lang="ru-RU" sz="3600" dirty="0" smtClean="0">
                <a:solidFill>
                  <a:srgbClr val="C00000"/>
                </a:solidFill>
                <a:latin typeface="Georgia" pitchFamily="18" charset="0"/>
              </a:rPr>
              <a:t>стали песнями. Стихотворение «Журавли», ставшее впоследствии песней – реквиемом по всем погибшим в войнах:</a:t>
            </a:r>
          </a:p>
          <a:p>
            <a:endParaRPr lang="ru-RU" sz="3200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Georgia" pitchFamily="18" charset="0"/>
              </a:rPr>
              <a:t>Мне кажется порою, что джигиты,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Georgia" pitchFamily="18" charset="0"/>
              </a:rPr>
              <a:t>С кровавых не пришедшие полей,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Georgia" pitchFamily="18" charset="0"/>
              </a:rPr>
              <a:t>В могилах братских не были зарыты, 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Georgia" pitchFamily="18" charset="0"/>
              </a:rPr>
              <a:t>А превратились в белых журавлей…</a:t>
            </a:r>
            <a:endParaRPr lang="ru-RU" sz="36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26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DA9B9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349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21</cp:revision>
  <dcterms:created xsi:type="dcterms:W3CDTF">2013-09-07T18:35:40Z</dcterms:created>
  <dcterms:modified xsi:type="dcterms:W3CDTF">2019-10-29T10:04:46Z</dcterms:modified>
</cp:coreProperties>
</file>