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sldIdLst>
    <p:sldId id="256" r:id="rId2"/>
    <p:sldId id="277" r:id="rId3"/>
    <p:sldId id="278" r:id="rId4"/>
    <p:sldId id="282" r:id="rId5"/>
    <p:sldId id="283" r:id="rId6"/>
    <p:sldId id="284" r:id="rId7"/>
    <p:sldId id="285" r:id="rId8"/>
    <p:sldId id="289" r:id="rId9"/>
    <p:sldId id="274" r:id="rId10"/>
    <p:sldId id="272" r:id="rId11"/>
    <p:sldId id="279" r:id="rId12"/>
    <p:sldId id="268" r:id="rId13"/>
    <p:sldId id="287" r:id="rId14"/>
    <p:sldId id="263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838E9578-0A98-4AC1-A014-C016CDED2CDF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606B41-5451-4DEB-B858-7F0BFDE13C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E9578-0A98-4AC1-A014-C016CDED2CDF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06B41-5451-4DEB-B858-7F0BFDE13C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838E9578-0A98-4AC1-A014-C016CDED2CDF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69606B41-5451-4DEB-B858-7F0BFDE13C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E9578-0A98-4AC1-A014-C016CDED2CDF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9606B41-5451-4DEB-B858-7F0BFDE13C2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E9578-0A98-4AC1-A014-C016CDED2CDF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69606B41-5451-4DEB-B858-7F0BFDE13C2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838E9578-0A98-4AC1-A014-C016CDED2CDF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69606B41-5451-4DEB-B858-7F0BFDE13C2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838E9578-0A98-4AC1-A014-C016CDED2CDF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69606B41-5451-4DEB-B858-7F0BFDE13C2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E9578-0A98-4AC1-A014-C016CDED2CDF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9606B41-5451-4DEB-B858-7F0BFDE13C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E9578-0A98-4AC1-A014-C016CDED2CDF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606B41-5451-4DEB-B858-7F0BFDE13C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E9578-0A98-4AC1-A014-C016CDED2CDF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9606B41-5451-4DEB-B858-7F0BFDE13C2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838E9578-0A98-4AC1-A014-C016CDED2CDF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69606B41-5451-4DEB-B858-7F0BFDE13C2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838E9578-0A98-4AC1-A014-C016CDED2CDF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9606B41-5451-4DEB-B858-7F0BFDE13C2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0" y="548680"/>
            <a:ext cx="4320480" cy="1902073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Герои –земляки земли Смоленской</a:t>
            </a:r>
            <a:endParaRPr lang="ru-RU" sz="36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91880" y="3429000"/>
            <a:ext cx="5328592" cy="2448272"/>
          </a:xfrm>
        </p:spPr>
        <p:txBody>
          <a:bodyPr>
            <a:normAutofit fontScale="92500" lnSpcReduction="10000"/>
          </a:bodyPr>
          <a:lstStyle/>
          <a:p>
            <a:r>
              <a:rPr lang="ru-RU" sz="2400" b="1" dirty="0" smtClean="0">
                <a:solidFill>
                  <a:schemeClr val="tx1"/>
                </a:solidFill>
              </a:rPr>
              <a:t>Подготов</a:t>
            </a:r>
            <a:r>
              <a:rPr lang="ru-RU" sz="2400" b="1" dirty="0" smtClean="0">
                <a:solidFill>
                  <a:schemeClr val="tx1"/>
                </a:solidFill>
              </a:rPr>
              <a:t>или</a:t>
            </a:r>
            <a:endParaRPr lang="ru-RU" sz="2400" b="1" dirty="0" smtClean="0">
              <a:solidFill>
                <a:schemeClr val="tx1"/>
              </a:solidFill>
            </a:endParaRPr>
          </a:p>
          <a:p>
            <a:r>
              <a:rPr lang="ru-RU" sz="2400" b="1" dirty="0" smtClean="0">
                <a:solidFill>
                  <a:schemeClr val="tx1"/>
                </a:solidFill>
              </a:rPr>
              <a:t> </a:t>
            </a:r>
            <a:r>
              <a:rPr lang="ru-RU" sz="2400" b="1" dirty="0" smtClean="0">
                <a:solidFill>
                  <a:schemeClr val="tx1"/>
                </a:solidFill>
              </a:rPr>
              <a:t>ученики </a:t>
            </a:r>
            <a:r>
              <a:rPr lang="ru-RU" sz="2400" b="1" dirty="0" smtClean="0">
                <a:solidFill>
                  <a:schemeClr val="tx1"/>
                </a:solidFill>
              </a:rPr>
              <a:t> </a:t>
            </a:r>
            <a:r>
              <a:rPr lang="ru-RU" sz="2400" b="1" dirty="0" smtClean="0">
                <a:solidFill>
                  <a:schemeClr val="tx1"/>
                </a:solidFill>
              </a:rPr>
              <a:t>3-а класса</a:t>
            </a:r>
          </a:p>
          <a:p>
            <a:r>
              <a:rPr lang="ru-RU" sz="2400" b="1" dirty="0" smtClean="0">
                <a:solidFill>
                  <a:schemeClr val="tx1"/>
                </a:solidFill>
              </a:rPr>
              <a:t>МБОУ «Средняя школа №2»</a:t>
            </a:r>
          </a:p>
          <a:p>
            <a:r>
              <a:rPr lang="ru-RU" sz="2400" b="1" dirty="0">
                <a:solidFill>
                  <a:schemeClr val="tx1"/>
                </a:solidFill>
              </a:rPr>
              <a:t>г</a:t>
            </a:r>
            <a:r>
              <a:rPr lang="ru-RU" sz="2400" b="1" dirty="0" smtClean="0">
                <a:solidFill>
                  <a:schemeClr val="tx1"/>
                </a:solidFill>
              </a:rPr>
              <a:t>. Десногорска</a:t>
            </a:r>
            <a:endParaRPr lang="ru-RU" sz="2400" b="1" dirty="0" smtClean="0">
              <a:solidFill>
                <a:schemeClr val="tx1"/>
              </a:solidFill>
            </a:endParaRPr>
          </a:p>
          <a:p>
            <a:r>
              <a:rPr lang="ru-RU" sz="2400" b="1" dirty="0">
                <a:solidFill>
                  <a:schemeClr val="tx1"/>
                </a:solidFill>
              </a:rPr>
              <a:t>Р</a:t>
            </a:r>
            <a:r>
              <a:rPr lang="ru-RU" sz="2400" b="1" dirty="0" smtClean="0">
                <a:solidFill>
                  <a:schemeClr val="tx1"/>
                </a:solidFill>
              </a:rPr>
              <a:t>уководитель : </a:t>
            </a:r>
            <a:r>
              <a:rPr lang="ru-RU" sz="2400" b="1" dirty="0" err="1" smtClean="0">
                <a:solidFill>
                  <a:schemeClr val="tx1"/>
                </a:solidFill>
              </a:rPr>
              <a:t>Луценко</a:t>
            </a:r>
            <a:r>
              <a:rPr lang="ru-RU" sz="2400" b="1" dirty="0" smtClean="0">
                <a:solidFill>
                  <a:schemeClr val="tx1"/>
                </a:solidFill>
              </a:rPr>
              <a:t> Л.Н. </a:t>
            </a:r>
          </a:p>
          <a:p>
            <a:r>
              <a:rPr lang="ru-RU" sz="2400" b="1" dirty="0" smtClean="0">
                <a:solidFill>
                  <a:schemeClr val="tx1"/>
                </a:solidFill>
              </a:rPr>
              <a:t>учитель начальных классов</a:t>
            </a:r>
            <a:endParaRPr lang="ru-RU" sz="2400" b="1" dirty="0">
              <a:solidFill>
                <a:schemeClr val="tx1"/>
              </a:solidFill>
            </a:endParaRPr>
          </a:p>
        </p:txBody>
      </p:sp>
      <p:pic>
        <p:nvPicPr>
          <p:cNvPr id="5" name="Picture 2" descr="Диорама Смоленского сражения 1941 года, Музей «Смоленщина в годы Великой Отечественной войны 1941—1945 гг.»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04664"/>
            <a:ext cx="3888432" cy="29163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https://ds02.infourok.ru/uploads/ex/12c8/0001fb0f-2e8c7e44/img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8"/>
            <a:ext cx="8304316" cy="6230695"/>
          </a:xfrm>
          <a:prstGeom prst="rect">
            <a:avLst/>
          </a:prstGeom>
          <a:noFill/>
        </p:spPr>
      </p:pic>
      <p:pic>
        <p:nvPicPr>
          <p:cNvPr id="6" name="Picture 2" descr="https://pbs.twimg.com/media/ECAGP1aWsAAlF5c.jpg:lar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6296" y="1412776"/>
            <a:ext cx="1032191" cy="7744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ds02.infourok.ru/uploads/ex/12c8/0001fb0f-2e8c7e44/img28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674291" y="404664"/>
            <a:ext cx="8064896" cy="6048672"/>
          </a:xfrm>
          <a:prstGeom prst="rect">
            <a:avLst/>
          </a:prstGeom>
          <a:noFill/>
        </p:spPr>
      </p:pic>
      <p:pic>
        <p:nvPicPr>
          <p:cNvPr id="6" name="Picture 2" descr="https://pbs.twimg.com/media/ECAGP1aWsAAlF5c.jpg:lar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916832"/>
            <a:ext cx="1069483" cy="8024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ds02.infourok.ru/uploads/ex/12c8/0001fb0f-2e8c7e44/img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60648"/>
            <a:ext cx="8313022" cy="6237226"/>
          </a:xfrm>
          <a:prstGeom prst="rect">
            <a:avLst/>
          </a:prstGeom>
          <a:noFill/>
        </p:spPr>
      </p:pic>
      <p:pic>
        <p:nvPicPr>
          <p:cNvPr id="6" name="Picture 2" descr="https://pbs.twimg.com/media/ECAGP1aWsAAlF5c.jpg:lar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20272" y="1484784"/>
            <a:ext cx="1152128" cy="8644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528" y="1556792"/>
            <a:ext cx="8496944" cy="504056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Далеко не все Герои Советского Союза, родившиеся на Смоленской земле, были нами упомянуты. </a:t>
            </a:r>
          </a:p>
          <a:p>
            <a:r>
              <a:rPr lang="ru-RU" sz="2800" b="1" dirty="0" smtClean="0"/>
              <a:t>Смоленщина</a:t>
            </a:r>
            <a:r>
              <a:rPr lang="ru-RU" sz="2800" dirty="0" smtClean="0"/>
              <a:t> кровью своих мужественных сынов, их героическими поступками заслужила звание </a:t>
            </a:r>
            <a:r>
              <a:rPr lang="ru-RU" sz="2800" b="1" dirty="0" smtClean="0"/>
              <a:t>Города-героя</a:t>
            </a:r>
            <a:r>
              <a:rPr lang="ru-RU" sz="2800" dirty="0" smtClean="0"/>
              <a:t> и множество высоких наград.</a:t>
            </a:r>
          </a:p>
          <a:p>
            <a:r>
              <a:rPr lang="ru-RU" sz="2800" dirty="0" smtClean="0"/>
              <a:t> Наши</a:t>
            </a:r>
            <a:r>
              <a:rPr lang="ru-RU" sz="2800" b="1" dirty="0" smtClean="0"/>
              <a:t> деды и прадеды </a:t>
            </a:r>
            <a:r>
              <a:rPr lang="ru-RU" sz="2800" dirty="0" smtClean="0"/>
              <a:t>отдавали свои жизни за свободу родной земли, за свободу нас с вами. </a:t>
            </a:r>
          </a:p>
          <a:p>
            <a:pPr>
              <a:buNone/>
            </a:pPr>
            <a:r>
              <a:rPr lang="ru-RU" sz="2800" smtClean="0"/>
              <a:t>    Мы </a:t>
            </a:r>
            <a:r>
              <a:rPr lang="ru-RU" sz="2800" dirty="0" smtClean="0"/>
              <a:t>перед ними в вечном долгу, и мы обязаны свято чтить и хранить память о наших спасителях, любить и защищать нашу с ними общую Родину.</a:t>
            </a:r>
          </a:p>
          <a:p>
            <a:endParaRPr lang="ru-RU" dirty="0"/>
          </a:p>
        </p:txBody>
      </p:sp>
      <p:pic>
        <p:nvPicPr>
          <p:cNvPr id="4" name="Picture 2" descr="https://pbs.twimg.com/media/ECAGP1aWsAAlF5c.jpg:lar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1261429" cy="946445"/>
          </a:xfrm>
          <a:prstGeom prst="rect">
            <a:avLst/>
          </a:prstGeom>
          <a:noFill/>
        </p:spPr>
      </p:pic>
      <p:pic>
        <p:nvPicPr>
          <p:cNvPr id="5" name="Picture 2" descr="https://pbs.twimg.com/media/ECAGP1aWsAAlF5c.jpg:lar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2" y="188640"/>
            <a:ext cx="1296144" cy="972492"/>
          </a:xfrm>
          <a:prstGeom prst="rect">
            <a:avLst/>
          </a:prstGeom>
          <a:noFill/>
        </p:spPr>
      </p:pic>
      <p:pic>
        <p:nvPicPr>
          <p:cNvPr id="6" name="Picture 2" descr="https://pbs.twimg.com/media/ECAGP1aWsAAlF5c.jpg:larg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3928" y="188640"/>
            <a:ext cx="1224136" cy="918465"/>
          </a:xfrm>
          <a:prstGeom prst="rect">
            <a:avLst/>
          </a:prstGeom>
          <a:noFill/>
        </p:spPr>
      </p:pic>
      <p:pic>
        <p:nvPicPr>
          <p:cNvPr id="7" name="Picture 2" descr="https://pbs.twimg.com/media/ECAGP1aWsAAlF5c.jpg:larg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24128" y="260648"/>
            <a:ext cx="1224136" cy="918465"/>
          </a:xfrm>
          <a:prstGeom prst="rect">
            <a:avLst/>
          </a:prstGeom>
          <a:noFill/>
        </p:spPr>
      </p:pic>
      <p:pic>
        <p:nvPicPr>
          <p:cNvPr id="8" name="Picture 2" descr="https://pbs.twimg.com/media/ECAGP1aWsAAlF5c.jpg:large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24328" y="188640"/>
            <a:ext cx="1260648" cy="9458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528" y="332656"/>
            <a:ext cx="8358246" cy="120190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800" b="1" dirty="0" smtClean="0"/>
              <a:t>Спасибо за внимание</a:t>
            </a:r>
            <a:endParaRPr lang="ru-RU" sz="4800" b="1" dirty="0"/>
          </a:p>
        </p:txBody>
      </p:sp>
      <p:pic>
        <p:nvPicPr>
          <p:cNvPr id="2050" name="Picture 2" descr="http://gov.cap.ru/Home/420/voyn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3516" y="3140968"/>
            <a:ext cx="3762780" cy="2822085"/>
          </a:xfrm>
          <a:prstGeom prst="rect">
            <a:avLst/>
          </a:prstGeom>
          <a:noFill/>
        </p:spPr>
      </p:pic>
      <p:pic>
        <p:nvPicPr>
          <p:cNvPr id="1026" name="Picture 2" descr="http://static.panoramio.com.storage.googleapis.com/photos/small/5838046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30645" y="1988840"/>
            <a:ext cx="4644515" cy="30963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755576" y="2132856"/>
            <a:ext cx="8153400" cy="4495800"/>
          </a:xfrm>
        </p:spPr>
        <p:txBody>
          <a:bodyPr>
            <a:normAutofit fontScale="92500" lnSpcReduction="20000"/>
          </a:bodyPr>
          <a:lstStyle/>
          <a:p>
            <a:r>
              <a:rPr lang="ru-RU" sz="3600" b="1" dirty="0"/>
              <a:t>О</a:t>
            </a:r>
            <a:r>
              <a:rPr lang="ru-RU" sz="3600" b="1" dirty="0" smtClean="0"/>
              <a:t>бщее количество смолян, удостоенных почетного звания Героя Советского Союза, составляет </a:t>
            </a:r>
            <a:r>
              <a:rPr lang="ru-RU" sz="5800" b="1" dirty="0" smtClean="0"/>
              <a:t>261</a:t>
            </a:r>
            <a:r>
              <a:rPr lang="ru-RU" sz="3600" b="1" dirty="0" smtClean="0"/>
              <a:t> человек.</a:t>
            </a:r>
          </a:p>
          <a:p>
            <a:pPr>
              <a:buNone/>
            </a:pPr>
            <a:r>
              <a:rPr lang="ru-RU" sz="3600" b="1" dirty="0" smtClean="0"/>
              <a:t>   </a:t>
            </a:r>
            <a:endParaRPr lang="ru-RU" b="1" dirty="0" smtClean="0"/>
          </a:p>
          <a:p>
            <a:r>
              <a:rPr lang="ru-RU" sz="3600" b="1" dirty="0" smtClean="0"/>
              <a:t>Первому из смолян звание Героя Советского Союза присвоено </a:t>
            </a:r>
            <a:r>
              <a:rPr lang="ru-RU" sz="4300" b="1" dirty="0" smtClean="0"/>
              <a:t>полковнику</a:t>
            </a:r>
            <a:r>
              <a:rPr lang="ru-RU" sz="3600" b="1" dirty="0" smtClean="0"/>
              <a:t> </a:t>
            </a:r>
            <a:r>
              <a:rPr lang="ru-RU" sz="4300" b="1" dirty="0" smtClean="0"/>
              <a:t>Б.А. </a:t>
            </a:r>
            <a:r>
              <a:rPr lang="ru-RU" sz="4300" b="1" dirty="0" err="1" smtClean="0"/>
              <a:t>Туржанскому</a:t>
            </a:r>
            <a:r>
              <a:rPr lang="ru-RU" sz="4300" b="1" dirty="0" smtClean="0"/>
              <a:t>, </a:t>
            </a:r>
            <a:r>
              <a:rPr lang="ru-RU" sz="3600" b="1" dirty="0" smtClean="0"/>
              <a:t>последнему - </a:t>
            </a:r>
            <a:r>
              <a:rPr lang="ru-RU" sz="4300" b="1" dirty="0" smtClean="0"/>
              <a:t>рядовому И.В. </a:t>
            </a:r>
            <a:r>
              <a:rPr lang="ru-RU" sz="4300" b="1" dirty="0" err="1" smtClean="0"/>
              <a:t>Чмурову</a:t>
            </a:r>
            <a:endParaRPr lang="ru-RU" sz="4300" b="1" dirty="0"/>
          </a:p>
        </p:txBody>
      </p:sp>
      <p:pic>
        <p:nvPicPr>
          <p:cNvPr id="50178" name="Picture 2" descr="https://pbs.twimg.com/media/ECAGP1aWsAAlF5c.jpg:lar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260648"/>
            <a:ext cx="2317129" cy="17385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640960" cy="1570186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tx1"/>
                </a:solidFill>
              </a:rPr>
              <a:t>Среди Героев Советского Союза представлены различные воинские специальности: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28800"/>
            <a:ext cx="8229600" cy="4968552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endParaRPr lang="ru-RU" dirty="0" smtClean="0"/>
          </a:p>
          <a:p>
            <a:r>
              <a:rPr lang="ru-RU" sz="4200" b="1" dirty="0" smtClean="0"/>
              <a:t>пехотинцы,</a:t>
            </a:r>
          </a:p>
          <a:p>
            <a:r>
              <a:rPr lang="ru-RU" sz="4200" b="1" dirty="0" smtClean="0"/>
              <a:t> общевойсковые офицеры - 91; </a:t>
            </a:r>
          </a:p>
          <a:p>
            <a:r>
              <a:rPr lang="ru-RU" sz="4200" b="1" dirty="0" smtClean="0"/>
              <a:t>авиаторы - 71;</a:t>
            </a:r>
          </a:p>
          <a:p>
            <a:r>
              <a:rPr lang="ru-RU" sz="4200" b="1" dirty="0" smtClean="0"/>
              <a:t> артиллеристы - 49; </a:t>
            </a:r>
          </a:p>
          <a:p>
            <a:r>
              <a:rPr lang="ru-RU" sz="4200" b="1" dirty="0" smtClean="0"/>
              <a:t>танкисты --22;</a:t>
            </a:r>
          </a:p>
          <a:p>
            <a:r>
              <a:rPr lang="ru-RU" sz="4200" b="1" dirty="0" smtClean="0"/>
              <a:t> саперы - 13;</a:t>
            </a:r>
          </a:p>
          <a:p>
            <a:r>
              <a:rPr lang="ru-RU" sz="4200" b="1" dirty="0" smtClean="0"/>
              <a:t> моряки - 6;</a:t>
            </a:r>
          </a:p>
          <a:p>
            <a:r>
              <a:rPr lang="ru-RU" sz="4200" b="1" dirty="0" smtClean="0"/>
              <a:t> связисты - 2; </a:t>
            </a:r>
          </a:p>
          <a:p>
            <a:r>
              <a:rPr lang="ru-RU" sz="4200" b="1" dirty="0" smtClean="0"/>
              <a:t>партизаны - 3. </a:t>
            </a:r>
          </a:p>
          <a:p>
            <a:r>
              <a:rPr lang="ru-RU" sz="4200" b="1" dirty="0" smtClean="0"/>
              <a:t>генералы - 10;</a:t>
            </a:r>
          </a:p>
          <a:p>
            <a:r>
              <a:rPr lang="ru-RU" sz="4200" b="1" dirty="0" smtClean="0"/>
              <a:t> младшие и старшие офицеры - 176;</a:t>
            </a:r>
          </a:p>
          <a:p>
            <a:r>
              <a:rPr lang="ru-RU" sz="4200" b="1" dirty="0" smtClean="0"/>
              <a:t> сержанты и старшины - 49;</a:t>
            </a:r>
          </a:p>
          <a:p>
            <a:r>
              <a:rPr lang="ru-RU" sz="4200" b="1" dirty="0" smtClean="0"/>
              <a:t> рядовые – 16.</a:t>
            </a:r>
          </a:p>
          <a:p>
            <a:endParaRPr lang="ru-RU" dirty="0"/>
          </a:p>
        </p:txBody>
      </p:sp>
      <p:pic>
        <p:nvPicPr>
          <p:cNvPr id="4" name="Рисунок 3" descr="http://venividi.ru/files/img1/4020/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1628800"/>
            <a:ext cx="3888432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528" y="1628800"/>
            <a:ext cx="4104456" cy="452596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4000" b="1" dirty="0" smtClean="0"/>
              <a:t>Помните!</a:t>
            </a:r>
          </a:p>
          <a:p>
            <a:pPr>
              <a:buNone/>
            </a:pPr>
            <a:r>
              <a:rPr lang="ru-RU" sz="4000" b="1" dirty="0" smtClean="0"/>
              <a:t>Через века, через года,—</a:t>
            </a:r>
          </a:p>
          <a:p>
            <a:pPr>
              <a:buNone/>
            </a:pPr>
            <a:r>
              <a:rPr lang="ru-RU" sz="4000" b="1" dirty="0" smtClean="0"/>
              <a:t>помните!</a:t>
            </a:r>
          </a:p>
          <a:p>
            <a:pPr>
              <a:buNone/>
            </a:pPr>
            <a:r>
              <a:rPr lang="ru-RU" sz="4000" b="1" dirty="0" smtClean="0"/>
              <a:t>О тех,</a:t>
            </a:r>
          </a:p>
          <a:p>
            <a:pPr>
              <a:buNone/>
            </a:pPr>
            <a:r>
              <a:rPr lang="ru-RU" sz="4000" b="1" dirty="0" smtClean="0"/>
              <a:t>кто уже не придет никогда,—</a:t>
            </a:r>
          </a:p>
          <a:p>
            <a:pPr>
              <a:buNone/>
            </a:pPr>
            <a:r>
              <a:rPr lang="ru-RU" sz="4000" b="1" dirty="0" smtClean="0"/>
              <a:t>помните!</a:t>
            </a:r>
          </a:p>
          <a:p>
            <a:endParaRPr lang="ru-RU" dirty="0"/>
          </a:p>
        </p:txBody>
      </p:sp>
      <p:pic>
        <p:nvPicPr>
          <p:cNvPr id="8" name="Picture 2" descr="http://www.stihi.ru/pics/2015/05/03/26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67721" y="404664"/>
            <a:ext cx="4571566" cy="561662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899592" y="6021288"/>
            <a:ext cx="79690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/>
              <a:t>13 героев родилось на </a:t>
            </a:r>
            <a:r>
              <a:rPr lang="ru-RU" sz="3200" b="1" dirty="0" err="1" smtClean="0"/>
              <a:t>рославльской</a:t>
            </a:r>
            <a:r>
              <a:rPr lang="ru-RU" sz="3200" b="1" dirty="0" smtClean="0"/>
              <a:t> земле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39552" y="188640"/>
            <a:ext cx="6336704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4000" b="1" dirty="0" smtClean="0"/>
              <a:t>Не плачьте!</a:t>
            </a:r>
            <a:br>
              <a:rPr lang="ru-RU" sz="4000" b="1" dirty="0" smtClean="0"/>
            </a:br>
            <a:r>
              <a:rPr lang="ru-RU" sz="4000" b="1" dirty="0" smtClean="0"/>
              <a:t>В горле сдержите стоны,</a:t>
            </a:r>
            <a:br>
              <a:rPr lang="ru-RU" sz="4000" b="1" dirty="0" smtClean="0"/>
            </a:br>
            <a:r>
              <a:rPr lang="ru-RU" sz="4000" b="1" dirty="0" smtClean="0"/>
              <a:t>горькие стоны.</a:t>
            </a:r>
            <a:br>
              <a:rPr lang="ru-RU" sz="4000" b="1" dirty="0" smtClean="0"/>
            </a:br>
            <a:r>
              <a:rPr lang="ru-RU" sz="4000" b="1" dirty="0" smtClean="0"/>
              <a:t>Памяти павших будьте достойны!</a:t>
            </a:r>
            <a:br>
              <a:rPr lang="ru-RU" sz="4000" b="1" dirty="0" smtClean="0"/>
            </a:br>
            <a:r>
              <a:rPr lang="ru-RU" sz="4000" b="1" dirty="0" smtClean="0"/>
              <a:t>Вечно</a:t>
            </a:r>
            <a:br>
              <a:rPr lang="ru-RU" sz="4000" b="1" dirty="0" smtClean="0"/>
            </a:br>
            <a:r>
              <a:rPr lang="ru-RU" sz="4000" b="1" dirty="0" smtClean="0"/>
              <a:t>достойны!</a:t>
            </a:r>
          </a:p>
          <a:p>
            <a:endParaRPr lang="ru-RU" dirty="0"/>
          </a:p>
        </p:txBody>
      </p:sp>
      <p:pic>
        <p:nvPicPr>
          <p:cNvPr id="4" name="Picture 2" descr="http://data3.gallery.ru/albums/gallery/39024-2b89b-93587543-m549x500-u21f7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82226" y="2878382"/>
            <a:ext cx="5482262" cy="35749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1556792"/>
            <a:ext cx="4104456" cy="4525963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3600" b="1" dirty="0" smtClean="0"/>
              <a:t>Хлебом и песней,</a:t>
            </a:r>
            <a:br>
              <a:rPr lang="ru-RU" sz="3600" b="1" dirty="0" smtClean="0"/>
            </a:br>
            <a:r>
              <a:rPr lang="ru-RU" sz="3600" b="1" dirty="0" smtClean="0"/>
              <a:t>Мечтой и стихами,</a:t>
            </a:r>
            <a:br>
              <a:rPr lang="ru-RU" sz="3600" b="1" dirty="0" smtClean="0"/>
            </a:br>
            <a:r>
              <a:rPr lang="ru-RU" sz="3600" b="1" dirty="0" smtClean="0"/>
              <a:t>жизнью просторной,</a:t>
            </a:r>
            <a:br>
              <a:rPr lang="ru-RU" sz="3600" b="1" dirty="0" smtClean="0"/>
            </a:br>
            <a:r>
              <a:rPr lang="ru-RU" sz="3600" b="1" dirty="0" smtClean="0"/>
              <a:t>каждой секундой,</a:t>
            </a:r>
            <a:br>
              <a:rPr lang="ru-RU" sz="3600" b="1" dirty="0" smtClean="0"/>
            </a:br>
            <a:r>
              <a:rPr lang="ru-RU" sz="3600" b="1" dirty="0" smtClean="0"/>
              <a:t>каждым дыханьем</a:t>
            </a:r>
            <a:br>
              <a:rPr lang="ru-RU" sz="3600" b="1" dirty="0" smtClean="0"/>
            </a:br>
            <a:r>
              <a:rPr lang="ru-RU" sz="3600" b="1" dirty="0" smtClean="0"/>
              <a:t>будьте</a:t>
            </a:r>
            <a:br>
              <a:rPr lang="ru-RU" sz="3600" b="1" dirty="0" smtClean="0"/>
            </a:br>
            <a:r>
              <a:rPr lang="ru-RU" sz="3600" b="1" dirty="0" smtClean="0"/>
              <a:t>достойны!</a:t>
            </a:r>
          </a:p>
          <a:p>
            <a:endParaRPr lang="ru-RU" dirty="0"/>
          </a:p>
        </p:txBody>
      </p:sp>
      <p:pic>
        <p:nvPicPr>
          <p:cNvPr id="4" name="Picture 2" descr="http://www.visitsmolensk.ru/img/image/a21c8fc91c5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68144" y="332656"/>
            <a:ext cx="4260634" cy="309634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499992" y="3573016"/>
            <a:ext cx="4392488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Бои в Смоленске шли днём и ночью. Защитники города 2 недели героически сражались за каждый дом, улицу, квартал, не давая врагу перейти на правый берег Днепра.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95536" y="1844824"/>
            <a:ext cx="5256584" cy="45259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4000" b="1" dirty="0" smtClean="0"/>
              <a:t>    Люди!</a:t>
            </a:r>
            <a:br>
              <a:rPr lang="ru-RU" sz="4000" b="1" dirty="0" smtClean="0"/>
            </a:br>
            <a:r>
              <a:rPr lang="ru-RU" sz="4000" b="1" dirty="0" smtClean="0"/>
              <a:t>Покуда сердца стучатся,—</a:t>
            </a:r>
            <a:br>
              <a:rPr lang="ru-RU" sz="4000" b="1" dirty="0" smtClean="0"/>
            </a:br>
            <a:r>
              <a:rPr lang="ru-RU" sz="4000" b="1" dirty="0" smtClean="0"/>
              <a:t>помните!</a:t>
            </a:r>
            <a:br>
              <a:rPr lang="ru-RU" sz="4000" b="1" dirty="0" smtClean="0"/>
            </a:br>
            <a:r>
              <a:rPr lang="ru-RU" sz="4000" b="1" dirty="0" smtClean="0"/>
              <a:t>Какою</a:t>
            </a:r>
            <a:br>
              <a:rPr lang="ru-RU" sz="4000" b="1" dirty="0" smtClean="0"/>
            </a:br>
            <a:r>
              <a:rPr lang="ru-RU" sz="4000" b="1" dirty="0" smtClean="0"/>
              <a:t>ценой</a:t>
            </a:r>
            <a:br>
              <a:rPr lang="ru-RU" sz="4000" b="1" dirty="0" smtClean="0"/>
            </a:br>
            <a:r>
              <a:rPr lang="ru-RU" sz="4000" b="1" dirty="0" smtClean="0"/>
              <a:t>завоевано счастье,—</a:t>
            </a:r>
            <a:br>
              <a:rPr lang="ru-RU" sz="4000" b="1" dirty="0" smtClean="0"/>
            </a:br>
            <a:r>
              <a:rPr lang="ru-RU" sz="4000" b="1" dirty="0" smtClean="0"/>
              <a:t>пожалуйста, помните!</a:t>
            </a:r>
          </a:p>
          <a:p>
            <a:endParaRPr lang="ru-RU" dirty="0"/>
          </a:p>
        </p:txBody>
      </p:sp>
      <p:pic>
        <p:nvPicPr>
          <p:cNvPr id="4" name="Рисунок 3" descr="Памятник первым гвардейским дивизиям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1916832"/>
            <a:ext cx="3456384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Герои Советского Союза</a:t>
            </a:r>
            <a:endParaRPr lang="ru-RU" dirty="0"/>
          </a:p>
        </p:txBody>
      </p:sp>
      <p:pic>
        <p:nvPicPr>
          <p:cNvPr id="4" name="Picture 6" descr="https://ds02.infourok.ru/uploads/ex/12c8/0001fb0f-2e8c7e44/img27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2274" y="1600200"/>
            <a:ext cx="6662869" cy="49971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ds02.infourok.ru/uploads/ex/12c8/0001fb0f-2e8c7e44/img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04664"/>
            <a:ext cx="8325896" cy="6246885"/>
          </a:xfrm>
          <a:prstGeom prst="rect">
            <a:avLst/>
          </a:prstGeom>
          <a:noFill/>
        </p:spPr>
      </p:pic>
      <p:pic>
        <p:nvPicPr>
          <p:cNvPr id="6" name="Picture 2" descr="https://pbs.twimg.com/media/ECAGP1aWsAAlF5c.jpg:lar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20273" y="1818777"/>
            <a:ext cx="1296144" cy="9724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273</TotalTime>
  <Words>293</Words>
  <Application>Microsoft Office PowerPoint</Application>
  <PresentationFormat>Экран (4:3)</PresentationFormat>
  <Paragraphs>42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Обычная</vt:lpstr>
      <vt:lpstr>Герои –земляки земли Смоленской</vt:lpstr>
      <vt:lpstr>Слайд 2</vt:lpstr>
      <vt:lpstr>Среди Героев Советского Союза представлены различные воинские специальности:</vt:lpstr>
      <vt:lpstr>Слайд 4</vt:lpstr>
      <vt:lpstr>Слайд 5</vt:lpstr>
      <vt:lpstr>Слайд 6</vt:lpstr>
      <vt:lpstr>Слайд 7</vt:lpstr>
      <vt:lpstr>Герои Советского Союза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герои войны 1941-1945 смоленской области</dc:title>
  <dc:creator>Asus</dc:creator>
  <cp:lastModifiedBy>Asus</cp:lastModifiedBy>
  <cp:revision>31</cp:revision>
  <dcterms:created xsi:type="dcterms:W3CDTF">2019-09-17T18:25:10Z</dcterms:created>
  <dcterms:modified xsi:type="dcterms:W3CDTF">2019-10-13T18:56:50Z</dcterms:modified>
</cp:coreProperties>
</file>