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3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16632"/>
            <a:ext cx="5128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СПРАВОЧНИК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6368" y="2342591"/>
            <a:ext cx="81253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«Памятники архитектуры, </a:t>
            </a:r>
          </a:p>
          <a:p>
            <a:pPr algn="ctr"/>
            <a:r>
              <a:rPr lang="ru-RU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культуры 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Навашино»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50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890" y="116632"/>
            <a:ext cx="4432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039962"/>
            <a:ext cx="9042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>
                <a:latin typeface="Segoe Script" pitchFamily="34" charset="0"/>
              </a:rPr>
              <a:t>Майорова Эвелина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ученица 7 класса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уководитель: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Шамшина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Светлана Владимировна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762" y="3133684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04664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Братская могила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посвящена воинам, погибшим в госпитале. Была сооружена в 1958 году в память о тяжелораненных фронтовиках, которых не удалось спасти. Находится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Липненском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старом кладбище, ул. Клубная.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6036"/>
            <a:ext cx="1568021" cy="20889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4653136"/>
            <a:ext cx="5528461" cy="2055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Гимназия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школа в г. Навашино, построенная в 1934 году. 1 сентября 1935 года была открыта председателем завкома профсоюза судоремонтного завода Киселёвым Дмитрием Никитовичем. В годы войны школа была переоборудована в госпиталь. В 2001 году преобразована в Гимназию. Находится на ул. Ленина.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01905"/>
            <a:ext cx="2808312" cy="21062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43611" y="2552863"/>
            <a:ext cx="5660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Вечный огонь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находится в составе мемориала Погибшим солдатам в Великой Отечественной Войне. Установлен в 1984 году.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57272"/>
            <a:ext cx="2764230" cy="20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0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7542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Городской парк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открыт в 2014 году благодаря областной программе по поддержке инициатив.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88640"/>
            <a:ext cx="1632181" cy="1224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1582983"/>
            <a:ext cx="6840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Дворец детского творчества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преемником Дома пионеров, образованного 1972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 настоящее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ДДТ –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многопрофильное учреждение дополнительного образования, основной целью деятельности которого является развитие мотивации личности к познанию и творчеству, реализация дополнительных образовательных услуг в интересах личности,  общества,  государства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Образовано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11 февраля 2005 года в порядке реорганизации путём слияния пяти учреждений дополнительного образования детей: МОУ ДОД Дом детского творчества, МОУ ДОД Станция юных туристов, МОУ ДОД Станция юных техников, МОУ ДОД Подростковый клуб «Юность», МОУ ДОД Детско-юношеский центр «Улыбка».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20" y="1700808"/>
            <a:ext cx="1624959" cy="1224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025" y="5229200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Дворец культуры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построен в 1961 году. Инициатором постройки был Судостроительный завод "ОКА". Во Дворце культуры существовала картинная галерея, крупнейшая библиотека города, художественная и музыкальная школа существовала на базе ДК.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345" y="5061780"/>
            <a:ext cx="2298002" cy="172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10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605" y="244205"/>
            <a:ext cx="64087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Дворец 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открыл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свои двери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1979 году, осуществляя тренировочную и методическую  деятельность в области физической культуры и спорта.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Здание Дворца спорта было заложено строителями Судостроительного завода «Ока» в начале 1976 года. А в июле 1979 года новый объект был сдан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эксплуатацию.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январе 2012 года Дворец спорта был переименован в Муниципальное бюджетное учреждение «Физкультурно-оздоровительный центр «Здоровье» (МБУ ФОЦ «Здоровье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20688"/>
            <a:ext cx="2249958" cy="16874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88666" y="2924945"/>
            <a:ext cx="61655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 Кирсановой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мемориальный комплекс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включающий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себя дом, в котором жила известная революционерка Клавдия Ивановна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Кирсанова (место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где проходили революционные маевки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трудящихся),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также обелиск. Он был установлен в 1924 году к седьмой годовщине Октябрьской революции. Мемориальный комплекс был взят под охрану в 1983 году.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5" y="3068959"/>
            <a:ext cx="2556195" cy="17030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605" y="5373216"/>
            <a:ext cx="5755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Липненская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церковь (новая)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 честь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Сергия Радонежского начала строиться 11 августа 2015 года по адресу ул. Советская 27 на месте старой Сергиевской церкви, которая сгорела в 1945 году.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092692"/>
            <a:ext cx="2363382" cy="157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696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6624736" cy="152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Новое кладбище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расположено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юго-восточной части города Навашино. На этом погосте имеется воинское захоронение умерших в лагере военнопленных в Норвегии (урны с прахом). Имена погибших увековечены на мемориальной доске на памятнике.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16632"/>
            <a:ext cx="1185342" cy="1669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3848" y="2015136"/>
            <a:ext cx="5361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Мемориал погибшим в ВОВ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возведен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1984 году.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86128"/>
            <a:ext cx="2373643" cy="17802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3789040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Мемориал погибшим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судостроителям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располагается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территории ОАО «Окская судоверфь». Был сооружен в 1975 году к 30-летию Победы.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506" y="3363925"/>
            <a:ext cx="2364747" cy="1773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6" y="5589240"/>
            <a:ext cx="5382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Обелиск Героям Советского Союза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установлен на территории мемориала погибшим в ВОВ в 2010 году.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00" y="4941166"/>
            <a:ext cx="2448272" cy="184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743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674" y="8531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Обелиск комсомольской славы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был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сооружен в 1968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50-летию коммунистического союза молодежи.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03848" y="1382077"/>
            <a:ext cx="5724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Памятник В. И. Ленину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был установлен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1964 году.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31861"/>
            <a:ext cx="2483768" cy="1862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427" y="3068960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Силикатный завод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Акционерное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общество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Навашинский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завод стройматериалов» имеет более чем полувековую историю. Решение руководства области о строительстве этого предприятия было принято в 1954 году, а первые вагонетки с кирпичом-сырцом поступили на заводской склад уже в феврале 1962 года.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669" y="3103240"/>
            <a:ext cx="2462815" cy="1610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09691" y="4996586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Старое кладбище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расположено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южной части Навашино, в пределах городской черты. На территории этого некрополя имеется братская могила советских солдат, погибших в годы Великой Отечественной войны. Рядом с могилой установлен мемориал.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889498"/>
            <a:ext cx="1397241" cy="186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48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Судостроительный завод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основан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1907 году как филиал пристань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Кулебакского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горного завода. Первоначальное его название —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Мордовщиковская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судоверфь» с 1907 по 1966 годы. Далее ГУП НО завод «Ока». В 2000-х предприятие разделилось на ОАО «Окская судоверфь» и ОАО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Навашинский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машиностроительный завод». После 2008 ОАО «НМЗ» ликвидировано. В настоящее время ОАО «Окская судоверфь» — одно из крупнейших в Нижегородской области производителей и поставщиков речных и морских судов различного типа и назначения.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88640"/>
            <a:ext cx="2736304" cy="22322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9792" y="3501008"/>
            <a:ext cx="63367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Хлебозавод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был создан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осенью 1972 года для производства и снабжения хлебобулочными изделиями жителей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Навашино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Навашинского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района. Ежедневный выпуск х/б изделий в натуральном выражении составлял 18 тонн. Коренные изменении в хозяйственной деятельности предприятия начались после акционирования общества, в 1994 году.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Навашинский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хлебозавод был преобразован в ОАО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Навашинский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хлеб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среднесуточный выпуск хлебобулочной продукции по сравнению с 1994 годом увеличился в три раза и достиг в 2003 году 35,6 тонн.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предприятии работает около 400 человек.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21" y="3645024"/>
            <a:ext cx="2520280" cy="16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40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Школа №2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построена в 1962 году. До этого существовала народная земская школа в 1867.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1904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году, после пожара 1903 года,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Липне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была построена новая школа. Лес на строительство выделила графиня Уварова. Известно, что здание этой школы находилось по адресу: улица Советская, 49.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88640"/>
            <a:ext cx="2975223" cy="19834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57600" y="255040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Школа №3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открыта с 21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декабря 1959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2003 г. школа получила новый статус – средняя общеобразовательная школа №3.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2060848"/>
            <a:ext cx="2880320" cy="21794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3566" y="4365104"/>
            <a:ext cx="56685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Школа №4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1965 году это была единственная средняя школа в городе. Она принимала девчонок и мальчишек из первой и третьей школ в 9-ый, а потом в 10 классы. Здесь они получали среднее полное образование.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вмещала более тысячи учеников, количество преподавателей достигало 60 человек, среди них были заслуженные учителя и учителя, имевшие государственные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награды.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692" y="3861048"/>
            <a:ext cx="2719171" cy="271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99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634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 Windows</cp:lastModifiedBy>
  <cp:revision>14</cp:revision>
  <dcterms:created xsi:type="dcterms:W3CDTF">2017-10-15T04:58:19Z</dcterms:created>
  <dcterms:modified xsi:type="dcterms:W3CDTF">2019-11-22T18:18:09Z</dcterms:modified>
</cp:coreProperties>
</file>