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7" r:id="rId3"/>
    <p:sldId id="261" r:id="rId4"/>
    <p:sldId id="274" r:id="rId5"/>
    <p:sldId id="268" r:id="rId6"/>
    <p:sldId id="262" r:id="rId7"/>
    <p:sldId id="270" r:id="rId8"/>
    <p:sldId id="266" r:id="rId9"/>
    <p:sldId id="271" r:id="rId10"/>
    <p:sldId id="257" r:id="rId11"/>
    <p:sldId id="265" r:id="rId12"/>
    <p:sldId id="272" r:id="rId13"/>
    <p:sldId id="273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0982AC-8A0A-4BD2-B2C0-AA3665518CEB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DFB2C5-710A-4129-A574-D1AA6C3544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TGruzdeeva\Desktop\&#1084;&#1072;&#1088;&#1096;&#1088;&#1091;&#1090;1111\&#1043;&#1086;&#1090;&#1086;&#1074;&#1099;&#1077;\&#1054;&#1073;&#1088;&#1072;&#1079;&#1086;&#1074;&#1072;&#1090;&#1077;&#1083;&#1100;&#1085;&#1099;&#1081;%20&#1084;&#1072;&#1088;&#1096;&#1088;&#1091;&#1090;%20&#1054;&#1083;&#1080;&#1084;&#1087;&#1080;&#1081;&#1089;&#1082;&#1080;&#1077;%20&#1080;&#1075;&#1088;&#1099;.pptx#-1,5,&#1055;&#1088;&#1077;&#1079;&#1077;&#1085;&#1090;&#1072;&#1094;&#1080;&#1103; PowerPoint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000" y="1341323"/>
            <a:ext cx="6876000" cy="445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185248" y="335558"/>
            <a:ext cx="461344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Олимпийских игр </a:t>
            </a:r>
          </a:p>
        </p:txBody>
      </p:sp>
    </p:spTree>
    <p:extLst>
      <p:ext uri="{BB962C8B-B14F-4D97-AF65-F5344CB8AC3E}">
        <p14:creationId xmlns:p14="http://schemas.microsoft.com/office/powerpoint/2010/main" val="147578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412776"/>
            <a:ext cx="6552000" cy="4248000"/>
          </a:xfrm>
          <a:prstGeom prst="round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1412776"/>
            <a:ext cx="6552000" cy="4248000"/>
          </a:xfrm>
          <a:prstGeom prst="round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1412776"/>
            <a:ext cx="6552000" cy="4248000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1412776"/>
            <a:ext cx="6552000" cy="4248000"/>
          </a:xfrm>
          <a:prstGeom prst="round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3608" y="1412776"/>
            <a:ext cx="6552000" cy="4248000"/>
          </a:xfrm>
          <a:prstGeom prst="round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noaction" highlightClick="1"/>
          </p:cNvPr>
          <p:cNvSpPr/>
          <p:nvPr/>
        </p:nvSpPr>
        <p:spPr>
          <a:xfrm>
            <a:off x="7884368" y="2996952"/>
            <a:ext cx="592057" cy="1145379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339747" y="5817458"/>
            <a:ext cx="1850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7236" y="5801015"/>
            <a:ext cx="4356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Состязания в беге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74538" y="5817458"/>
            <a:ext cx="5101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Гонки на колесницах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5963" y="5817458"/>
            <a:ext cx="37377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Метание копья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45340" y="5817458"/>
            <a:ext cx="4160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в длину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95620" y="332656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иды состязаний на 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Олимпийских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играх в древние времена?</a:t>
            </a:r>
          </a:p>
        </p:txBody>
      </p:sp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8316416" y="6057336"/>
            <a:ext cx="468000" cy="396000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27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5" grpId="0" animBg="1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53184"/>
            <a:ext cx="8064000" cy="40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9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548680"/>
            <a:ext cx="3653326" cy="5256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8085" y="548680"/>
            <a:ext cx="4156363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00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000" y="1125256"/>
            <a:ext cx="6912000" cy="4608000"/>
          </a:xfrm>
        </p:spPr>
      </p:pic>
      <p:sp>
        <p:nvSpPr>
          <p:cNvPr id="5" name="Прямоугольник 4"/>
          <p:cNvSpPr/>
          <p:nvPr/>
        </p:nvSpPr>
        <p:spPr>
          <a:xfrm>
            <a:off x="1691680" y="476672"/>
            <a:ext cx="5910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Олимпийские игры наших дней</a:t>
            </a:r>
          </a:p>
        </p:txBody>
      </p:sp>
    </p:spTree>
    <p:extLst>
      <p:ext uri="{BB962C8B-B14F-4D97-AF65-F5344CB8AC3E}">
        <p14:creationId xmlns:p14="http://schemas.microsoft.com/office/powerpoint/2010/main" val="312772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92943" y="5930696"/>
            <a:ext cx="415811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Пьер де Кубертен </a:t>
            </a:r>
            <a:endParaRPr lang="ru-RU" alt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основоположник современных Олимпийских игр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898989"/>
                </a:solidFill>
                <a:effectLst/>
                <a:latin typeface="Lato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origins.osu.edu/sites/origins.osu.edu/files/Pierre_de_Coubertin_Anefo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4560" y="548680"/>
            <a:ext cx="3634879" cy="518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>
            <a:hlinkClick r:id="rId3" action="ppaction://hlinkpres?slideindex=5&amp;slidetitle=Презентация PowerPoint"/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28384" y="6062855"/>
            <a:ext cx="724535" cy="474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168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25" y="537939"/>
            <a:ext cx="7905750" cy="526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61" y="530224"/>
            <a:ext cx="7915379" cy="529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17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036" y="548680"/>
            <a:ext cx="4131928" cy="52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2974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000" y="549264"/>
            <a:ext cx="7008000" cy="52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7843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41" y="530224"/>
            <a:ext cx="7883999" cy="52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933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660" y="476672"/>
            <a:ext cx="6460680" cy="5306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6200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758852"/>
            <a:ext cx="8172000" cy="4758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681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19" y="1196752"/>
            <a:ext cx="8183562" cy="4030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3702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482</TotalTime>
  <Words>32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TGruzdeeva</dc:creator>
  <cp:lastModifiedBy>TGruzdeeva</cp:lastModifiedBy>
  <cp:revision>29</cp:revision>
  <dcterms:created xsi:type="dcterms:W3CDTF">2019-09-25T21:13:26Z</dcterms:created>
  <dcterms:modified xsi:type="dcterms:W3CDTF">2019-11-22T09:08:32Z</dcterms:modified>
</cp:coreProperties>
</file>