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2" r:id="rId4"/>
    <p:sldId id="259" r:id="rId5"/>
    <p:sldId id="260" r:id="rId6"/>
    <p:sldId id="283" r:id="rId7"/>
    <p:sldId id="286" r:id="rId8"/>
    <p:sldId id="287" r:id="rId9"/>
    <p:sldId id="270" r:id="rId10"/>
    <p:sldId id="28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>
        <p:scale>
          <a:sx n="74" d="100"/>
          <a:sy n="74" d="100"/>
        </p:scale>
        <p:origin x="-185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D7A8-C4E1-44FB-8C7D-FB37FB237CB1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A3E3B-8861-4D72-A0BC-9D74CEE86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0C48-D8EA-4E51-8411-6861AF53F06C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C083D-D3A1-436F-AA7A-5103EBBFA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5835F-013A-44D1-B387-59AB25F713DD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43D4-FF09-46D3-9EA6-DF7EFC197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1820-325A-4252-B89E-43956D5B5C9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89391-C09E-414B-B0E1-41E07E758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B4C8-5432-468E-AD3D-A38063EB95AD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12CD-1E28-4698-A33A-EC7BF947F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30A1-B979-49AF-8E7C-0DEC0FA6A19D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5974-A2CB-4AE5-A263-0FD5297FD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9C9B1-8F9A-42BC-8BA3-8F053105F62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EF6F5-94E7-43C2-8112-113A509BF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902C-17A8-4F6C-A10B-EA6BA2D8EAB4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AD480-81A2-4E17-9B49-83DB32128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E47E-BA58-4A84-A0A1-4602204665E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BFA9E-83CF-4EAF-A67A-5A1CDE50C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8FFCE-7D99-4AF2-8F94-1B0795824848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AC974-48CE-4C63-B9C6-06879B03C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9D6EC-6025-4571-9854-4F17D72DF481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8F74-14EC-48F3-963D-3784EE49D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5DA826-A294-45CE-A883-4D656746893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5D7005-A7F1-42F2-8628-8B61765F9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Презентация на тему:</a:t>
            </a:r>
          </a:p>
          <a:p>
            <a:pPr algn="r" eaLnBrk="1" hangingPunct="1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 М. Ю. Лермонтов</a:t>
            </a:r>
          </a:p>
          <a:p>
            <a:pPr algn="r" eaLnBrk="1" hangingPunct="1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Выполнил: </a:t>
            </a:r>
            <a:r>
              <a:rPr lang="ru-RU" sz="2800" b="1" dirty="0" err="1" smtClean="0">
                <a:solidFill>
                  <a:schemeClr val="tx1">
                    <a:lumMod val="95000"/>
                  </a:schemeClr>
                </a:solidFill>
              </a:rPr>
              <a:t>Чехранов</a:t>
            </a: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 Егор</a:t>
            </a:r>
          </a:p>
          <a:p>
            <a:pPr algn="r" eaLnBrk="1" hangingPunct="1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Ученик 4а класса</a:t>
            </a:r>
          </a:p>
          <a:p>
            <a:pPr algn="r" eaLnBrk="1" hangingPunct="1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МБОУ «</a:t>
            </a:r>
            <a:r>
              <a:rPr lang="ru-RU" sz="2800" b="1" dirty="0" err="1" smtClean="0">
                <a:solidFill>
                  <a:schemeClr val="tx1">
                    <a:lumMod val="95000"/>
                  </a:schemeClr>
                </a:solidFill>
              </a:rPr>
              <a:t>Жердевская</a:t>
            </a: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 СОШ»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2" descr="http://www.rulex.ru/rpg/WebPict/fullpic/0035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4063"/>
            <a:ext cx="4071966" cy="447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8000" b="1" smtClean="0">
                <a:solidFill>
                  <a:srgbClr val="534B38"/>
                </a:solidFill>
              </a:rPr>
              <a:t>Спасибо за внимание!)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ile:Mikhail lermon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43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4786313" y="357188"/>
            <a:ext cx="4357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Franklin Gothic Book" pitchFamily="34" charset="0"/>
              </a:rPr>
              <a:t>Михаил Юрьевич Лермонтов</a:t>
            </a:r>
            <a:endParaRPr lang="en-US" sz="4000" b="1">
              <a:latin typeface="Franklin Gothic Book" pitchFamily="34" charset="0"/>
            </a:endParaRPr>
          </a:p>
          <a:p>
            <a:r>
              <a:rPr lang="en-US" sz="4000" b="1">
                <a:latin typeface="Franklin Gothic Book" pitchFamily="34" charset="0"/>
              </a:rPr>
              <a:t>(1814-1841)</a:t>
            </a:r>
            <a:endParaRPr lang="ru-RU" sz="4000" b="1">
              <a:latin typeface="Franklin Gothic Book" pitchFamily="34" charset="0"/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859338" y="3500438"/>
            <a:ext cx="392906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Franklin Gothic Book" pitchFamily="34" charset="0"/>
              </a:rPr>
              <a:t> </a:t>
            </a:r>
            <a:r>
              <a:rPr lang="ru-RU" sz="2800">
                <a:latin typeface="Franklin Gothic Book" pitchFamily="34" charset="0"/>
              </a:rPr>
              <a:t>Русский поэт, прозаик, драматург, художник, офицер.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>
              <a:effectLst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slide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0" y="3244850"/>
            <a:ext cx="5286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. </a:t>
            </a:r>
          </a:p>
        </p:txBody>
      </p:sp>
      <p:pic>
        <p:nvPicPr>
          <p:cNvPr id="16386" name="Picture 2" descr="File:Арсеньева Е. А., бабушка М.Ю. Лермонт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718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-107950" y="4352925"/>
            <a:ext cx="34655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Franklin Gothic Book" pitchFamily="34" charset="0"/>
              </a:rPr>
              <a:t>Арсеньева Елизавета Алексеевна. (1773-1845гг.), бабушка великого русского поэта М.Ю. Лермонтова.</a:t>
            </a:r>
          </a:p>
        </p:txBody>
      </p:sp>
      <p:pic>
        <p:nvPicPr>
          <p:cNvPr id="16388" name="Picture 4" descr="http://upload.wikimedia.org/wikipedia/commons/thumb/a/a8/%D0%9C.%D0%9C._%D0%9B%D0%B5%D1%80%D0%BC%D0%BE%D0%BD%D1%82%D0%BE%D0%B2%D0%B0%2C_%D0%BC%D0%B0%D1%82%D1%8C_%D0%9C.%D0%AE._%D0%9B%D0%B5%D1%80%D0%BC%D0%BE%D0%BD%D1%82%D0%BE%D0%B2%D0%B0.jpg/250px-%D0%9C.%D0%9C._%D0%9B%D0%B5%D1%80%D0%BC%D0%BE%D0%BD%D1%82%D0%BE%D0%B2%D0%B0%2C_%D0%BC%D0%B0%D1%82%D1%8C_%D0%9C.%D0%AE._%D0%9B%D0%B5%D1%80%D0%BC%D0%BE%D0%BD%D1%82%D0%BE%D0%B2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2786063"/>
            <a:ext cx="2928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3000375" y="5554663"/>
            <a:ext cx="321468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Franklin Gothic Book" pitchFamily="34" charset="0"/>
              </a:rPr>
              <a:t>М. М. Лермонтова (1795—1817 гг.), мать М. Ю. Лермонтова</a:t>
            </a:r>
          </a:p>
        </p:txBody>
      </p:sp>
      <p:pic>
        <p:nvPicPr>
          <p:cNvPr id="16390" name="Picture 6" descr="http://upload.wikimedia.org/wikipedia/commons/thumb/1/1f/%D0%AE.%D0%9F._%D0%9B%D0%B5%D1%80%D0%BC%D0%BE%D0%BD%D1%82%D0%BE%D0%B2%2C_%D0%BE%D1%82%D0%B5%D1%86_%D0%9C.%D0%AE._%D0%9B%D0%B5%D1%80%D0%BC%D0%BE%D0%BD%D1%82%D0%BE%D0%B2%D0%B0.jpg/250px-%D0%AE.%D0%9F._%D0%9B%D0%B5%D1%80%D0%BC%D0%BE%D0%BD%D1%82%D0%BE%D0%B2%2C_%D0%BE%D1%82%D0%B5%D1%86_%D0%9C.%D0%AE._%D0%9B%D0%B5%D1%80%D0%BC%D0%BE%D0%BD%D1%82%D0%BE%D0%B2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1412875"/>
            <a:ext cx="31432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6303963" y="1628775"/>
            <a:ext cx="2786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>
                <a:latin typeface="Franklin Gothic Book" pitchFamily="34" charset="0"/>
              </a:rPr>
              <a:t>Ю. П. Лермонтов (1787—1831 гг.), отец поэта</a:t>
            </a:r>
          </a:p>
        </p:txBody>
      </p:sp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28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Franklin Gothic Book" pitchFamily="34" charset="0"/>
              </a:rPr>
              <a:t>Воспитание</a:t>
            </a: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0" y="500063"/>
            <a:ext cx="58578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Franklin Gothic Book" pitchFamily="34" charset="0"/>
              </a:rPr>
              <a:t>Бабушка поэта, Елизавета Алексеевна Арсеньева, страстно любила внука, который в детстве не отличался сильным здоровьем. Энергичная и настойчивая, она прилагала все усилия, чтобы дать ему всё, на что только может претендовать продолжатель рода Лермонтовых. </a:t>
            </a:r>
            <a:r>
              <a:rPr lang="ru-RU" sz="2000" dirty="0" smtClean="0">
                <a:latin typeface="Franklin Gothic Book" pitchFamily="34" charset="0"/>
              </a:rPr>
              <a:t>личной </a:t>
            </a:r>
            <a:r>
              <a:rPr lang="ru-RU" sz="2000" dirty="0">
                <a:latin typeface="Franklin Gothic Book" pitchFamily="34" charset="0"/>
              </a:rPr>
              <a:t>жизни.</a:t>
            </a:r>
          </a:p>
        </p:txBody>
      </p:sp>
      <p:pic>
        <p:nvPicPr>
          <p:cNvPr id="17411" name="Picture 2" descr="http://upload.wikimedia.org/wikipedia/commons/thumb/4/41/%D0%9C._%D0%AE._%D0%9B%D0%B5%D1%80%D0%BC%D0%BE%D0%BD%D1%82%D0%BE%D0%B2_%D1%80%D0%B5%D0%B1%D0%B5%D0%BD%D0%BA%D0%BE%D0%BC._1817-1818_%D0%B3%D0%B3..jpg/250px-%D0%9C._%D0%AE._%D0%9B%D0%B5%D1%80%D0%BC%D0%BE%D0%BD%D1%82%D0%BE%D0%B2_%D1%80%D0%B5%D0%B1%D0%B5%D0%BD%D0%BA%D0%BE%D0%BC._1817-1818_%D0%B3%D0%B3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4550" y="0"/>
            <a:ext cx="321468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6000750" y="3071813"/>
            <a:ext cx="3143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Franklin Gothic Book" pitchFamily="34" charset="0"/>
              </a:rPr>
              <a:t>М. Ю. Лермонтов в возрасте 3-4 лет</a:t>
            </a:r>
          </a:p>
        </p:txBody>
      </p:sp>
      <p:pic>
        <p:nvPicPr>
          <p:cNvPr id="17413" name="Picture 4" descr="http://upload.wikimedia.org/wikipedia/commons/thumb/6/66/Mikhail_Lermontov%2C_1820-22.jpg/250px-Mikhail_Lermontov%2C_1820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2288"/>
            <a:ext cx="3059113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-107950" y="6286500"/>
            <a:ext cx="3167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bg1"/>
                </a:solidFill>
                <a:latin typeface="Franklin Gothic Book" pitchFamily="34" charset="0"/>
              </a:rPr>
              <a:t>М. Ю. Лермонтов в возрасте 6-8 лет</a:t>
            </a:r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57200" y="500063"/>
            <a:ext cx="8229600" cy="552450"/>
          </a:xfrm>
          <a:noFill/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100" cap="none" smtClean="0">
                <a:effectLst/>
              </a:rPr>
              <a:t>Учёба.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142875" y="1125538"/>
            <a:ext cx="8786813" cy="4751387"/>
          </a:xfrm>
        </p:spPr>
        <p:txBody>
          <a:bodyPr/>
          <a:lstStyle/>
          <a:p>
            <a:pPr marL="273050" indent="-273050" eaLnBrk="1" hangingPunct="1">
              <a:buFont typeface="Wingdings 2" pitchFamily="18" charset="2"/>
              <a:buNone/>
            </a:pPr>
            <a:r>
              <a:rPr lang="ru-RU" sz="3800" smtClean="0"/>
              <a:t>В 14 лет Михаил поступил в Благородный пансион в Москве,  а после его окончания в Московский университет. Но учиться там поэт отказался. Бабушка и внук приняли решение поступить в Школу гвардейских подпрапорщиков и кавалеристов. Через двагода Лермонтов стал офицером.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5600" y="463550"/>
            <a:ext cx="4711700" cy="795338"/>
          </a:xfrm>
        </p:spPr>
        <p:txBody>
          <a:bodyPr wrap="square" lIns="91440" tIns="45720" rIns="91440" bIns="45720" numCol="1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Военная служба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750" y="1412875"/>
            <a:ext cx="8353425" cy="1901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Школа юнкеров сделала поэта образованным офицером, обладающим широким кругозором, знанием военной истории и основ военного искусства. В 1834 году Лермонтов начал служить в Гусарском полку в Царском селе. Служба в полку состояла не только в обычных военных занятиях, учениях, парадах, но и в обязательном посещении придворных балов.</a:t>
            </a:r>
          </a:p>
          <a:p>
            <a:pPr>
              <a:lnSpc>
                <a:spcPct val="120000"/>
              </a:lnSpc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pic>
        <p:nvPicPr>
          <p:cNvPr id="8" name="Рисунок 7" descr="Mariinsky_Palace_Saint_Petersburg-600x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645024"/>
            <a:ext cx="3600400" cy="2521167"/>
          </a:xfrm>
          <a:prstGeom prst="rect">
            <a:avLst/>
          </a:prstGeom>
          <a:solidFill>
            <a:srgbClr val="FFFFFF">
              <a:shade val="85000"/>
            </a:srgbClr>
          </a:solidFill>
          <a:ln w="952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55650" y="5943600"/>
            <a:ext cx="3600450" cy="554038"/>
          </a:xfrm>
          <a:prstGeom prst="rect">
            <a:avLst/>
          </a:prstGeom>
          <a:solidFill>
            <a:schemeClr val="tx1"/>
          </a:solidFill>
          <a:ln w="8890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000" dirty="0" err="1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Мариинский</a:t>
            </a:r>
            <a:r>
              <a:rPr lang="ru-RU" sz="1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 дворец. Бывшее здание Школы Гвардейских Подпрапорщиков и Кавалерийских Юнкеров, в которой учился Лермонтов</a:t>
            </a:r>
          </a:p>
        </p:txBody>
      </p:sp>
      <p:pic>
        <p:nvPicPr>
          <p:cNvPr id="12" name="Рисунок 11" descr="Mariinsky_Palace_Saint_Petersburg-600x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645024"/>
            <a:ext cx="3816424" cy="2480676"/>
          </a:xfrm>
          <a:prstGeom prst="rect">
            <a:avLst/>
          </a:prstGeom>
          <a:solidFill>
            <a:srgbClr val="FFFFFF">
              <a:shade val="85000"/>
            </a:srgbClr>
          </a:solidFill>
          <a:ln w="952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5076825" y="5949950"/>
            <a:ext cx="3816350" cy="400050"/>
          </a:xfrm>
          <a:prstGeom prst="rect">
            <a:avLst/>
          </a:prstGeom>
          <a:solidFill>
            <a:schemeClr val="tx1"/>
          </a:solidFill>
          <a:ln w="8890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Николаевское кавалерийское училище, в стенах которого с 1832 по 1834 учился М.Ю. Лермонтов.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404938" y="260350"/>
            <a:ext cx="8640763" cy="1139825"/>
          </a:xfrm>
        </p:spPr>
        <p:txBody>
          <a:bodyPr wrap="square" lIns="91440" tIns="45720" rIns="91440" bIns="45720" numCol="1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Творчество поэта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750" y="1341438"/>
            <a:ext cx="8280400" cy="15414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1600" dirty="0">
                <a:latin typeface="Arial" pitchFamily="34" charset="0"/>
                <a:cs typeface="+mn-cs"/>
              </a:rPr>
              <a:t>Лирика Лермонтова имеет свойство отчужденности, тяготения к вечности. Самые главные произведения Лермонтова: стихотворение "Парус"(1831), драма в стихах «Маскарад»(1835), поэмы "Боярин Орша"(1835-1836) и «Мцыри»(1839), стихотворения«Бородино»(1837) и «Узник»(1837), повесть Демон»(1839), роман «Герой нашего времени»(1838-1840) считаются шедеврами литературы.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pic>
        <p:nvPicPr>
          <p:cNvPr id="7" name="Рисунок 6" descr="Mariinsky_Palace_Saint_Petersburg-600x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4248471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952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84213" y="6159500"/>
            <a:ext cx="4248150" cy="400050"/>
          </a:xfrm>
          <a:prstGeom prst="rect">
            <a:avLst/>
          </a:prstGeom>
          <a:solidFill>
            <a:schemeClr val="tx1"/>
          </a:solidFill>
          <a:ln w="8890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«Немного лет тому назад, Там, где, </a:t>
            </a:r>
            <a:r>
              <a:rPr lang="ru-RU" sz="1000" dirty="0" err="1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сливаяся</a:t>
            </a:r>
            <a:r>
              <a:rPr lang="ru-RU" sz="1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, шумят, Обнявшись, будто две </a:t>
            </a:r>
            <a:r>
              <a:rPr lang="ru-RU" sz="1000" dirty="0" err="1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сестры,Струи</a:t>
            </a:r>
            <a:r>
              <a:rPr lang="ru-RU" sz="1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+mn-cs"/>
              </a:rPr>
              <a:t> Арагвы и Куры…» - отрывок из «Мцыри».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19700" y="3429000"/>
            <a:ext cx="3816350" cy="21605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Две ссылки на Кавказ вдохновили поэта на написание замечательных произведений о красоте природы и жизни кавказского народа: “Казачья колыбельная песня", "Дума" (оба стихотворения -1838), "Дары Терека" (1840), “Утес” (1841)  и многие другие.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0" y="0"/>
            <a:ext cx="5227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Franklin Gothic Book" pitchFamily="34" charset="0"/>
              </a:rPr>
              <a:t>Памятники</a:t>
            </a:r>
          </a:p>
        </p:txBody>
      </p:sp>
      <p:pic>
        <p:nvPicPr>
          <p:cNvPr id="24578" name="Picture 2" descr="http://upload.wikimedia.org/wikipedia/ru/thumb/a/ad/Lerm_v_Tarhanah.jpg/153px-Lerm_v_Tarhan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3"/>
            <a:ext cx="292893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upload.wikimedia.org/wikipedia/commons/thumb/f/fd/Lermontov%27s_monument_in_Pyatigorsk.jpg/136px-Lermontov%27s_monument_in_Pyatigor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500063"/>
            <a:ext cx="27241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http://upload.wikimedia.org/wikipedia/commons/thumb/b/b9/Michael_Lermontov_2-muzeon.jpg/150px-Michael_Lermontov_2-muze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500063"/>
            <a:ext cx="27003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http://upload.wikimedia.org/wikipedia/commons/thumb/2/29/%D0%9F%D0%B0%D0%BC%D1%8F%D1%82%D0%BD%D0%B8%D0%BA_%D0%9B%D0%B5%D1%80%D0%BC%D0%BE%D0%BD%D1%82%D0%BE%D0%B2%D1%83_%D0%B2_%D0%90%D0%BB%D0%B5%D0%BA%D1%81%D0%B0%D0%BD%D0%B4%D1%80%D0%BE%D0%B2%D1%81%D0%BA%D0%BE%D0%BC_%D1%81%D0%B0%D0%B4%D1%83.jpg/150px-%D0%9F%D0%B0%D0%BC%D1%8F%D1%82%D0%BD%D0%B8%D0%BA_%D0%9B%D0%B5%D1%80%D0%BC%D0%BE%D0%BD%D1%82%D0%BE%D0%B2%D1%83_%D0%B2_%D0%90%D0%BB%D0%B5%D0%BA%D1%81%D0%B0%D0%BD%D0%B4%D1%80%D0%BE%D0%B2%D1%81%D0%BA%D0%BE%D0%BC_%D1%81%D0%B0%D0%B4%D1%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4750"/>
            <a:ext cx="29289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0" descr="http://upload.wikimedia.org/wikipedia/commons/thumb/e/e1/Lermontov_Monument_in_Kislovodsk.JPG/150px-Lermontov_Monument_in_Kislovods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3714750"/>
            <a:ext cx="27241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2" descr="http://upload.wikimedia.org/wikipedia/commons/thumb/7/72/%D0%9B%D0%B5%D1%80%D0%BC%D0%BE%D0%BD%D1%82%D0%BE%D0%B2%D1%83_%D0%B2_%D0%A2%D0%B0%D0%BC%D0%B0%D0%BD%D0%B8.JPG/150px-%D0%9B%D0%B5%D1%80%D0%BC%D0%BE%D0%BD%D1%82%D0%BE%D0%B2%D1%83_%D0%B2_%D0%A2%D0%B0%D0%BC%D0%B0%D0%BD%D0%B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3714750"/>
            <a:ext cx="27003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164</TotalTime>
  <Words>383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Учёба.</vt:lpstr>
      <vt:lpstr>Военная служба</vt:lpstr>
      <vt:lpstr>Творчество поэта</vt:lpstr>
      <vt:lpstr>Слайд 9</vt:lpstr>
      <vt:lpstr>Слайд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19</cp:revision>
  <dcterms:created xsi:type="dcterms:W3CDTF">2013-01-16T20:51:54Z</dcterms:created>
  <dcterms:modified xsi:type="dcterms:W3CDTF">2019-11-22T17:58:56Z</dcterms:modified>
</cp:coreProperties>
</file>