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6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86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48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54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404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1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480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341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060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36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491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33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D489577-95E8-48AE-8595-498CBDC69CA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EF3D88-72A0-4E2F-8123-2124F35C2D1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711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prH8vTwL9A4/TlHjUgLw24I/AAAAAAAAAUQ/tE_5fh9Hq2I/s1600/background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4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pdb/163339/25bfc1e7-e39d-4a0e-a499-5d441b52451d/s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8933" y="1774615"/>
            <a:ext cx="7334174" cy="48894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66360" y="485248"/>
            <a:ext cx="392024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Microsoft Sans Serif" panose="020B0604020202020204" pitchFamily="34" charset="0"/>
              </a:rPr>
              <a:t>Моя семья</a:t>
            </a:r>
            <a:endParaRPr lang="ru-RU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6959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prH8vTwL9A4/TlHjUgLw24I/AAAAAAAAAUQ/tE_5fh9Hq2I/s1600/background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4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4663" y="181957"/>
            <a:ext cx="6096000" cy="64940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 взрослые и дети,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важней всего на свете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весёлой детворы?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 и мама,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Дедушка и папа,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Брат, сестра, конечно, я –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мы…..семья!!!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camo.githubusercontent.com/98d11e7bdbd3a985f58f4a365d287ee78a4b27af/68747470733a2f2f66726175627562656865727a676c7565636b2e66696c65732e776f726470726573732e636f6d2f323031352f30372f696d675f303737342e706e673f773d3132303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672" y="1499813"/>
            <a:ext cx="6362960" cy="409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088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prH8vTwL9A4/TlHjUgLw24I/AAAAAAAAAUQ/tE_5fh9Hq2I/s1600/background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4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0728" y="738415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Воскресенье – вот везенье!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Воскресенья так нужны!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в воскресенье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Мама делает блины.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Папа к чаю чашки моет.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Вытираем их вдвоем,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мы всей </a:t>
            </a:r>
            <a:r>
              <a:rPr lang="ru-RU" sz="2800" b="0" i="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семьёю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Чай с блинами долго пьём.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в окошко льется песня,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и сам запеть готов,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когда мы вместе,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Даже если нет блинов.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avatars.mds.yandex.net/get-pdb/1352825/27ead4af-d93f-4384-ad99-64cb1c6f9bc1/s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8925" y="975668"/>
            <a:ext cx="4731218" cy="506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56653" y="5959759"/>
            <a:ext cx="1576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Олег </a:t>
            </a:r>
            <a:r>
              <a:rPr lang="ru-RU" sz="2000" b="0" i="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Бундур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936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prH8vTwL9A4/TlHjUgLw24I/AAAAAAAAAUQ/tE_5fh9Hq2I/s1600/background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4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pdb/1606385/1266639f-1752-4519-a7dc-e8cd2824aff9/s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2061" y="197399"/>
            <a:ext cx="8628838" cy="646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025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prH8vTwL9A4/TlHjUgLw24I/AAAAAAAAAUQ/tE_5fh9Hq2I/s1600/background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84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85648" y="297287"/>
            <a:ext cx="22129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Microsoft Sans Serif" panose="020B0604020202020204" pitchFamily="34" charset="0"/>
              </a:rPr>
              <a:t>Семья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s://image.shutterstock.com/z/avopix-39359863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5061" y="2616089"/>
            <a:ext cx="3342807" cy="358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vatars.mds.yandex.net/get-zen_doc/48747/pub_5cf7d10583e84200af3dee7a_5cf7d1119bfcfa00b1cd9818/scale_120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744" y="2616089"/>
            <a:ext cx="3192904" cy="341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3987384" y="1109272"/>
            <a:ext cx="1199213" cy="1124262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079815" y="1123487"/>
            <a:ext cx="996886" cy="1087246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425183" y="5934670"/>
            <a:ext cx="37614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Маленькая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24492" y="5957749"/>
            <a:ext cx="304012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Большая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528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prH8vTwL9A4/TlHjUgLw24I/AAAAAAAAAUQ/tE_5fh9Hq2I/s1600/background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4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4695" y="164263"/>
            <a:ext cx="11287594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Физкультминутка</a:t>
            </a:r>
          </a:p>
          <a:p>
            <a:endParaRPr lang="ru-RU" sz="5400" b="1" dirty="0" smtClean="0">
              <a:solidFill>
                <a:srgbClr val="002060"/>
              </a:solidFill>
              <a:latin typeface="Times New Roman" panose="02020603050405020304" pitchFamily="18" charset="0"/>
              <a:cs typeface="Microsoft Sans Serif" panose="020B0604020202020204" pitchFamily="34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 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(хлопки в ладоши)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живет у нас в квартире? 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(повороты в стороны с подниманием плеч)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 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(Хлопки в ладоши)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могу пересчитать; 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(указательным пальцем пересчитывают)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Папа, мама, брат, сестренка,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Кошка Мурка, два котенка,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щегол, сверчок и я-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вся наша 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 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(загибают поочередно пальцы на руке)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45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prH8vTwL9A4/TlHjUgLw24I/AAAAAAAAAUQ/tE_5fh9Hq2I/s1600/background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4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758952"/>
            <a:ext cx="5240409" cy="55707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Сколько человек 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в этой семья?</a:t>
            </a:r>
          </a:p>
          <a:p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Microsoft Sans Serif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Это семья маленькая 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или большая?</a:t>
            </a:r>
          </a:p>
          <a:p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Microsoft Sans Serif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Каким делом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занимается каждый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член семьи?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ok-t.ru/studopedia/baza13/847405516919.files/image0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2515" y="298276"/>
            <a:ext cx="6410004" cy="603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809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prH8vTwL9A4/TlHjUgLw24I/AAAAAAAAAUQ/tE_5fh9Hq2I/s1600/background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4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6626" y="616484"/>
            <a:ext cx="11033983" cy="59093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Расскажи о своей семье по плану</a:t>
            </a:r>
          </a:p>
          <a:p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Microsoft Sans Serif" panose="020B0604020202020204" pitchFamily="34" charset="0"/>
            </a:endParaRPr>
          </a:p>
          <a:p>
            <a:pPr marL="914400" indent="-914400">
              <a:buAutoNum type="arabicPeriod"/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Перечисли всех членов семьи.</a:t>
            </a:r>
          </a:p>
          <a:p>
            <a:pPr marL="914400" indent="-914400">
              <a:buAutoNum type="arabicPeriod"/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Кто самый старший (младший)</a:t>
            </a:r>
            <a:b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в твоей семье?</a:t>
            </a:r>
          </a:p>
          <a:p>
            <a:pPr marL="914400" indent="-914400">
              <a:buAutoNum type="arabicPeriod"/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Microsoft Sans Serif" panose="020B0604020202020204" pitchFamily="34" charset="0"/>
              </a:rPr>
              <a:t>Кто чем занимается?</a:t>
            </a:r>
          </a:p>
          <a:p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205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prH8vTwL9A4/TlHjUgLw24I/AAAAAAAAAUQ/tE_5fh9Hq2I/s1600/background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4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65857" y="-10489"/>
            <a:ext cx="57212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у животных</a:t>
            </a:r>
            <a:endParaRPr lang="ru-RU" sz="4400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www.tokkoro.com/picsup/3204260-animal-baby-beautiful-elephants-family-with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869" y="1104954"/>
            <a:ext cx="5317454" cy="299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.pipec.info/20151001/8921409973242_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1909" y="1194698"/>
            <a:ext cx="5088036" cy="286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i.pinimg.com/originals/e1/ca/73/e1ca73e7d5dbf257dc16345f996106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6120" y="4145035"/>
            <a:ext cx="4038647" cy="270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423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prH8vTwL9A4/TlHjUgLw24I/AAAAAAAAAUQ/tE_5fh9Hq2I/s1600/background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4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65857" y="-10489"/>
            <a:ext cx="57212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у животных</a:t>
            </a:r>
            <a:endParaRPr lang="ru-RU" sz="4400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s://i.pinimg.com/originals/04/91/e7/0491e7c77b51d9cf887588596287de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66" y="2192692"/>
            <a:ext cx="4806171" cy="302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3.bp.blogspot.com/-2zylGSJ9MtM/UH6tYPqfn-I/AAAAAAAAAWU/_u7r-jXMgAs/s1600/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8019" y="1222094"/>
            <a:ext cx="6634809" cy="469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225446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103</TotalTime>
  <Words>80</Words>
  <Application>Microsoft Office PowerPoint</Application>
  <PresentationFormat>Широкоэкранный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Microsoft Sans Serif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</cp:revision>
  <dcterms:created xsi:type="dcterms:W3CDTF">2019-11-21T18:49:06Z</dcterms:created>
  <dcterms:modified xsi:type="dcterms:W3CDTF">2019-11-22T06:20:22Z</dcterms:modified>
</cp:coreProperties>
</file>