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8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61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70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9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84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634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9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24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85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34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5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67EF-4CC2-4B70-B522-ABC6873ADAC7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F1C7D-D1E4-4349-9117-AF2FF694BC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65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ilosophy.utoronto.ca/wp-content/uploads/UTSC-association-of-philosophy-students-utoronto-1024x50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4097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3418181"/>
            <a:ext cx="4637468" cy="2952328"/>
          </a:xfrm>
        </p:spPr>
        <p:txBody>
          <a:bodyPr>
            <a:normAutofit/>
          </a:bodyPr>
          <a:lstStyle/>
          <a:p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Грачёва Н. В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Гусь-Хрустальный </a:t>
            </a:r>
            <a:b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2019г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21974"/>
            <a:ext cx="8712968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«ДЕТСКИЙ САД № 27»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35696" y="1484784"/>
            <a:ext cx="8712968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НА КОНКУРС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«НИКОНОВСКИЕ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ЧТЕНИЯ»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«СТАРЫЙ ГОРОД – НОВЫЙ ГОРОД»</a:t>
            </a:r>
          </a:p>
        </p:txBody>
      </p:sp>
    </p:spTree>
    <p:extLst>
      <p:ext uri="{BB962C8B-B14F-4D97-AF65-F5344CB8AC3E}">
        <p14:creationId xmlns:p14="http://schemas.microsoft.com/office/powerpoint/2010/main" val="80524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738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81655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49708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9992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0276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67940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66364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49320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4" y="0"/>
            <a:ext cx="912541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Цель: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Продолжать развивать умение сравнивать предметы, устанавливать их сходство и различие (чем эти предметы похожи и чем отличаются и т. д</a:t>
            </a:r>
            <a:r>
              <a:rPr lang="ru-RU" sz="2800" dirty="0">
                <a:solidFill>
                  <a:schemeClr val="bg1"/>
                </a:solidFill>
              </a:rPr>
              <a:t>.).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Задачи игры: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Продолжать развивать умение последовательно рассматривать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Продолжать знакомить с цветами спектра: красным, оранжевым, жёлтым, зелёным, голубым, синим, фиолетовым, белым, серым, чёрным.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Развивать умения считать.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Развивать внимание, память, мышление.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Активизировать речь детей.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Форма организации: индивидуальная или подгрупповая</a:t>
            </a:r>
          </a:p>
        </p:txBody>
      </p:sp>
    </p:spTree>
    <p:extLst>
      <p:ext uri="{BB962C8B-B14F-4D97-AF65-F5344CB8AC3E}">
        <p14:creationId xmlns:p14="http://schemas.microsoft.com/office/powerpoint/2010/main" val="53165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081" y="0"/>
            <a:ext cx="4481919" cy="7190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70676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7388" cy="69272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05437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7309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57726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3" y="0"/>
            <a:ext cx="4643437" cy="6857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9356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5" y="0"/>
            <a:ext cx="4716016" cy="6741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3788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0"/>
            <a:ext cx="46440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20605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108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 Подготовила:  воспитатель Грачёва Н. В  г. Гусь-Хрустальный  2019г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Artyhan</cp:lastModifiedBy>
  <cp:revision>12</cp:revision>
  <dcterms:created xsi:type="dcterms:W3CDTF">2019-02-16T10:20:09Z</dcterms:created>
  <dcterms:modified xsi:type="dcterms:W3CDTF">2019-11-20T20:04:11Z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1735622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