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B4BF4-A2B8-4562-A788-A19490BF0927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7AF16-083F-4C67-A0BF-8134AE944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409EA-D250-48A8-8E63-4F42D9418D8F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1A5B4-410F-4B33-8C4E-65945BD7C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7C841-6756-4EE6-BEB7-8A5B21A00C9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A9CC7-E27B-4A0D-A329-9F5D4EC70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BB10-4C13-41C0-8A1E-A6B5F942021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B077D-7B77-40D9-B3D1-54B142BE3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1BCB4-C6BA-40FB-B47F-1C8D8C78D2E7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1B690-49B8-4DA7-9769-14EA7F969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2475-3493-48EC-B809-C57C26F5251E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BC691-DA48-410D-ADB4-F14605D9C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CD1C9-97F1-42EF-96EF-8AE4AC28C56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75151-36EB-4BEC-BB9B-DB776E47A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617E1-CAF9-483E-8ED5-7C7A9CD58AA3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30881-0AE6-43AD-A9E5-D129C8FA0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D7FC2-7D10-413D-9B2C-5BF3C1C754F7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94FAC-9D91-4D42-8A1B-E59CB77AB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22E70-176B-4381-AA14-46A8AC44D9EB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0FE51-828C-4963-8A02-FA0B6EC37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5FF9-F0BC-4C51-8AA1-3DD03F99C90E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B038C-2447-4F8E-81F9-85671270F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FDF02D-75D5-4A8F-BE85-0B3A803E72A5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E0CEC2-E1B0-453E-BFA7-C029226ED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313" y="260350"/>
            <a:ext cx="3673475" cy="11525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Осень глазами художника.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Picture 3" descr="C:\Users\1\Desktop\7768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557338"/>
            <a:ext cx="76327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</a:t>
            </a:r>
            <a:r>
              <a:rPr lang="ru-RU" dirty="0"/>
              <a:t>. Панов. Осенний натюрморт.</a:t>
            </a:r>
          </a:p>
        </p:txBody>
      </p:sp>
      <p:pic>
        <p:nvPicPr>
          <p:cNvPr id="22530" name="Picture 3" descr="C:\Users\1\Desktop\4162965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600200"/>
            <a:ext cx="6985000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Осень </a:t>
            </a:r>
            <a:r>
              <a:rPr lang="ru-RU" sz="1800" dirty="0"/>
              <a:t>— яркое и прекрасное время года. Ее красотой восхищались </a:t>
            </a:r>
            <a:r>
              <a:rPr lang="ru-RU" sz="1800" dirty="0" smtClean="0"/>
              <a:t>художники, о её великолепии писали поэты.</a:t>
            </a:r>
            <a:r>
              <a:rPr lang="ru-RU" sz="1800" dirty="0"/>
              <a:t> </a:t>
            </a:r>
            <a:r>
              <a:rPr lang="ru-RU" sz="1800" dirty="0" smtClean="0"/>
              <a:t>Осень </a:t>
            </a:r>
            <a:r>
              <a:rPr lang="ru-RU" sz="1800" dirty="0"/>
              <a:t>— это не только дождь, сырость и холод, это еще и буйство красок, яркие зонтики, походы в лес за грибами и уютные и теплые вечера в кругу семьи</a:t>
            </a:r>
            <a:r>
              <a:rPr lang="ru-RU" sz="1800" dirty="0" smtClean="0"/>
              <a:t>.</a:t>
            </a:r>
            <a:r>
              <a:rPr lang="ru-RU" sz="1800" dirty="0"/>
              <a:t> Я предлагаю насладиться творчеством талантливых художников, которые покажут вам всю красоту и таинство золотой осени на своих полотнах.</a:t>
            </a:r>
          </a:p>
        </p:txBody>
      </p:sp>
      <p:pic>
        <p:nvPicPr>
          <p:cNvPr id="14338" name="Picture 2" descr="C:\Users\1\Desktop\6e9c27d4217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4750" y="1600200"/>
            <a:ext cx="6794500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В. Нестеренко. Осенние </a:t>
            </a:r>
            <a:r>
              <a:rPr lang="ru-RU" dirty="0" smtClean="0"/>
              <a:t>листочки.</a:t>
            </a:r>
            <a:endParaRPr lang="ru-RU" dirty="0"/>
          </a:p>
        </p:txBody>
      </p:sp>
      <p:pic>
        <p:nvPicPr>
          <p:cNvPr id="15362" name="Picture 2" descr="C:\Users\1\Desktop\4163079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341438"/>
            <a:ext cx="7416800" cy="47847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</a:t>
            </a:r>
            <a:r>
              <a:rPr lang="ru-RU" dirty="0"/>
              <a:t>. Волков. Октябрь — пейзаж берез.</a:t>
            </a:r>
          </a:p>
        </p:txBody>
      </p:sp>
      <p:pic>
        <p:nvPicPr>
          <p:cNvPr id="16386" name="Picture 2" descr="C:\Users\1\Desktop\4163529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412875"/>
            <a:ext cx="727392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А. Косликс. Осенний лес.</a:t>
            </a:r>
          </a:p>
        </p:txBody>
      </p:sp>
      <p:pic>
        <p:nvPicPr>
          <p:cNvPr id="17410" name="Picture 2" descr="C:\Users\1\Desktop\4165297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196975"/>
            <a:ext cx="7488238" cy="49291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О. Щербаков. Парк после дождя.</a:t>
            </a:r>
          </a:p>
        </p:txBody>
      </p:sp>
      <p:pic>
        <p:nvPicPr>
          <p:cNvPr id="18434" name="Picture 2" descr="C:\Users\1\Desktop\4164678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268413"/>
            <a:ext cx="7416800" cy="49688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</a:t>
            </a:r>
            <a:r>
              <a:rPr lang="ru-RU" dirty="0"/>
              <a:t>. </a:t>
            </a:r>
            <a:r>
              <a:rPr lang="ru-RU" dirty="0" err="1"/>
              <a:t>Болотов</a:t>
            </a:r>
            <a:r>
              <a:rPr lang="ru-RU" dirty="0"/>
              <a:t>. Осенний дождь.</a:t>
            </a:r>
          </a:p>
        </p:txBody>
      </p:sp>
      <p:pic>
        <p:nvPicPr>
          <p:cNvPr id="19458" name="Picture 2" descr="C:\Users\1\Desktop\4165636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700213"/>
            <a:ext cx="7488238" cy="47529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Джон Э. Милле, Осенние листья (1856) На известной картине компания девочек убирают листья, чтобы сжечь их. Картина написана около дома художника в Шотландии.</a:t>
            </a:r>
            <a:endParaRPr lang="ru-RU" sz="2000" dirty="0"/>
          </a:p>
        </p:txBody>
      </p:sp>
      <p:pic>
        <p:nvPicPr>
          <p:cNvPr id="20482" name="Picture 2" descr="C:\Users\1\Desktop\4160093_original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628775"/>
            <a:ext cx="6337300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</a:t>
            </a:r>
            <a:r>
              <a:rPr lang="ru-RU" dirty="0"/>
              <a:t>. Левитан, Золотая осень (1895)</a:t>
            </a:r>
          </a:p>
        </p:txBody>
      </p:sp>
      <p:pic>
        <p:nvPicPr>
          <p:cNvPr id="21506" name="Picture 2" descr="C:\Users\1\Desktop\4160471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557338"/>
            <a:ext cx="7127875" cy="46799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118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Arial</vt:lpstr>
      <vt:lpstr>Тема Office</vt:lpstr>
      <vt:lpstr>Осень глазами художника.</vt:lpstr>
      <vt:lpstr> Осень — яркое и прекрасное время года. Ее красотой восхищались художники, о её великолепии писали поэты. Осень — это не только дождь, сырость и холод, это еще и буйство красок, яркие зонтики, походы в лес за грибами и уютные и теплые вечера в кругу семьи. Я предлагаю насладиться творчеством талантливых художников, которые покажут вам всю красоту и таинство золотой осени на своих полотнах.</vt:lpstr>
      <vt:lpstr>В. Нестеренко. Осенние листочки.</vt:lpstr>
      <vt:lpstr> Е. Волков. Октябрь — пейзаж берез.</vt:lpstr>
      <vt:lpstr>А. Косликс. Осенний лес.</vt:lpstr>
      <vt:lpstr>О. Щербаков. Парк после дождя.</vt:lpstr>
      <vt:lpstr> А. Болотов. Осенний дождь.</vt:lpstr>
      <vt:lpstr> Джон Э. Милле, Осенние листья (1856) На известной картине компания девочек убирают листья, чтобы сжечь их. Картина написана около дома художника в Шотландии.</vt:lpstr>
      <vt:lpstr> И. Левитан, Золотая осень (1895)</vt:lpstr>
      <vt:lpstr> Э. Панов. Осенний натюрморт.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глазами художника.</dc:title>
  <dc:creator>1</dc:creator>
  <cp:lastModifiedBy>екатерина</cp:lastModifiedBy>
  <cp:revision>11</cp:revision>
  <cp:lastPrinted>2017-10-16T02:27:48Z</cp:lastPrinted>
  <dcterms:created xsi:type="dcterms:W3CDTF">2017-10-16T01:21:17Z</dcterms:created>
  <dcterms:modified xsi:type="dcterms:W3CDTF">2019-11-03T14:00:28Z</dcterms:modified>
</cp:coreProperties>
</file>