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257" r:id="rId3"/>
    <p:sldId id="261" r:id="rId4"/>
    <p:sldId id="268" r:id="rId5"/>
    <p:sldId id="269" r:id="rId6"/>
    <p:sldId id="273" r:id="rId7"/>
    <p:sldId id="274" r:id="rId8"/>
    <p:sldId id="275" r:id="rId9"/>
    <p:sldId id="278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F6943-8965-4A4A-B187-8F34A1F46D4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3697E2-D615-4A71-B666-5DD401D6BC17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ДА / НЕТ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5D05ACD2-0BE9-4008-BB28-E24218A7F5DD}" type="parTrans" cxnId="{D7CC9378-E429-421E-97AD-A6A578006FB8}">
      <dgm:prSet/>
      <dgm:spPr/>
      <dgm:t>
        <a:bodyPr/>
        <a:lstStyle/>
        <a:p>
          <a:endParaRPr lang="ru-RU"/>
        </a:p>
      </dgm:t>
    </dgm:pt>
    <dgm:pt modelId="{EC5EF81E-47E2-4AFD-B14B-C380EE12C644}" type="sibTrans" cxnId="{D7CC9378-E429-421E-97AD-A6A578006FB8}">
      <dgm:prSet/>
      <dgm:spPr/>
      <dgm:t>
        <a:bodyPr/>
        <a:lstStyle/>
        <a:p>
          <a:endParaRPr lang="ru-RU"/>
        </a:p>
      </dgm:t>
    </dgm:pt>
    <dgm:pt modelId="{421A44E0-6C0B-4560-8EAE-00911A0EA4B0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Одежда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32B292B7-CE89-43D8-9592-A426D1598CB9}" type="parTrans" cxnId="{1A182020-C5D5-4990-86D8-B2F410F8C189}">
      <dgm:prSet/>
      <dgm:spPr/>
      <dgm:t>
        <a:bodyPr/>
        <a:lstStyle/>
        <a:p>
          <a:endParaRPr lang="ru-RU"/>
        </a:p>
      </dgm:t>
    </dgm:pt>
    <dgm:pt modelId="{9D514B27-2E13-40F4-8E51-866FAD525903}" type="sibTrans" cxnId="{1A182020-C5D5-4990-86D8-B2F410F8C189}">
      <dgm:prSet/>
      <dgm:spPr/>
      <dgm:t>
        <a:bodyPr/>
        <a:lstStyle/>
        <a:p>
          <a:endParaRPr lang="ru-RU"/>
        </a:p>
      </dgm:t>
    </dgm:pt>
    <dgm:pt modelId="{C1F89822-11B1-40A2-9A76-3ACD64866C69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Кухонные предметы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3675B36E-C63C-4062-A394-D3B61CC5FB44}" type="parTrans" cxnId="{01C60783-38B2-4B3D-A240-C9AEDCBAE855}">
      <dgm:prSet/>
      <dgm:spPr/>
      <dgm:t>
        <a:bodyPr/>
        <a:lstStyle/>
        <a:p>
          <a:endParaRPr lang="ru-RU"/>
        </a:p>
      </dgm:t>
    </dgm:pt>
    <dgm:pt modelId="{26958136-ADAD-4DAA-8C30-6C51FCBB393B}" type="sibTrans" cxnId="{01C60783-38B2-4B3D-A240-C9AEDCBAE855}">
      <dgm:prSet/>
      <dgm:spPr/>
      <dgm:t>
        <a:bodyPr/>
        <a:lstStyle/>
        <a:p>
          <a:endParaRPr lang="ru-RU"/>
        </a:p>
      </dgm:t>
    </dgm:pt>
    <dgm:pt modelId="{5316D2DA-3705-4A56-9F13-2E6C0A9F3DD3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Еда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DF44D9DD-7AA9-4482-8FF7-CD74E6CA12C7}" type="parTrans" cxnId="{F0D99C19-9634-43FC-8673-3EBBEF4ED360}">
      <dgm:prSet/>
      <dgm:spPr/>
      <dgm:t>
        <a:bodyPr/>
        <a:lstStyle/>
        <a:p>
          <a:endParaRPr lang="ru-RU"/>
        </a:p>
      </dgm:t>
    </dgm:pt>
    <dgm:pt modelId="{B250E12F-7144-4A57-ADEF-1641349E57DD}" type="sibTrans" cxnId="{F0D99C19-9634-43FC-8673-3EBBEF4ED360}">
      <dgm:prSet/>
      <dgm:spPr/>
      <dgm:t>
        <a:bodyPr/>
        <a:lstStyle/>
        <a:p>
          <a:endParaRPr lang="ru-RU"/>
        </a:p>
      </dgm:t>
    </dgm:pt>
    <dgm:pt modelId="{2ABA8225-88FC-4961-A71D-232BF17A3833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Игрушки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C3AA3DED-31F0-41B4-95DE-48068A604C72}" type="parTrans" cxnId="{1B30B859-CD76-479C-8FB7-9C17C7924E3A}">
      <dgm:prSet/>
      <dgm:spPr/>
      <dgm:t>
        <a:bodyPr/>
        <a:lstStyle/>
        <a:p>
          <a:endParaRPr lang="ru-RU"/>
        </a:p>
      </dgm:t>
    </dgm:pt>
    <dgm:pt modelId="{1AF83CA5-28D0-4093-BEAD-2BCCAFEBFE60}" type="sibTrans" cxnId="{1B30B859-CD76-479C-8FB7-9C17C7924E3A}">
      <dgm:prSet/>
      <dgm:spPr/>
      <dgm:t>
        <a:bodyPr/>
        <a:lstStyle/>
        <a:p>
          <a:endParaRPr lang="ru-RU"/>
        </a:p>
      </dgm:t>
    </dgm:pt>
    <dgm:pt modelId="{14293C10-C270-47E9-97D1-10026E3CA6AA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Напитки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17739325-6EDB-4EF0-A443-6C2B7056D493}" type="parTrans" cxnId="{5466B145-ED58-4464-8F9C-56336A14DF58}">
      <dgm:prSet/>
      <dgm:spPr/>
      <dgm:t>
        <a:bodyPr/>
        <a:lstStyle/>
        <a:p>
          <a:endParaRPr lang="ru-RU"/>
        </a:p>
      </dgm:t>
    </dgm:pt>
    <dgm:pt modelId="{EED2DD67-0D31-4515-8FE7-B26C8A4EF379}" type="sibTrans" cxnId="{5466B145-ED58-4464-8F9C-56336A14DF58}">
      <dgm:prSet/>
      <dgm:spPr/>
      <dgm:t>
        <a:bodyPr/>
        <a:lstStyle/>
        <a:p>
          <a:endParaRPr lang="ru-RU"/>
        </a:p>
      </dgm:t>
    </dgm:pt>
    <dgm:pt modelId="{97C3F245-AEEF-456D-8F4C-D9E341F9AD82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Погода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E46236EE-F72F-4E3B-8C57-94FFC8CD16D7}" type="parTrans" cxnId="{2925D1CC-62E3-461D-A6CE-FB64EB37161B}">
      <dgm:prSet/>
      <dgm:spPr/>
      <dgm:t>
        <a:bodyPr/>
        <a:lstStyle/>
        <a:p>
          <a:endParaRPr lang="ru-RU"/>
        </a:p>
      </dgm:t>
    </dgm:pt>
    <dgm:pt modelId="{F5BE3919-0C33-4BB2-8B0E-DEBA5EFE29AB}" type="sibTrans" cxnId="{2925D1CC-62E3-461D-A6CE-FB64EB37161B}">
      <dgm:prSet/>
      <dgm:spPr/>
      <dgm:t>
        <a:bodyPr/>
        <a:lstStyle/>
        <a:p>
          <a:endParaRPr lang="ru-RU"/>
        </a:p>
      </dgm:t>
    </dgm:pt>
    <dgm:pt modelId="{8C710284-CF7D-49B5-BDC9-C09420CDD560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Животные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E6BC0254-896F-4C12-8353-FD9295DE1012}" type="parTrans" cxnId="{87DD5CB5-265D-46D7-AE81-84AF2ADC2E02}">
      <dgm:prSet/>
      <dgm:spPr/>
      <dgm:t>
        <a:bodyPr/>
        <a:lstStyle/>
        <a:p>
          <a:endParaRPr lang="ru-RU"/>
        </a:p>
      </dgm:t>
    </dgm:pt>
    <dgm:pt modelId="{F8EB5DDD-75DB-4A08-8A0B-2AC6DB917827}" type="sibTrans" cxnId="{87DD5CB5-265D-46D7-AE81-84AF2ADC2E02}">
      <dgm:prSet/>
      <dgm:spPr/>
      <dgm:t>
        <a:bodyPr/>
        <a:lstStyle/>
        <a:p>
          <a:endParaRPr lang="ru-RU"/>
        </a:p>
      </dgm:t>
    </dgm:pt>
    <dgm:pt modelId="{60A5CB05-20EF-454C-AE2B-53E849DE1A54}">
      <dgm:prSet phldrT="[Текст]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Действия</a:t>
          </a:r>
        </a:p>
        <a:p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87FD04E6-6F9A-425E-A197-4157D5F3191A}" type="parTrans" cxnId="{DA7B4812-43CC-4A32-82D1-6B6851FBA7F2}">
      <dgm:prSet/>
      <dgm:spPr/>
      <dgm:t>
        <a:bodyPr/>
        <a:lstStyle/>
        <a:p>
          <a:endParaRPr lang="ru-RU"/>
        </a:p>
      </dgm:t>
    </dgm:pt>
    <dgm:pt modelId="{D860635E-7A59-4DEE-8A51-15D11DC4ECFA}" type="sibTrans" cxnId="{DA7B4812-43CC-4A32-82D1-6B6851FBA7F2}">
      <dgm:prSet/>
      <dgm:spPr/>
      <dgm:t>
        <a:bodyPr/>
        <a:lstStyle/>
        <a:p>
          <a:endParaRPr lang="ru-RU"/>
        </a:p>
      </dgm:t>
    </dgm:pt>
    <dgm:pt modelId="{343C8EE5-5962-4BD5-AC57-F1C31451968D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Картинки для высказывания желаний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0EF42134-9987-4984-B321-79C4305C3527}" type="parTrans" cxnId="{FFEBECB5-2870-4AE3-A063-9B765B8EC71E}">
      <dgm:prSet/>
      <dgm:spPr/>
      <dgm:t>
        <a:bodyPr/>
        <a:lstStyle/>
        <a:p>
          <a:endParaRPr lang="ru-RU"/>
        </a:p>
      </dgm:t>
    </dgm:pt>
    <dgm:pt modelId="{44554E37-E2EA-45DD-8858-7CB23B018098}" type="sibTrans" cxnId="{FFEBECB5-2870-4AE3-A063-9B765B8EC71E}">
      <dgm:prSet/>
      <dgm:spPr/>
      <dgm:t>
        <a:bodyPr/>
        <a:lstStyle/>
        <a:p>
          <a:endParaRPr lang="ru-RU"/>
        </a:p>
      </dgm:t>
    </dgm:pt>
    <dgm:pt modelId="{AD666540-1778-4B81-BA6B-EC00F27B0AAB}">
      <dgm:prSet phldrT="[Текст]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Запрещающие картинки</a:t>
          </a:r>
        </a:p>
        <a:p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8B8B22AA-A132-4CA6-BAA6-433AF30B56C9}" type="parTrans" cxnId="{FDB4E459-0527-482D-9076-155412856F75}">
      <dgm:prSet/>
      <dgm:spPr/>
      <dgm:t>
        <a:bodyPr/>
        <a:lstStyle/>
        <a:p>
          <a:endParaRPr lang="ru-RU"/>
        </a:p>
      </dgm:t>
    </dgm:pt>
    <dgm:pt modelId="{56AFDA84-0D61-4BEF-AC7B-8E568FC8E6C8}" type="sibTrans" cxnId="{FDB4E459-0527-482D-9076-155412856F75}">
      <dgm:prSet/>
      <dgm:spPr/>
      <dgm:t>
        <a:bodyPr/>
        <a:lstStyle/>
        <a:p>
          <a:endParaRPr lang="ru-RU"/>
        </a:p>
      </dgm:t>
    </dgm:pt>
    <dgm:pt modelId="{6421B02B-253F-4661-AE07-B0071BD2497B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Чувства / эмоции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17EF3DCB-9679-4B9C-A9B7-2014C6EEBE03}" type="parTrans" cxnId="{1C1CC9AD-292E-404D-98BE-D7C660888239}">
      <dgm:prSet/>
      <dgm:spPr/>
      <dgm:t>
        <a:bodyPr/>
        <a:lstStyle/>
        <a:p>
          <a:endParaRPr lang="ru-RU"/>
        </a:p>
      </dgm:t>
    </dgm:pt>
    <dgm:pt modelId="{FEEC73A0-5596-48D0-96D3-508C1EB28A34}" type="sibTrans" cxnId="{1C1CC9AD-292E-404D-98BE-D7C660888239}">
      <dgm:prSet/>
      <dgm:spPr/>
      <dgm:t>
        <a:bodyPr/>
        <a:lstStyle/>
        <a:p>
          <a:endParaRPr lang="ru-RU"/>
        </a:p>
      </dgm:t>
    </dgm:pt>
    <dgm:pt modelId="{F40D0C06-AE1A-4625-A526-58E706EFBAB3}" type="pres">
      <dgm:prSet presAssocID="{F08F6943-8965-4A4A-B187-8F34A1F46D4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D1B894-3EAB-444B-95F5-A7E262D5B4D7}" type="pres">
      <dgm:prSet presAssocID="{D43697E2-D615-4A71-B666-5DD401D6BC17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7FE8E4-242B-4176-9BD0-2EEA824DCE39}" type="pres">
      <dgm:prSet presAssocID="{EC5EF81E-47E2-4AFD-B14B-C380EE12C644}" presName="sibTrans" presStyleCnt="0"/>
      <dgm:spPr/>
    </dgm:pt>
    <dgm:pt modelId="{7EB73B41-3D76-4379-848D-88E2EF68759D}" type="pres">
      <dgm:prSet presAssocID="{421A44E0-6C0B-4560-8EAE-00911A0EA4B0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C96DF4-23CA-42ED-BCF5-F6F5BB72E067}" type="pres">
      <dgm:prSet presAssocID="{9D514B27-2E13-40F4-8E51-866FAD525903}" presName="sibTrans" presStyleCnt="0"/>
      <dgm:spPr/>
    </dgm:pt>
    <dgm:pt modelId="{E8E1131B-63BA-4711-A4F0-F1F333352571}" type="pres">
      <dgm:prSet presAssocID="{C1F89822-11B1-40A2-9A76-3ACD64866C69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A3C3F4-E6C7-415E-AF00-FB16DCA5F5C6}" type="pres">
      <dgm:prSet presAssocID="{26958136-ADAD-4DAA-8C30-6C51FCBB393B}" presName="sibTrans" presStyleCnt="0"/>
      <dgm:spPr/>
    </dgm:pt>
    <dgm:pt modelId="{26B80F86-B9D3-442F-B5C8-3D8EF53E9C3A}" type="pres">
      <dgm:prSet presAssocID="{5316D2DA-3705-4A56-9F13-2E6C0A9F3DD3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08C9E2-7E7F-4EED-A0B2-B62AB82719BE}" type="pres">
      <dgm:prSet presAssocID="{B250E12F-7144-4A57-ADEF-1641349E57DD}" presName="sibTrans" presStyleCnt="0"/>
      <dgm:spPr/>
    </dgm:pt>
    <dgm:pt modelId="{A7B79184-EA1F-42D2-9053-E8A9B8593AD9}" type="pres">
      <dgm:prSet presAssocID="{2ABA8225-88FC-4961-A71D-232BF17A3833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6798B5-1F8E-48BA-8EC2-EFD147D01E90}" type="pres">
      <dgm:prSet presAssocID="{1AF83CA5-28D0-4093-BEAD-2BCCAFEBFE60}" presName="sibTrans" presStyleCnt="0"/>
      <dgm:spPr/>
    </dgm:pt>
    <dgm:pt modelId="{7073B37E-C3AB-40AE-8DCF-1336A84CBA15}" type="pres">
      <dgm:prSet presAssocID="{14293C10-C270-47E9-97D1-10026E3CA6AA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215EB-2249-4409-A710-B759DC01188D}" type="pres">
      <dgm:prSet presAssocID="{EED2DD67-0D31-4515-8FE7-B26C8A4EF379}" presName="sibTrans" presStyleCnt="0"/>
      <dgm:spPr/>
    </dgm:pt>
    <dgm:pt modelId="{EA2AB20E-542A-46CE-8D1E-A056904CD253}" type="pres">
      <dgm:prSet presAssocID="{97C3F245-AEEF-456D-8F4C-D9E341F9AD82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777C39-D8D2-4FC0-A47A-C8D15486C5F7}" type="pres">
      <dgm:prSet presAssocID="{F5BE3919-0C33-4BB2-8B0E-DEBA5EFE29AB}" presName="sibTrans" presStyleCnt="0"/>
      <dgm:spPr/>
    </dgm:pt>
    <dgm:pt modelId="{BDCD7FB5-4907-4C17-BAAD-B48A8ADF6B0D}" type="pres">
      <dgm:prSet presAssocID="{8C710284-CF7D-49B5-BDC9-C09420CDD560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65CCDF-8F5F-4D8F-AC0E-EC0AA1AED05F}" type="pres">
      <dgm:prSet presAssocID="{F8EB5DDD-75DB-4A08-8A0B-2AC6DB917827}" presName="sibTrans" presStyleCnt="0"/>
      <dgm:spPr/>
    </dgm:pt>
    <dgm:pt modelId="{73973633-9AF2-422D-8059-BCDBD0E09FE1}" type="pres">
      <dgm:prSet presAssocID="{60A5CB05-20EF-454C-AE2B-53E849DE1A54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F8A38B-F978-491A-8134-24854CE02EDC}" type="pres">
      <dgm:prSet presAssocID="{D860635E-7A59-4DEE-8A51-15D11DC4ECFA}" presName="sibTrans" presStyleCnt="0"/>
      <dgm:spPr/>
    </dgm:pt>
    <dgm:pt modelId="{367CBD49-EAA6-445E-8191-62942AB7A87D}" type="pres">
      <dgm:prSet presAssocID="{343C8EE5-5962-4BD5-AC57-F1C31451968D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812572-81E4-45BA-84A8-C87073ACC597}" type="pres">
      <dgm:prSet presAssocID="{44554E37-E2EA-45DD-8858-7CB23B018098}" presName="sibTrans" presStyleCnt="0"/>
      <dgm:spPr/>
    </dgm:pt>
    <dgm:pt modelId="{32005594-105C-4971-B831-8AE057B34606}" type="pres">
      <dgm:prSet presAssocID="{AD666540-1778-4B81-BA6B-EC00F27B0AAB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BB2530-B99C-42AD-A79D-5DA228449DCE}" type="pres">
      <dgm:prSet presAssocID="{56AFDA84-0D61-4BEF-AC7B-8E568FC8E6C8}" presName="sibTrans" presStyleCnt="0"/>
      <dgm:spPr/>
    </dgm:pt>
    <dgm:pt modelId="{F4180E15-3FD1-4B4F-A089-74B811DC6533}" type="pres">
      <dgm:prSet presAssocID="{6421B02B-253F-4661-AE07-B0071BD2497B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7CB06B-24F4-4F81-9290-3BDE36189F18}" type="presOf" srcId="{343C8EE5-5962-4BD5-AC57-F1C31451968D}" destId="{367CBD49-EAA6-445E-8191-62942AB7A87D}" srcOrd="0" destOrd="0" presId="urn:microsoft.com/office/officeart/2005/8/layout/default"/>
    <dgm:cxn modelId="{1A53BAD0-A42E-43A9-AEDA-F331BB822131}" type="presOf" srcId="{60A5CB05-20EF-454C-AE2B-53E849DE1A54}" destId="{73973633-9AF2-422D-8059-BCDBD0E09FE1}" srcOrd="0" destOrd="0" presId="urn:microsoft.com/office/officeart/2005/8/layout/default"/>
    <dgm:cxn modelId="{A703D35F-5FF2-4D92-B501-02845B318ED2}" type="presOf" srcId="{97C3F245-AEEF-456D-8F4C-D9E341F9AD82}" destId="{EA2AB20E-542A-46CE-8D1E-A056904CD253}" srcOrd="0" destOrd="0" presId="urn:microsoft.com/office/officeart/2005/8/layout/default"/>
    <dgm:cxn modelId="{87EE08C6-1A4D-4D20-9B0D-57135575F7FC}" type="presOf" srcId="{C1F89822-11B1-40A2-9A76-3ACD64866C69}" destId="{E8E1131B-63BA-4711-A4F0-F1F333352571}" srcOrd="0" destOrd="0" presId="urn:microsoft.com/office/officeart/2005/8/layout/default"/>
    <dgm:cxn modelId="{79EB437B-C54A-4B0B-9F7E-67FDD95D31E7}" type="presOf" srcId="{F08F6943-8965-4A4A-B187-8F34A1F46D4A}" destId="{F40D0C06-AE1A-4625-A526-58E706EFBAB3}" srcOrd="0" destOrd="0" presId="urn:microsoft.com/office/officeart/2005/8/layout/default"/>
    <dgm:cxn modelId="{1A182020-C5D5-4990-86D8-B2F410F8C189}" srcId="{F08F6943-8965-4A4A-B187-8F34A1F46D4A}" destId="{421A44E0-6C0B-4560-8EAE-00911A0EA4B0}" srcOrd="1" destOrd="0" parTransId="{32B292B7-CE89-43D8-9592-A426D1598CB9}" sibTransId="{9D514B27-2E13-40F4-8E51-866FAD525903}"/>
    <dgm:cxn modelId="{9F3E4AB0-9B94-4208-B747-B04CEDAC0124}" type="presOf" srcId="{6421B02B-253F-4661-AE07-B0071BD2497B}" destId="{F4180E15-3FD1-4B4F-A089-74B811DC6533}" srcOrd="0" destOrd="0" presId="urn:microsoft.com/office/officeart/2005/8/layout/default"/>
    <dgm:cxn modelId="{58AA709F-7D09-4EDB-B566-9747C370643F}" type="presOf" srcId="{D43697E2-D615-4A71-B666-5DD401D6BC17}" destId="{95D1B894-3EAB-444B-95F5-A7E262D5B4D7}" srcOrd="0" destOrd="0" presId="urn:microsoft.com/office/officeart/2005/8/layout/default"/>
    <dgm:cxn modelId="{397B8BE7-11E1-4AD5-AEF2-C0A4A00F6749}" type="presOf" srcId="{2ABA8225-88FC-4961-A71D-232BF17A3833}" destId="{A7B79184-EA1F-42D2-9053-E8A9B8593AD9}" srcOrd="0" destOrd="0" presId="urn:microsoft.com/office/officeart/2005/8/layout/default"/>
    <dgm:cxn modelId="{206584D7-6151-49F6-8D7C-C977A63D9126}" type="presOf" srcId="{8C710284-CF7D-49B5-BDC9-C09420CDD560}" destId="{BDCD7FB5-4907-4C17-BAAD-B48A8ADF6B0D}" srcOrd="0" destOrd="0" presId="urn:microsoft.com/office/officeart/2005/8/layout/default"/>
    <dgm:cxn modelId="{87DD5CB5-265D-46D7-AE81-84AF2ADC2E02}" srcId="{F08F6943-8965-4A4A-B187-8F34A1F46D4A}" destId="{8C710284-CF7D-49B5-BDC9-C09420CDD560}" srcOrd="7" destOrd="0" parTransId="{E6BC0254-896F-4C12-8353-FD9295DE1012}" sibTransId="{F8EB5DDD-75DB-4A08-8A0B-2AC6DB917827}"/>
    <dgm:cxn modelId="{78238631-0C21-4BEC-B6D7-05E9C13515A3}" type="presOf" srcId="{421A44E0-6C0B-4560-8EAE-00911A0EA4B0}" destId="{7EB73B41-3D76-4379-848D-88E2EF68759D}" srcOrd="0" destOrd="0" presId="urn:microsoft.com/office/officeart/2005/8/layout/default"/>
    <dgm:cxn modelId="{1C1CC9AD-292E-404D-98BE-D7C660888239}" srcId="{F08F6943-8965-4A4A-B187-8F34A1F46D4A}" destId="{6421B02B-253F-4661-AE07-B0071BD2497B}" srcOrd="11" destOrd="0" parTransId="{17EF3DCB-9679-4B9C-A9B7-2014C6EEBE03}" sibTransId="{FEEC73A0-5596-48D0-96D3-508C1EB28A34}"/>
    <dgm:cxn modelId="{F7140F1C-19D9-4695-B5BA-19E18121B42A}" type="presOf" srcId="{AD666540-1778-4B81-BA6B-EC00F27B0AAB}" destId="{32005594-105C-4971-B831-8AE057B34606}" srcOrd="0" destOrd="0" presId="urn:microsoft.com/office/officeart/2005/8/layout/default"/>
    <dgm:cxn modelId="{FDB4E459-0527-482D-9076-155412856F75}" srcId="{F08F6943-8965-4A4A-B187-8F34A1F46D4A}" destId="{AD666540-1778-4B81-BA6B-EC00F27B0AAB}" srcOrd="10" destOrd="0" parTransId="{8B8B22AA-A132-4CA6-BAA6-433AF30B56C9}" sibTransId="{56AFDA84-0D61-4BEF-AC7B-8E568FC8E6C8}"/>
    <dgm:cxn modelId="{2925D1CC-62E3-461D-A6CE-FB64EB37161B}" srcId="{F08F6943-8965-4A4A-B187-8F34A1F46D4A}" destId="{97C3F245-AEEF-456D-8F4C-D9E341F9AD82}" srcOrd="6" destOrd="0" parTransId="{E46236EE-F72F-4E3B-8C57-94FFC8CD16D7}" sibTransId="{F5BE3919-0C33-4BB2-8B0E-DEBA5EFE29AB}"/>
    <dgm:cxn modelId="{5466B145-ED58-4464-8F9C-56336A14DF58}" srcId="{F08F6943-8965-4A4A-B187-8F34A1F46D4A}" destId="{14293C10-C270-47E9-97D1-10026E3CA6AA}" srcOrd="5" destOrd="0" parTransId="{17739325-6EDB-4EF0-A443-6C2B7056D493}" sibTransId="{EED2DD67-0D31-4515-8FE7-B26C8A4EF379}"/>
    <dgm:cxn modelId="{FFEBECB5-2870-4AE3-A063-9B765B8EC71E}" srcId="{F08F6943-8965-4A4A-B187-8F34A1F46D4A}" destId="{343C8EE5-5962-4BD5-AC57-F1C31451968D}" srcOrd="9" destOrd="0" parTransId="{0EF42134-9987-4984-B321-79C4305C3527}" sibTransId="{44554E37-E2EA-45DD-8858-7CB23B018098}"/>
    <dgm:cxn modelId="{88514A51-2C02-40CE-AE4C-77D70150D92F}" type="presOf" srcId="{5316D2DA-3705-4A56-9F13-2E6C0A9F3DD3}" destId="{26B80F86-B9D3-442F-B5C8-3D8EF53E9C3A}" srcOrd="0" destOrd="0" presId="urn:microsoft.com/office/officeart/2005/8/layout/default"/>
    <dgm:cxn modelId="{F0D99C19-9634-43FC-8673-3EBBEF4ED360}" srcId="{F08F6943-8965-4A4A-B187-8F34A1F46D4A}" destId="{5316D2DA-3705-4A56-9F13-2E6C0A9F3DD3}" srcOrd="3" destOrd="0" parTransId="{DF44D9DD-7AA9-4482-8FF7-CD74E6CA12C7}" sibTransId="{B250E12F-7144-4A57-ADEF-1641349E57DD}"/>
    <dgm:cxn modelId="{1B30B859-CD76-479C-8FB7-9C17C7924E3A}" srcId="{F08F6943-8965-4A4A-B187-8F34A1F46D4A}" destId="{2ABA8225-88FC-4961-A71D-232BF17A3833}" srcOrd="4" destOrd="0" parTransId="{C3AA3DED-31F0-41B4-95DE-48068A604C72}" sibTransId="{1AF83CA5-28D0-4093-BEAD-2BCCAFEBFE60}"/>
    <dgm:cxn modelId="{01C60783-38B2-4B3D-A240-C9AEDCBAE855}" srcId="{F08F6943-8965-4A4A-B187-8F34A1F46D4A}" destId="{C1F89822-11B1-40A2-9A76-3ACD64866C69}" srcOrd="2" destOrd="0" parTransId="{3675B36E-C63C-4062-A394-D3B61CC5FB44}" sibTransId="{26958136-ADAD-4DAA-8C30-6C51FCBB393B}"/>
    <dgm:cxn modelId="{1E494F36-3AEC-4B8C-AD0E-D90603986DD9}" type="presOf" srcId="{14293C10-C270-47E9-97D1-10026E3CA6AA}" destId="{7073B37E-C3AB-40AE-8DCF-1336A84CBA15}" srcOrd="0" destOrd="0" presId="urn:microsoft.com/office/officeart/2005/8/layout/default"/>
    <dgm:cxn modelId="{DA7B4812-43CC-4A32-82D1-6B6851FBA7F2}" srcId="{F08F6943-8965-4A4A-B187-8F34A1F46D4A}" destId="{60A5CB05-20EF-454C-AE2B-53E849DE1A54}" srcOrd="8" destOrd="0" parTransId="{87FD04E6-6F9A-425E-A197-4157D5F3191A}" sibTransId="{D860635E-7A59-4DEE-8A51-15D11DC4ECFA}"/>
    <dgm:cxn modelId="{D7CC9378-E429-421E-97AD-A6A578006FB8}" srcId="{F08F6943-8965-4A4A-B187-8F34A1F46D4A}" destId="{D43697E2-D615-4A71-B666-5DD401D6BC17}" srcOrd="0" destOrd="0" parTransId="{5D05ACD2-0BE9-4008-BB28-E24218A7F5DD}" sibTransId="{EC5EF81E-47E2-4AFD-B14B-C380EE12C644}"/>
    <dgm:cxn modelId="{9D6C7EC6-0AB2-490B-9126-A855E78C2F5D}" type="presParOf" srcId="{F40D0C06-AE1A-4625-A526-58E706EFBAB3}" destId="{95D1B894-3EAB-444B-95F5-A7E262D5B4D7}" srcOrd="0" destOrd="0" presId="urn:microsoft.com/office/officeart/2005/8/layout/default"/>
    <dgm:cxn modelId="{4010437F-9306-4EFC-A171-55EE0F662719}" type="presParOf" srcId="{F40D0C06-AE1A-4625-A526-58E706EFBAB3}" destId="{1C7FE8E4-242B-4176-9BD0-2EEA824DCE39}" srcOrd="1" destOrd="0" presId="urn:microsoft.com/office/officeart/2005/8/layout/default"/>
    <dgm:cxn modelId="{9DF4325C-460E-4B28-B7E5-98961C459118}" type="presParOf" srcId="{F40D0C06-AE1A-4625-A526-58E706EFBAB3}" destId="{7EB73B41-3D76-4379-848D-88E2EF68759D}" srcOrd="2" destOrd="0" presId="urn:microsoft.com/office/officeart/2005/8/layout/default"/>
    <dgm:cxn modelId="{57AB4958-3A2C-4A7E-A246-5885A6AB29FC}" type="presParOf" srcId="{F40D0C06-AE1A-4625-A526-58E706EFBAB3}" destId="{01C96DF4-23CA-42ED-BCF5-F6F5BB72E067}" srcOrd="3" destOrd="0" presId="urn:microsoft.com/office/officeart/2005/8/layout/default"/>
    <dgm:cxn modelId="{157A31EF-E51A-4FA7-A15E-521E1E66C22B}" type="presParOf" srcId="{F40D0C06-AE1A-4625-A526-58E706EFBAB3}" destId="{E8E1131B-63BA-4711-A4F0-F1F333352571}" srcOrd="4" destOrd="0" presId="urn:microsoft.com/office/officeart/2005/8/layout/default"/>
    <dgm:cxn modelId="{E387430E-3A12-4380-AD36-EE8A4C71CE76}" type="presParOf" srcId="{F40D0C06-AE1A-4625-A526-58E706EFBAB3}" destId="{7DA3C3F4-E6C7-415E-AF00-FB16DCA5F5C6}" srcOrd="5" destOrd="0" presId="urn:microsoft.com/office/officeart/2005/8/layout/default"/>
    <dgm:cxn modelId="{10F18788-3C8A-4744-AF7B-F2710EF21989}" type="presParOf" srcId="{F40D0C06-AE1A-4625-A526-58E706EFBAB3}" destId="{26B80F86-B9D3-442F-B5C8-3D8EF53E9C3A}" srcOrd="6" destOrd="0" presId="urn:microsoft.com/office/officeart/2005/8/layout/default"/>
    <dgm:cxn modelId="{E3D396BF-B3BC-402A-9D61-5282F4822F15}" type="presParOf" srcId="{F40D0C06-AE1A-4625-A526-58E706EFBAB3}" destId="{B808C9E2-7E7F-4EED-A0B2-B62AB82719BE}" srcOrd="7" destOrd="0" presId="urn:microsoft.com/office/officeart/2005/8/layout/default"/>
    <dgm:cxn modelId="{210459D4-2C37-4265-A1F9-12E7B222992B}" type="presParOf" srcId="{F40D0C06-AE1A-4625-A526-58E706EFBAB3}" destId="{A7B79184-EA1F-42D2-9053-E8A9B8593AD9}" srcOrd="8" destOrd="0" presId="urn:microsoft.com/office/officeart/2005/8/layout/default"/>
    <dgm:cxn modelId="{8CD9384C-F99E-4D39-992C-E9C421D9F7DE}" type="presParOf" srcId="{F40D0C06-AE1A-4625-A526-58E706EFBAB3}" destId="{046798B5-1F8E-48BA-8EC2-EFD147D01E90}" srcOrd="9" destOrd="0" presId="urn:microsoft.com/office/officeart/2005/8/layout/default"/>
    <dgm:cxn modelId="{9C52B7D2-984C-4B77-A3B6-BC4326A4C0A7}" type="presParOf" srcId="{F40D0C06-AE1A-4625-A526-58E706EFBAB3}" destId="{7073B37E-C3AB-40AE-8DCF-1336A84CBA15}" srcOrd="10" destOrd="0" presId="urn:microsoft.com/office/officeart/2005/8/layout/default"/>
    <dgm:cxn modelId="{40470A16-E8AF-44A9-95B3-303E2039E969}" type="presParOf" srcId="{F40D0C06-AE1A-4625-A526-58E706EFBAB3}" destId="{6FF215EB-2249-4409-A710-B759DC01188D}" srcOrd="11" destOrd="0" presId="urn:microsoft.com/office/officeart/2005/8/layout/default"/>
    <dgm:cxn modelId="{A78609A3-C038-4B03-80B1-0E4740D29A03}" type="presParOf" srcId="{F40D0C06-AE1A-4625-A526-58E706EFBAB3}" destId="{EA2AB20E-542A-46CE-8D1E-A056904CD253}" srcOrd="12" destOrd="0" presId="urn:microsoft.com/office/officeart/2005/8/layout/default"/>
    <dgm:cxn modelId="{B10A9CF0-65E3-4EFC-B5C7-3D297CB108A3}" type="presParOf" srcId="{F40D0C06-AE1A-4625-A526-58E706EFBAB3}" destId="{DE777C39-D8D2-4FC0-A47A-C8D15486C5F7}" srcOrd="13" destOrd="0" presId="urn:microsoft.com/office/officeart/2005/8/layout/default"/>
    <dgm:cxn modelId="{77E088E4-3B8C-46B6-8E4F-2F19FB9995C9}" type="presParOf" srcId="{F40D0C06-AE1A-4625-A526-58E706EFBAB3}" destId="{BDCD7FB5-4907-4C17-BAAD-B48A8ADF6B0D}" srcOrd="14" destOrd="0" presId="urn:microsoft.com/office/officeart/2005/8/layout/default"/>
    <dgm:cxn modelId="{FCF7AF9A-1747-452F-9C42-0F2244D2467C}" type="presParOf" srcId="{F40D0C06-AE1A-4625-A526-58E706EFBAB3}" destId="{0C65CCDF-8F5F-4D8F-AC0E-EC0AA1AED05F}" srcOrd="15" destOrd="0" presId="urn:microsoft.com/office/officeart/2005/8/layout/default"/>
    <dgm:cxn modelId="{D372E121-8127-475B-9382-B6C75BF0DEBC}" type="presParOf" srcId="{F40D0C06-AE1A-4625-A526-58E706EFBAB3}" destId="{73973633-9AF2-422D-8059-BCDBD0E09FE1}" srcOrd="16" destOrd="0" presId="urn:microsoft.com/office/officeart/2005/8/layout/default"/>
    <dgm:cxn modelId="{D678EA93-74E3-4ACA-B80E-0C3AB4078776}" type="presParOf" srcId="{F40D0C06-AE1A-4625-A526-58E706EFBAB3}" destId="{B2F8A38B-F978-491A-8134-24854CE02EDC}" srcOrd="17" destOrd="0" presId="urn:microsoft.com/office/officeart/2005/8/layout/default"/>
    <dgm:cxn modelId="{4A2CCCF7-1033-45FF-ACD0-B71C7B2CFD49}" type="presParOf" srcId="{F40D0C06-AE1A-4625-A526-58E706EFBAB3}" destId="{367CBD49-EAA6-445E-8191-62942AB7A87D}" srcOrd="18" destOrd="0" presId="urn:microsoft.com/office/officeart/2005/8/layout/default"/>
    <dgm:cxn modelId="{379444C7-4406-449A-B206-3B448C066D7A}" type="presParOf" srcId="{F40D0C06-AE1A-4625-A526-58E706EFBAB3}" destId="{E6812572-81E4-45BA-84A8-C87073ACC597}" srcOrd="19" destOrd="0" presId="urn:microsoft.com/office/officeart/2005/8/layout/default"/>
    <dgm:cxn modelId="{1EC93C93-75E2-43D3-AC49-51CD89513B18}" type="presParOf" srcId="{F40D0C06-AE1A-4625-A526-58E706EFBAB3}" destId="{32005594-105C-4971-B831-8AE057B34606}" srcOrd="20" destOrd="0" presId="urn:microsoft.com/office/officeart/2005/8/layout/default"/>
    <dgm:cxn modelId="{8FA98BA4-997F-4629-BCA9-2346E9A20939}" type="presParOf" srcId="{F40D0C06-AE1A-4625-A526-58E706EFBAB3}" destId="{39BB2530-B99C-42AD-A79D-5DA228449DCE}" srcOrd="21" destOrd="0" presId="urn:microsoft.com/office/officeart/2005/8/layout/default"/>
    <dgm:cxn modelId="{F4008038-5F21-46FB-AD0D-2CE3A02D899E}" type="presParOf" srcId="{F40D0C06-AE1A-4625-A526-58E706EFBAB3}" destId="{F4180E15-3FD1-4B4F-A089-74B811DC6533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8F6943-8965-4A4A-B187-8F34A1F46D4A}" type="doc">
      <dgm:prSet loTypeId="urn:microsoft.com/office/officeart/2008/layout/Lin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1A44E0-6C0B-4560-8EAE-00911A0EA4B0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Организовать учебную среду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32B292B7-CE89-43D8-9592-A426D1598CB9}" type="parTrans" cxnId="{1A182020-C5D5-4990-86D8-B2F410F8C189}">
      <dgm:prSet/>
      <dgm:spPr/>
      <dgm:t>
        <a:bodyPr/>
        <a:lstStyle/>
        <a:p>
          <a:endParaRPr lang="ru-RU"/>
        </a:p>
      </dgm:t>
    </dgm:pt>
    <dgm:pt modelId="{9D514B27-2E13-40F4-8E51-866FAD525903}" type="sibTrans" cxnId="{1A182020-C5D5-4990-86D8-B2F410F8C189}">
      <dgm:prSet/>
      <dgm:spPr/>
      <dgm:t>
        <a:bodyPr/>
        <a:lstStyle/>
        <a:p>
          <a:endParaRPr lang="ru-RU"/>
        </a:p>
      </dgm:t>
    </dgm:pt>
    <dgm:pt modelId="{5316D2DA-3705-4A56-9F13-2E6C0A9F3DD3}">
      <dgm:prSet phldrT="[Текст]"/>
      <dgm:spPr/>
      <dgm:t>
        <a:bodyPr/>
        <a:lstStyle/>
        <a:p>
          <a:pPr defTabSz="7556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Познакомить ребёнка с карточками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DF44D9DD-7AA9-4482-8FF7-CD74E6CA12C7}" type="parTrans" cxnId="{F0D99C19-9634-43FC-8673-3EBBEF4ED360}">
      <dgm:prSet/>
      <dgm:spPr/>
      <dgm:t>
        <a:bodyPr/>
        <a:lstStyle/>
        <a:p>
          <a:endParaRPr lang="ru-RU"/>
        </a:p>
      </dgm:t>
    </dgm:pt>
    <dgm:pt modelId="{B250E12F-7144-4A57-ADEF-1641349E57DD}" type="sibTrans" cxnId="{F0D99C19-9634-43FC-8673-3EBBEF4ED360}">
      <dgm:prSet/>
      <dgm:spPr/>
      <dgm:t>
        <a:bodyPr/>
        <a:lstStyle/>
        <a:p>
          <a:endParaRPr lang="ru-RU"/>
        </a:p>
      </dgm:t>
    </dgm:pt>
    <dgm:pt modelId="{1AB60F8B-C6D0-434F-98C0-E2E904E77128}">
      <dgm:prSet phldrT="[Текст]"/>
      <dgm:spPr/>
      <dgm:t>
        <a:bodyPr/>
        <a:lstStyle/>
        <a:p>
          <a:pPr defTabSz="7112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Определить, что ребёнок любит больше всего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9E5C628C-53A1-4E2E-AB7E-8CD43F25BD54}" type="parTrans" cxnId="{E5D2DC99-E291-4A86-9DF4-C07902E6FA88}">
      <dgm:prSet/>
      <dgm:spPr/>
      <dgm:t>
        <a:bodyPr/>
        <a:lstStyle/>
        <a:p>
          <a:endParaRPr lang="ru-RU"/>
        </a:p>
      </dgm:t>
    </dgm:pt>
    <dgm:pt modelId="{50CC8A9D-9263-4B39-9FDE-2D45FE333FA1}" type="sibTrans" cxnId="{E5D2DC99-E291-4A86-9DF4-C07902E6FA88}">
      <dgm:prSet/>
      <dgm:spPr/>
      <dgm:t>
        <a:bodyPr/>
        <a:lstStyle/>
        <a:p>
          <a:endParaRPr lang="ru-RU"/>
        </a:p>
      </dgm:t>
    </dgm:pt>
    <dgm:pt modelId="{5304F972-D35F-4DF8-BB2E-D63D40CAE112}">
      <dgm:prSet phldrT="[Текст]"/>
      <dgm:spPr/>
      <dgm:t>
        <a:bodyPr/>
        <a:lstStyle/>
        <a:p>
          <a:pPr defTabSz="7112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Оценка навыков общения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8BEACFBD-84C1-4706-A4BE-A605C0A95E70}" type="parTrans" cxnId="{4A054446-F570-4A47-8645-44C7A64BC878}">
      <dgm:prSet/>
      <dgm:spPr/>
      <dgm:t>
        <a:bodyPr/>
        <a:lstStyle/>
        <a:p>
          <a:endParaRPr lang="ru-RU"/>
        </a:p>
      </dgm:t>
    </dgm:pt>
    <dgm:pt modelId="{2CF0F664-41F4-403E-B144-50E83945E4A9}" type="sibTrans" cxnId="{4A054446-F570-4A47-8645-44C7A64BC878}">
      <dgm:prSet/>
      <dgm:spPr/>
      <dgm:t>
        <a:bodyPr/>
        <a:lstStyle/>
        <a:p>
          <a:endParaRPr lang="ru-RU"/>
        </a:p>
      </dgm:t>
    </dgm:pt>
    <dgm:pt modelId="{6A69FB62-8ACA-4272-A5E2-AA92EE45C0BE}" type="pres">
      <dgm:prSet presAssocID="{F08F6943-8965-4A4A-B187-8F34A1F46D4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125469D-515A-4718-B9B6-F6C8BF264761}" type="pres">
      <dgm:prSet presAssocID="{5304F972-D35F-4DF8-BB2E-D63D40CAE112}" presName="thickLine" presStyleLbl="alignNode1" presStyleIdx="0" presStyleCnt="4"/>
      <dgm:spPr/>
    </dgm:pt>
    <dgm:pt modelId="{CA5A034F-FE82-44E7-AF2E-E2E665F4E14A}" type="pres">
      <dgm:prSet presAssocID="{5304F972-D35F-4DF8-BB2E-D63D40CAE112}" presName="horz1" presStyleCnt="0"/>
      <dgm:spPr/>
    </dgm:pt>
    <dgm:pt modelId="{015BE783-DFA5-4E22-AA5C-FC5E23FEFEA6}" type="pres">
      <dgm:prSet presAssocID="{5304F972-D35F-4DF8-BB2E-D63D40CAE112}" presName="tx1" presStyleLbl="revTx" presStyleIdx="0" presStyleCnt="4"/>
      <dgm:spPr/>
      <dgm:t>
        <a:bodyPr/>
        <a:lstStyle/>
        <a:p>
          <a:endParaRPr lang="ru-RU"/>
        </a:p>
      </dgm:t>
    </dgm:pt>
    <dgm:pt modelId="{4EE20463-3D20-407C-AF01-3091513B5C88}" type="pres">
      <dgm:prSet presAssocID="{5304F972-D35F-4DF8-BB2E-D63D40CAE112}" presName="vert1" presStyleCnt="0"/>
      <dgm:spPr/>
    </dgm:pt>
    <dgm:pt modelId="{741D4746-62A2-4129-849A-A071080F9E67}" type="pres">
      <dgm:prSet presAssocID="{1AB60F8B-C6D0-434F-98C0-E2E904E77128}" presName="thickLine" presStyleLbl="alignNode1" presStyleIdx="1" presStyleCnt="4"/>
      <dgm:spPr/>
    </dgm:pt>
    <dgm:pt modelId="{97C11C23-0226-4956-83B6-4C62DD157FD7}" type="pres">
      <dgm:prSet presAssocID="{1AB60F8B-C6D0-434F-98C0-E2E904E77128}" presName="horz1" presStyleCnt="0"/>
      <dgm:spPr/>
    </dgm:pt>
    <dgm:pt modelId="{F80343D5-5BC5-4D26-9CDE-1DDDB74AC88B}" type="pres">
      <dgm:prSet presAssocID="{1AB60F8B-C6D0-434F-98C0-E2E904E77128}" presName="tx1" presStyleLbl="revTx" presStyleIdx="1" presStyleCnt="4"/>
      <dgm:spPr/>
      <dgm:t>
        <a:bodyPr/>
        <a:lstStyle/>
        <a:p>
          <a:endParaRPr lang="ru-RU"/>
        </a:p>
      </dgm:t>
    </dgm:pt>
    <dgm:pt modelId="{C45F236D-01FE-4A41-BD00-D34CDE84B2FA}" type="pres">
      <dgm:prSet presAssocID="{1AB60F8B-C6D0-434F-98C0-E2E904E77128}" presName="vert1" presStyleCnt="0"/>
      <dgm:spPr/>
    </dgm:pt>
    <dgm:pt modelId="{CB7BB6C8-62E9-4D46-8D79-8ABE6B22BC15}" type="pres">
      <dgm:prSet presAssocID="{421A44E0-6C0B-4560-8EAE-00911A0EA4B0}" presName="thickLine" presStyleLbl="alignNode1" presStyleIdx="2" presStyleCnt="4"/>
      <dgm:spPr/>
    </dgm:pt>
    <dgm:pt modelId="{3A51DA2D-2CCA-489B-94C7-68EA83CE5641}" type="pres">
      <dgm:prSet presAssocID="{421A44E0-6C0B-4560-8EAE-00911A0EA4B0}" presName="horz1" presStyleCnt="0"/>
      <dgm:spPr/>
    </dgm:pt>
    <dgm:pt modelId="{28F4A4C2-C3DC-4A34-A791-7D34706AA4C5}" type="pres">
      <dgm:prSet presAssocID="{421A44E0-6C0B-4560-8EAE-00911A0EA4B0}" presName="tx1" presStyleLbl="revTx" presStyleIdx="2" presStyleCnt="4"/>
      <dgm:spPr/>
      <dgm:t>
        <a:bodyPr/>
        <a:lstStyle/>
        <a:p>
          <a:endParaRPr lang="ru-RU"/>
        </a:p>
      </dgm:t>
    </dgm:pt>
    <dgm:pt modelId="{2589340F-0CC4-445D-8287-6177BEC27007}" type="pres">
      <dgm:prSet presAssocID="{421A44E0-6C0B-4560-8EAE-00911A0EA4B0}" presName="vert1" presStyleCnt="0"/>
      <dgm:spPr/>
    </dgm:pt>
    <dgm:pt modelId="{545803F6-5CED-47E4-866D-46B4B5B5843E}" type="pres">
      <dgm:prSet presAssocID="{5316D2DA-3705-4A56-9F13-2E6C0A9F3DD3}" presName="thickLine" presStyleLbl="alignNode1" presStyleIdx="3" presStyleCnt="4"/>
      <dgm:spPr/>
    </dgm:pt>
    <dgm:pt modelId="{B2E059D3-BCAF-4645-9470-A93FDD3A9CAC}" type="pres">
      <dgm:prSet presAssocID="{5316D2DA-3705-4A56-9F13-2E6C0A9F3DD3}" presName="horz1" presStyleCnt="0"/>
      <dgm:spPr/>
    </dgm:pt>
    <dgm:pt modelId="{96457059-13ED-4D00-A75A-5C81DA9D1AB4}" type="pres">
      <dgm:prSet presAssocID="{5316D2DA-3705-4A56-9F13-2E6C0A9F3DD3}" presName="tx1" presStyleLbl="revTx" presStyleIdx="3" presStyleCnt="4"/>
      <dgm:spPr/>
      <dgm:t>
        <a:bodyPr/>
        <a:lstStyle/>
        <a:p>
          <a:endParaRPr lang="ru-RU"/>
        </a:p>
      </dgm:t>
    </dgm:pt>
    <dgm:pt modelId="{6EC2B450-2247-4DB7-AFB9-E2CE2CA846C8}" type="pres">
      <dgm:prSet presAssocID="{5316D2DA-3705-4A56-9F13-2E6C0A9F3DD3}" presName="vert1" presStyleCnt="0"/>
      <dgm:spPr/>
    </dgm:pt>
  </dgm:ptLst>
  <dgm:cxnLst>
    <dgm:cxn modelId="{4A054446-F570-4A47-8645-44C7A64BC878}" srcId="{F08F6943-8965-4A4A-B187-8F34A1F46D4A}" destId="{5304F972-D35F-4DF8-BB2E-D63D40CAE112}" srcOrd="0" destOrd="0" parTransId="{8BEACFBD-84C1-4706-A4BE-A605C0A95E70}" sibTransId="{2CF0F664-41F4-403E-B144-50E83945E4A9}"/>
    <dgm:cxn modelId="{0DA38673-ABAE-4DC7-BC21-4A5F056D01D5}" type="presOf" srcId="{1AB60F8B-C6D0-434F-98C0-E2E904E77128}" destId="{F80343D5-5BC5-4D26-9CDE-1DDDB74AC88B}" srcOrd="0" destOrd="0" presId="urn:microsoft.com/office/officeart/2008/layout/LinedList"/>
    <dgm:cxn modelId="{E5D2DC99-E291-4A86-9DF4-C07902E6FA88}" srcId="{F08F6943-8965-4A4A-B187-8F34A1F46D4A}" destId="{1AB60F8B-C6D0-434F-98C0-E2E904E77128}" srcOrd="1" destOrd="0" parTransId="{9E5C628C-53A1-4E2E-AB7E-8CD43F25BD54}" sibTransId="{50CC8A9D-9263-4B39-9FDE-2D45FE333FA1}"/>
    <dgm:cxn modelId="{2B5567B4-4FC1-414C-9AC3-635238E11595}" type="presOf" srcId="{F08F6943-8965-4A4A-B187-8F34A1F46D4A}" destId="{6A69FB62-8ACA-4272-A5E2-AA92EE45C0BE}" srcOrd="0" destOrd="0" presId="urn:microsoft.com/office/officeart/2008/layout/LinedList"/>
    <dgm:cxn modelId="{DC4DB7A0-E706-4E32-98E8-DA13172F3C13}" type="presOf" srcId="{5304F972-D35F-4DF8-BB2E-D63D40CAE112}" destId="{015BE783-DFA5-4E22-AA5C-FC5E23FEFEA6}" srcOrd="0" destOrd="0" presId="urn:microsoft.com/office/officeart/2008/layout/LinedList"/>
    <dgm:cxn modelId="{1A182020-C5D5-4990-86D8-B2F410F8C189}" srcId="{F08F6943-8965-4A4A-B187-8F34A1F46D4A}" destId="{421A44E0-6C0B-4560-8EAE-00911A0EA4B0}" srcOrd="2" destOrd="0" parTransId="{32B292B7-CE89-43D8-9592-A426D1598CB9}" sibTransId="{9D514B27-2E13-40F4-8E51-866FAD525903}"/>
    <dgm:cxn modelId="{3CBC1FFE-5F13-4102-B5D1-FFCB98902686}" type="presOf" srcId="{5316D2DA-3705-4A56-9F13-2E6C0A9F3DD3}" destId="{96457059-13ED-4D00-A75A-5C81DA9D1AB4}" srcOrd="0" destOrd="0" presId="urn:microsoft.com/office/officeart/2008/layout/LinedList"/>
    <dgm:cxn modelId="{F0D99C19-9634-43FC-8673-3EBBEF4ED360}" srcId="{F08F6943-8965-4A4A-B187-8F34A1F46D4A}" destId="{5316D2DA-3705-4A56-9F13-2E6C0A9F3DD3}" srcOrd="3" destOrd="0" parTransId="{DF44D9DD-7AA9-4482-8FF7-CD74E6CA12C7}" sibTransId="{B250E12F-7144-4A57-ADEF-1641349E57DD}"/>
    <dgm:cxn modelId="{FEA2A6FB-6CBC-4BE7-9F55-6BF1DCB329C3}" type="presOf" srcId="{421A44E0-6C0B-4560-8EAE-00911A0EA4B0}" destId="{28F4A4C2-C3DC-4A34-A791-7D34706AA4C5}" srcOrd="0" destOrd="0" presId="urn:microsoft.com/office/officeart/2008/layout/LinedList"/>
    <dgm:cxn modelId="{0140EB19-E7B2-4B18-A9E8-312024A1C241}" type="presParOf" srcId="{6A69FB62-8ACA-4272-A5E2-AA92EE45C0BE}" destId="{A125469D-515A-4718-B9B6-F6C8BF264761}" srcOrd="0" destOrd="0" presId="urn:microsoft.com/office/officeart/2008/layout/LinedList"/>
    <dgm:cxn modelId="{2983F12D-9277-4157-BD3F-AE4F0D25F335}" type="presParOf" srcId="{6A69FB62-8ACA-4272-A5E2-AA92EE45C0BE}" destId="{CA5A034F-FE82-44E7-AF2E-E2E665F4E14A}" srcOrd="1" destOrd="0" presId="urn:microsoft.com/office/officeart/2008/layout/LinedList"/>
    <dgm:cxn modelId="{58CF2206-41B2-40E5-B9CF-0E1881F91309}" type="presParOf" srcId="{CA5A034F-FE82-44E7-AF2E-E2E665F4E14A}" destId="{015BE783-DFA5-4E22-AA5C-FC5E23FEFEA6}" srcOrd="0" destOrd="0" presId="urn:microsoft.com/office/officeart/2008/layout/LinedList"/>
    <dgm:cxn modelId="{D08B99FC-9D63-417E-AF47-E4A530CD6EFA}" type="presParOf" srcId="{CA5A034F-FE82-44E7-AF2E-E2E665F4E14A}" destId="{4EE20463-3D20-407C-AF01-3091513B5C88}" srcOrd="1" destOrd="0" presId="urn:microsoft.com/office/officeart/2008/layout/LinedList"/>
    <dgm:cxn modelId="{EDAE274B-281A-4D02-B618-EDC0E854755A}" type="presParOf" srcId="{6A69FB62-8ACA-4272-A5E2-AA92EE45C0BE}" destId="{741D4746-62A2-4129-849A-A071080F9E67}" srcOrd="2" destOrd="0" presId="urn:microsoft.com/office/officeart/2008/layout/LinedList"/>
    <dgm:cxn modelId="{5B1B9C10-7BFA-47DD-AE2F-E9713964DFBC}" type="presParOf" srcId="{6A69FB62-8ACA-4272-A5E2-AA92EE45C0BE}" destId="{97C11C23-0226-4956-83B6-4C62DD157FD7}" srcOrd="3" destOrd="0" presId="urn:microsoft.com/office/officeart/2008/layout/LinedList"/>
    <dgm:cxn modelId="{C4276AD2-95BB-4266-8476-466189B0BE79}" type="presParOf" srcId="{97C11C23-0226-4956-83B6-4C62DD157FD7}" destId="{F80343D5-5BC5-4D26-9CDE-1DDDB74AC88B}" srcOrd="0" destOrd="0" presId="urn:microsoft.com/office/officeart/2008/layout/LinedList"/>
    <dgm:cxn modelId="{E564AC32-0224-4215-8960-17A8D41E0B87}" type="presParOf" srcId="{97C11C23-0226-4956-83B6-4C62DD157FD7}" destId="{C45F236D-01FE-4A41-BD00-D34CDE84B2FA}" srcOrd="1" destOrd="0" presId="urn:microsoft.com/office/officeart/2008/layout/LinedList"/>
    <dgm:cxn modelId="{65A6E8CE-98C7-4F4D-9790-721089955E6C}" type="presParOf" srcId="{6A69FB62-8ACA-4272-A5E2-AA92EE45C0BE}" destId="{CB7BB6C8-62E9-4D46-8D79-8ABE6B22BC15}" srcOrd="4" destOrd="0" presId="urn:microsoft.com/office/officeart/2008/layout/LinedList"/>
    <dgm:cxn modelId="{E847E07A-EB18-4A8D-A4CC-4D2910DE9525}" type="presParOf" srcId="{6A69FB62-8ACA-4272-A5E2-AA92EE45C0BE}" destId="{3A51DA2D-2CCA-489B-94C7-68EA83CE5641}" srcOrd="5" destOrd="0" presId="urn:microsoft.com/office/officeart/2008/layout/LinedList"/>
    <dgm:cxn modelId="{BF871F84-8CA6-41C8-90E0-67E12308DD48}" type="presParOf" srcId="{3A51DA2D-2CCA-489B-94C7-68EA83CE5641}" destId="{28F4A4C2-C3DC-4A34-A791-7D34706AA4C5}" srcOrd="0" destOrd="0" presId="urn:microsoft.com/office/officeart/2008/layout/LinedList"/>
    <dgm:cxn modelId="{185F89D4-3183-4688-B87C-375F00A61F57}" type="presParOf" srcId="{3A51DA2D-2CCA-489B-94C7-68EA83CE5641}" destId="{2589340F-0CC4-445D-8287-6177BEC27007}" srcOrd="1" destOrd="0" presId="urn:microsoft.com/office/officeart/2008/layout/LinedList"/>
    <dgm:cxn modelId="{2F196FB5-EFE7-4D58-A22C-831A94637D5A}" type="presParOf" srcId="{6A69FB62-8ACA-4272-A5E2-AA92EE45C0BE}" destId="{545803F6-5CED-47E4-866D-46B4B5B5843E}" srcOrd="6" destOrd="0" presId="urn:microsoft.com/office/officeart/2008/layout/LinedList"/>
    <dgm:cxn modelId="{5EA20435-795C-49AC-9630-0B53736D7F34}" type="presParOf" srcId="{6A69FB62-8ACA-4272-A5E2-AA92EE45C0BE}" destId="{B2E059D3-BCAF-4645-9470-A93FDD3A9CAC}" srcOrd="7" destOrd="0" presId="urn:microsoft.com/office/officeart/2008/layout/LinedList"/>
    <dgm:cxn modelId="{0FEB3C35-B070-40AA-BC27-60D873971F6B}" type="presParOf" srcId="{B2E059D3-BCAF-4645-9470-A93FDD3A9CAC}" destId="{96457059-13ED-4D00-A75A-5C81DA9D1AB4}" srcOrd="0" destOrd="0" presId="urn:microsoft.com/office/officeart/2008/layout/LinedList"/>
    <dgm:cxn modelId="{C6B7AAE9-A8B2-45E9-BA37-CAA60A6245D4}" type="presParOf" srcId="{B2E059D3-BCAF-4645-9470-A93FDD3A9CAC}" destId="{6EC2B450-2247-4DB7-AFB9-E2CE2CA846C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1B894-3EAB-444B-95F5-A7E262D5B4D7}">
      <dsp:nvSpPr>
        <dsp:cNvPr id="0" name=""/>
        <dsp:cNvSpPr/>
      </dsp:nvSpPr>
      <dsp:spPr>
        <a:xfrm>
          <a:off x="2383" y="233041"/>
          <a:ext cx="1891194" cy="1134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ДА / НЕТ</a:t>
          </a:r>
          <a:endParaRPr lang="ru-RU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83" y="233041"/>
        <a:ext cx="1891194" cy="1134716"/>
      </dsp:txXfrm>
    </dsp:sp>
    <dsp:sp modelId="{7EB73B41-3D76-4379-848D-88E2EF68759D}">
      <dsp:nvSpPr>
        <dsp:cNvPr id="0" name=""/>
        <dsp:cNvSpPr/>
      </dsp:nvSpPr>
      <dsp:spPr>
        <a:xfrm>
          <a:off x="2082697" y="233041"/>
          <a:ext cx="1891194" cy="1134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Одежда</a:t>
          </a:r>
          <a:endParaRPr lang="ru-RU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82697" y="233041"/>
        <a:ext cx="1891194" cy="1134716"/>
      </dsp:txXfrm>
    </dsp:sp>
    <dsp:sp modelId="{E8E1131B-63BA-4711-A4F0-F1F333352571}">
      <dsp:nvSpPr>
        <dsp:cNvPr id="0" name=""/>
        <dsp:cNvSpPr/>
      </dsp:nvSpPr>
      <dsp:spPr>
        <a:xfrm>
          <a:off x="4163011" y="233041"/>
          <a:ext cx="1891194" cy="1134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Кухонные предметы</a:t>
          </a:r>
          <a:endParaRPr lang="ru-RU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63011" y="233041"/>
        <a:ext cx="1891194" cy="1134716"/>
      </dsp:txXfrm>
    </dsp:sp>
    <dsp:sp modelId="{26B80F86-B9D3-442F-B5C8-3D8EF53E9C3A}">
      <dsp:nvSpPr>
        <dsp:cNvPr id="0" name=""/>
        <dsp:cNvSpPr/>
      </dsp:nvSpPr>
      <dsp:spPr>
        <a:xfrm>
          <a:off x="6243325" y="233041"/>
          <a:ext cx="1891194" cy="1134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Еда</a:t>
          </a:r>
          <a:endParaRPr lang="ru-RU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43325" y="233041"/>
        <a:ext cx="1891194" cy="1134716"/>
      </dsp:txXfrm>
    </dsp:sp>
    <dsp:sp modelId="{A7B79184-EA1F-42D2-9053-E8A9B8593AD9}">
      <dsp:nvSpPr>
        <dsp:cNvPr id="0" name=""/>
        <dsp:cNvSpPr/>
      </dsp:nvSpPr>
      <dsp:spPr>
        <a:xfrm>
          <a:off x="2383" y="1556877"/>
          <a:ext cx="1891194" cy="1134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Игрушки</a:t>
          </a:r>
          <a:endParaRPr lang="ru-RU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83" y="1556877"/>
        <a:ext cx="1891194" cy="1134716"/>
      </dsp:txXfrm>
    </dsp:sp>
    <dsp:sp modelId="{7073B37E-C3AB-40AE-8DCF-1336A84CBA15}">
      <dsp:nvSpPr>
        <dsp:cNvPr id="0" name=""/>
        <dsp:cNvSpPr/>
      </dsp:nvSpPr>
      <dsp:spPr>
        <a:xfrm>
          <a:off x="2082697" y="1556877"/>
          <a:ext cx="1891194" cy="1134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Напитки</a:t>
          </a:r>
          <a:endParaRPr lang="ru-RU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82697" y="1556877"/>
        <a:ext cx="1891194" cy="1134716"/>
      </dsp:txXfrm>
    </dsp:sp>
    <dsp:sp modelId="{EA2AB20E-542A-46CE-8D1E-A056904CD253}">
      <dsp:nvSpPr>
        <dsp:cNvPr id="0" name=""/>
        <dsp:cNvSpPr/>
      </dsp:nvSpPr>
      <dsp:spPr>
        <a:xfrm>
          <a:off x="4163011" y="1556877"/>
          <a:ext cx="1891194" cy="1134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Погода</a:t>
          </a:r>
          <a:endParaRPr lang="ru-RU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63011" y="1556877"/>
        <a:ext cx="1891194" cy="1134716"/>
      </dsp:txXfrm>
    </dsp:sp>
    <dsp:sp modelId="{BDCD7FB5-4907-4C17-BAAD-B48A8ADF6B0D}">
      <dsp:nvSpPr>
        <dsp:cNvPr id="0" name=""/>
        <dsp:cNvSpPr/>
      </dsp:nvSpPr>
      <dsp:spPr>
        <a:xfrm>
          <a:off x="6243325" y="1556877"/>
          <a:ext cx="1891194" cy="1134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Животные</a:t>
          </a:r>
          <a:endParaRPr lang="ru-RU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43325" y="1556877"/>
        <a:ext cx="1891194" cy="1134716"/>
      </dsp:txXfrm>
    </dsp:sp>
    <dsp:sp modelId="{73973633-9AF2-422D-8059-BCDBD0E09FE1}">
      <dsp:nvSpPr>
        <dsp:cNvPr id="0" name=""/>
        <dsp:cNvSpPr/>
      </dsp:nvSpPr>
      <dsp:spPr>
        <a:xfrm>
          <a:off x="2383" y="2880713"/>
          <a:ext cx="1891194" cy="1134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R="0" lvl="0" algn="ctr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Действия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83" y="2880713"/>
        <a:ext cx="1891194" cy="1134716"/>
      </dsp:txXfrm>
    </dsp:sp>
    <dsp:sp modelId="{367CBD49-EAA6-445E-8191-62942AB7A87D}">
      <dsp:nvSpPr>
        <dsp:cNvPr id="0" name=""/>
        <dsp:cNvSpPr/>
      </dsp:nvSpPr>
      <dsp:spPr>
        <a:xfrm>
          <a:off x="2082697" y="2880713"/>
          <a:ext cx="1891194" cy="1134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Картинки для высказывания желаний</a:t>
          </a:r>
          <a:endParaRPr lang="ru-RU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82697" y="2880713"/>
        <a:ext cx="1891194" cy="1134716"/>
      </dsp:txXfrm>
    </dsp:sp>
    <dsp:sp modelId="{32005594-105C-4971-B831-8AE057B34606}">
      <dsp:nvSpPr>
        <dsp:cNvPr id="0" name=""/>
        <dsp:cNvSpPr/>
      </dsp:nvSpPr>
      <dsp:spPr>
        <a:xfrm>
          <a:off x="4163011" y="2880713"/>
          <a:ext cx="1891194" cy="1134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R="0" lvl="0" algn="ctr" defTabSz="9334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Запрещающие картинки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63011" y="2880713"/>
        <a:ext cx="1891194" cy="1134716"/>
      </dsp:txXfrm>
    </dsp:sp>
    <dsp:sp modelId="{F4180E15-3FD1-4B4F-A089-74B811DC6533}">
      <dsp:nvSpPr>
        <dsp:cNvPr id="0" name=""/>
        <dsp:cNvSpPr/>
      </dsp:nvSpPr>
      <dsp:spPr>
        <a:xfrm>
          <a:off x="6243325" y="2880713"/>
          <a:ext cx="1891194" cy="1134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Чувства / эмоции</a:t>
          </a:r>
          <a:endParaRPr lang="ru-RU" sz="21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43325" y="2880713"/>
        <a:ext cx="1891194" cy="11347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5469D-515A-4718-B9B6-F6C8BF264761}">
      <dsp:nvSpPr>
        <dsp:cNvPr id="0" name=""/>
        <dsp:cNvSpPr/>
      </dsp:nvSpPr>
      <dsp:spPr>
        <a:xfrm>
          <a:off x="0" y="0"/>
          <a:ext cx="820891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15BE783-DFA5-4E22-AA5C-FC5E23FEFEA6}">
      <dsp:nvSpPr>
        <dsp:cNvPr id="0" name=""/>
        <dsp:cNvSpPr/>
      </dsp:nvSpPr>
      <dsp:spPr>
        <a:xfrm>
          <a:off x="0" y="0"/>
          <a:ext cx="8208912" cy="828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ru-RU" sz="3000" b="1" i="1" kern="1200" dirty="0" smtClean="0">
              <a:latin typeface="Times New Roman" pitchFamily="18" charset="0"/>
              <a:cs typeface="Times New Roman" pitchFamily="18" charset="0"/>
            </a:rPr>
            <a:t>Оценка навыков общения</a:t>
          </a:r>
          <a:endParaRPr lang="ru-RU" sz="3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8208912" cy="828091"/>
      </dsp:txXfrm>
    </dsp:sp>
    <dsp:sp modelId="{741D4746-62A2-4129-849A-A071080F9E67}">
      <dsp:nvSpPr>
        <dsp:cNvPr id="0" name=""/>
        <dsp:cNvSpPr/>
      </dsp:nvSpPr>
      <dsp:spPr>
        <a:xfrm>
          <a:off x="0" y="828091"/>
          <a:ext cx="820891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80343D5-5BC5-4D26-9CDE-1DDDB74AC88B}">
      <dsp:nvSpPr>
        <dsp:cNvPr id="0" name=""/>
        <dsp:cNvSpPr/>
      </dsp:nvSpPr>
      <dsp:spPr>
        <a:xfrm>
          <a:off x="0" y="828091"/>
          <a:ext cx="8208912" cy="828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ru-RU" sz="3000" b="1" i="1" kern="1200" dirty="0" smtClean="0">
              <a:latin typeface="Times New Roman" pitchFamily="18" charset="0"/>
              <a:cs typeface="Times New Roman" pitchFamily="18" charset="0"/>
            </a:rPr>
            <a:t>Определить, что ребёнок любит больше всего</a:t>
          </a:r>
          <a:endParaRPr lang="ru-RU" sz="3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828091"/>
        <a:ext cx="8208912" cy="828091"/>
      </dsp:txXfrm>
    </dsp:sp>
    <dsp:sp modelId="{CB7BB6C8-62E9-4D46-8D79-8ABE6B22BC15}">
      <dsp:nvSpPr>
        <dsp:cNvPr id="0" name=""/>
        <dsp:cNvSpPr/>
      </dsp:nvSpPr>
      <dsp:spPr>
        <a:xfrm>
          <a:off x="0" y="1656183"/>
          <a:ext cx="820891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8F4A4C2-C3DC-4A34-A791-7D34706AA4C5}">
      <dsp:nvSpPr>
        <dsp:cNvPr id="0" name=""/>
        <dsp:cNvSpPr/>
      </dsp:nvSpPr>
      <dsp:spPr>
        <a:xfrm>
          <a:off x="0" y="1656183"/>
          <a:ext cx="8208912" cy="828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i="1" kern="1200" dirty="0" smtClean="0">
              <a:latin typeface="Times New Roman" pitchFamily="18" charset="0"/>
              <a:cs typeface="Times New Roman" pitchFamily="18" charset="0"/>
            </a:rPr>
            <a:t>Организовать учебную среду</a:t>
          </a:r>
          <a:endParaRPr lang="ru-RU" sz="3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656183"/>
        <a:ext cx="8208912" cy="828091"/>
      </dsp:txXfrm>
    </dsp:sp>
    <dsp:sp modelId="{545803F6-5CED-47E4-866D-46B4B5B5843E}">
      <dsp:nvSpPr>
        <dsp:cNvPr id="0" name=""/>
        <dsp:cNvSpPr/>
      </dsp:nvSpPr>
      <dsp:spPr>
        <a:xfrm>
          <a:off x="0" y="2484275"/>
          <a:ext cx="8208912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6457059-13ED-4D00-A75A-5C81DA9D1AB4}">
      <dsp:nvSpPr>
        <dsp:cNvPr id="0" name=""/>
        <dsp:cNvSpPr/>
      </dsp:nvSpPr>
      <dsp:spPr>
        <a:xfrm>
          <a:off x="0" y="2484275"/>
          <a:ext cx="8208912" cy="828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ru-RU" sz="3000" b="1" i="1" kern="1200" dirty="0" smtClean="0">
              <a:latin typeface="Times New Roman" pitchFamily="18" charset="0"/>
              <a:cs typeface="Times New Roman" pitchFamily="18" charset="0"/>
            </a:rPr>
            <a:t>Познакомить ребёнка с карточками</a:t>
          </a:r>
          <a:endParaRPr lang="ru-RU" sz="3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484275"/>
        <a:ext cx="8208912" cy="8280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DFEDD-9D50-49EC-A735-D9636901A5F0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10963-7C00-416A-9C3F-11C691518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046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C77F-68C0-4362-BEB5-3094714EB4F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7B32-BB36-471C-A09B-AD911E6E8D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02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C77F-68C0-4362-BEB5-3094714EB4F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7B32-BB36-471C-A09B-AD911E6E8D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94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C77F-68C0-4362-BEB5-3094714EB4F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7B32-BB36-471C-A09B-AD911E6E8D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86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C77F-68C0-4362-BEB5-3094714EB4F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7B32-BB36-471C-A09B-AD911E6E8D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22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C77F-68C0-4362-BEB5-3094714EB4F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7B32-BB36-471C-A09B-AD911E6E8D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73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C77F-68C0-4362-BEB5-3094714EB4F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7B32-BB36-471C-A09B-AD911E6E8D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96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C77F-68C0-4362-BEB5-3094714EB4F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7B32-BB36-471C-A09B-AD911E6E8D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76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C77F-68C0-4362-BEB5-3094714EB4F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7B32-BB36-471C-A09B-AD911E6E8D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02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C77F-68C0-4362-BEB5-3094714EB4F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7B32-BB36-471C-A09B-AD911E6E8D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09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C77F-68C0-4362-BEB5-3094714EB4F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7B32-BB36-471C-A09B-AD911E6E8D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71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9C77F-68C0-4362-BEB5-3094714EB4F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7B32-BB36-471C-A09B-AD911E6E8D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0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9C77F-68C0-4362-BEB5-3094714EB4F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D7B32-BB36-471C-A09B-AD911E6E8D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55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772400" cy="1800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Система альтернативной коммуникации: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PECS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790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этап: Комментирование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348880"/>
            <a:ext cx="7848872" cy="1008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Конечный результат: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Ученик отвечает на вопросы «Что ты хочешь?», «Что ты видишь?»,  «Что у тебя есть?», «Что ты слышишь?», «Что это?», спонтанно (инициативно) просит и комментирует.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68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autist.hostenko.com/wp-content/uploads/2017/02/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8666"/>
          <a:stretch/>
        </p:blipFill>
        <p:spPr bwMode="auto">
          <a:xfrm>
            <a:off x="5436096" y="980728"/>
            <a:ext cx="3499683" cy="4818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2924944"/>
            <a:ext cx="4392488" cy="20882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Главное предназначение 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карточек предоставить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ребёнку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возможность попросить или выразить то, чего он желает, когда он не может этого сказать словами.</a:t>
            </a:r>
            <a:endParaRPr lang="ru-RU" sz="2000" dirty="0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252738" y="1124744"/>
            <a:ext cx="4822100" cy="14783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PECS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Picture Exchange Communication System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общения при помощи обмена карточками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25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Разновидности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PECS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61581485"/>
              </p:ext>
            </p:extLst>
          </p:nvPr>
        </p:nvGraphicFramePr>
        <p:xfrm>
          <a:off x="467544" y="1700808"/>
          <a:ext cx="8136904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600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57" y="1844824"/>
            <a:ext cx="8229600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17967271"/>
              </p:ext>
            </p:extLst>
          </p:nvPr>
        </p:nvGraphicFramePr>
        <p:xfrm>
          <a:off x="467544" y="3356992"/>
          <a:ext cx="820891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470014" y="191840"/>
            <a:ext cx="8218286" cy="14700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Этапы работы</a:t>
            </a:r>
          </a:p>
          <a:p>
            <a:pPr lvl="0">
              <a:spcBef>
                <a:spcPts val="0"/>
              </a:spcBef>
            </a:pPr>
            <a:r>
              <a:rPr lang="ru-RU" sz="1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Длительность прохождения каждого этапа зависит от индивидуальных особенностей </a:t>
            </a:r>
            <a:r>
              <a:rPr lang="ru-RU" sz="1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ребёнка)</a:t>
            </a:r>
            <a:endParaRPr lang="ru-RU" sz="19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64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этап: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66" t="31282" r="36272" b="35846"/>
          <a:stretch/>
        </p:blipFill>
        <p:spPr bwMode="auto">
          <a:xfrm>
            <a:off x="2339752" y="1806602"/>
            <a:ext cx="4901636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9346" y="5733256"/>
            <a:ext cx="7566158" cy="8640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Конечный результат: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увидев наиболее предпочитаемый предмет, обучающийся берёт изображение этого предмета, дотягивается до Собеседника и кладёт карточку ему в руку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09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этап: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9346" y="5733256"/>
            <a:ext cx="7566158" cy="8640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Конечный результат: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подходит к своему индивидуальному альбому, для занятий, берёт из него карточку, подходит к педагогу, привлекает его внимание и кладёт карточку в руку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7" t="41569" r="62140" b="29196"/>
          <a:stretch/>
        </p:blipFill>
        <p:spPr bwMode="auto">
          <a:xfrm>
            <a:off x="1835696" y="1700808"/>
            <a:ext cx="5596990" cy="373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349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этап: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2132856"/>
            <a:ext cx="3600400" cy="2952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Конечный результат: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 бы попросить желаемый предмет, ученик подходит к альбому для занятий, выбирает нужную карточку из нескольких имеющихся, приближается к Собеседнику и даёт ему карточку.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9" t="31342" r="60239" b="15646"/>
          <a:stretch/>
        </p:blipFill>
        <p:spPr bwMode="auto">
          <a:xfrm>
            <a:off x="539552" y="1556792"/>
            <a:ext cx="4226145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012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5" t="45973" r="57632" b="39511"/>
          <a:stretch/>
        </p:blipFill>
        <p:spPr bwMode="auto">
          <a:xfrm>
            <a:off x="945956" y="1326463"/>
            <a:ext cx="6821110" cy="187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этап: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140968"/>
            <a:ext cx="7848872" cy="3600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Конечный результат: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Ученик просит предметы, находящиеся в непосредственном доступе, в форме фразы из нескольких слов, выполняя следующую последовательность действий: 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подходит к индивидуальному альбому, 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достаёт карточку «Я хочу», 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помещает её на шаблон для предложений, достаёт карточку с изображением желаемого предмета , 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помещает ее на шаблон для предложений, 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снимает шаблон с доски, </a:t>
            </a: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подходит к Собеседнику, и передаёт ему шаблон. </a:t>
            </a: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концу этого этапа на доске, как правило, имеется двадцать или более карточек, и ученик может общаться с различными собеседниками</a:t>
            </a: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(Дополнительно изучаются карточки «ДА», «НЕТ», «Свойства предметов»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20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этап: «Что ты хочешь?»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67653" y="5341650"/>
            <a:ext cx="7848872" cy="1008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Конечный результат: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Ученик  спонтанно (инициативно) просит разнообразные предметы и отвечает на вопрос «Что ты хочешь?»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5" t="38504" r="60669" b="13168"/>
          <a:stretch/>
        </p:blipFill>
        <p:spPr bwMode="auto">
          <a:xfrm>
            <a:off x="3635896" y="1628800"/>
            <a:ext cx="3740469" cy="3491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691680" y="1772816"/>
            <a:ext cx="1516115" cy="1296144"/>
          </a:xfrm>
          <a:prstGeom prst="wedgeRound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ты хочешь?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10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739</TotalTime>
  <Words>377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Система альтернативной коммуникации: PECS</vt:lpstr>
      <vt:lpstr>Презентация PowerPoint</vt:lpstr>
      <vt:lpstr>Разновидности PECS:</vt:lpstr>
      <vt:lpstr>Подготовительный этап:</vt:lpstr>
      <vt:lpstr>I этап:</vt:lpstr>
      <vt:lpstr>II этап:</vt:lpstr>
      <vt:lpstr>III этап:</vt:lpstr>
      <vt:lpstr>IV этап:</vt:lpstr>
      <vt:lpstr>V этап: «Что ты хочешь?»</vt:lpstr>
      <vt:lpstr>VI этап: Комментирование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44</cp:revision>
  <dcterms:created xsi:type="dcterms:W3CDTF">2019-11-12T13:01:52Z</dcterms:created>
  <dcterms:modified xsi:type="dcterms:W3CDTF">2019-11-22T12:08:48Z</dcterms:modified>
</cp:coreProperties>
</file>