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0" r:id="rId4"/>
    <p:sldId id="257" r:id="rId5"/>
    <p:sldId id="262" r:id="rId6"/>
    <p:sldId id="264" r:id="rId7"/>
    <p:sldId id="263" r:id="rId8"/>
    <p:sldId id="265" r:id="rId9"/>
    <p:sldId id="266" r:id="rId10"/>
    <p:sldId id="267" r:id="rId11"/>
    <p:sldId id="268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33D2A-A0D7-483D-8453-B6E16693B4A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3A288F-4AA8-462B-93CD-2A0783A1FC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457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A288F-4AA8-462B-93CD-2A0783A1FC0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12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1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12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1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1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12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1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12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1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1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12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1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12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1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7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0.jpeg"/><Relationship Id="rId5" Type="http://schemas.openxmlformats.org/officeDocument/2006/relationships/image" Target="../media/image5.jpeg"/><Relationship Id="rId10" Type="http://schemas.openxmlformats.org/officeDocument/2006/relationships/image" Target="../media/image9.jpeg"/><Relationship Id="rId4" Type="http://schemas.openxmlformats.org/officeDocument/2006/relationships/image" Target="../media/image4.png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12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1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1000108"/>
            <a:ext cx="652223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Игра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«Почини игрушку»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4" name="Picture 11" descr="C:\Users\ПК\Desktop\картинки\image(24).jpg"/>
          <p:cNvPicPr>
            <a:picLocks noChangeAspect="1" noChangeArrowheads="1"/>
          </p:cNvPicPr>
          <p:nvPr/>
        </p:nvPicPr>
        <p:blipFill>
          <a:blip r:embed="rId3"/>
          <a:srcRect r="13775" b="18797"/>
          <a:stretch>
            <a:fillRect/>
          </a:stretch>
        </p:blipFill>
        <p:spPr bwMode="auto">
          <a:xfrm>
            <a:off x="1214414" y="2857496"/>
            <a:ext cx="4286280" cy="2857520"/>
          </a:xfrm>
          <a:prstGeom prst="rect">
            <a:avLst/>
          </a:prstGeom>
          <a:noFill/>
        </p:spPr>
      </p:pic>
      <p:pic>
        <p:nvPicPr>
          <p:cNvPr id="15" name="Picture 6" descr="C:\Users\ПК\Desktop\Рисунок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57973">
            <a:off x="5810234" y="4403625"/>
            <a:ext cx="1873255" cy="121331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8"/>
          <a:stretch>
            <a:fillRect/>
          </a:stretch>
        </p:blipFill>
        <p:spPr bwMode="auto">
          <a:xfrm>
            <a:off x="2571736" y="5143512"/>
            <a:ext cx="1873255" cy="1141876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19" name="Picture 10" descr="C:\Users\ПК\Desktop\картинки\image(23)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72000" y="2071678"/>
            <a:ext cx="4357718" cy="3084798"/>
          </a:xfrm>
          <a:prstGeom prst="rect">
            <a:avLst/>
          </a:prstGeom>
          <a:noFill/>
        </p:spPr>
      </p:pic>
      <p:pic>
        <p:nvPicPr>
          <p:cNvPr id="20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714620"/>
            <a:ext cx="858682" cy="87616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8"/>
          <a:stretch>
            <a:fillRect/>
          </a:stretch>
        </p:blipFill>
        <p:spPr bwMode="auto">
          <a:xfrm>
            <a:off x="2571736" y="5143512"/>
            <a:ext cx="1873255" cy="1141876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19" name="Picture 2" descr="C:\Users\ПК\Desktop\картинки\image(22).jpg"/>
          <p:cNvPicPr>
            <a:picLocks noChangeAspect="1" noChangeArrowheads="1"/>
          </p:cNvPicPr>
          <p:nvPr/>
        </p:nvPicPr>
        <p:blipFill>
          <a:blip r:embed="rId12"/>
          <a:srcRect l="10618" r="8416"/>
          <a:stretch>
            <a:fillRect/>
          </a:stretch>
        </p:blipFill>
        <p:spPr bwMode="auto">
          <a:xfrm>
            <a:off x="4783178" y="1500175"/>
            <a:ext cx="4003664" cy="3500462"/>
          </a:xfrm>
          <a:prstGeom prst="rect">
            <a:avLst/>
          </a:prstGeom>
          <a:noFill/>
        </p:spPr>
      </p:pic>
      <p:pic>
        <p:nvPicPr>
          <p:cNvPr id="20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000892" y="3714752"/>
            <a:ext cx="857256" cy="85725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785794"/>
            <a:ext cx="590802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Молодец!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" name="Picture 2" descr="C:\Users\ПК\Desktop\картинки\image(2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429000"/>
            <a:ext cx="1571636" cy="1571636"/>
          </a:xfrm>
          <a:prstGeom prst="rect">
            <a:avLst/>
          </a:prstGeom>
          <a:noFill/>
        </p:spPr>
      </p:pic>
      <p:pic>
        <p:nvPicPr>
          <p:cNvPr id="12" name="Picture 5" descr="C:\Users\112\Desktop\pitr-red-arrows-set-5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 flipV="1">
            <a:off x="217826" y="6140099"/>
            <a:ext cx="492977" cy="642942"/>
          </a:xfrm>
          <a:prstGeom prst="rect">
            <a:avLst/>
          </a:prstGeom>
          <a:noFill/>
        </p:spPr>
      </p:pic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8388424" y="6093296"/>
            <a:ext cx="755576" cy="653752"/>
          </a:xfrm>
          <a:prstGeom prst="mathMultiply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https://a.d-cd.net/674d8s-96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2643182"/>
            <a:ext cx="5357850" cy="3254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5072074"/>
            <a:ext cx="1873255" cy="1213314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20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2071678"/>
            <a:ext cx="943129" cy="1143008"/>
          </a:xfrm>
          <a:prstGeom prst="rect">
            <a:avLst/>
          </a:prstGeom>
          <a:noFill/>
        </p:spPr>
      </p:pic>
      <p:pic>
        <p:nvPicPr>
          <p:cNvPr id="1026" name="Picture 2" descr="C:\Users\ПК\Desktop\449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1" t="12086" r="51758" b="6191"/>
          <a:stretch>
            <a:fillRect/>
          </a:stretch>
        </p:blipFill>
        <p:spPr bwMode="auto">
          <a:xfrm>
            <a:off x="4786314" y="1000108"/>
            <a:ext cx="3970510" cy="45720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5072074"/>
            <a:ext cx="1873255" cy="1213314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3074" name="Picture 2" descr="C:\Users\ПК\Desktop\351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758" t="13781" r="4297" b="5830"/>
          <a:stretch>
            <a:fillRect/>
          </a:stretch>
        </p:blipFill>
        <p:spPr bwMode="auto">
          <a:xfrm>
            <a:off x="5572132" y="1857364"/>
            <a:ext cx="3238261" cy="3929090"/>
          </a:xfrm>
          <a:prstGeom prst="rect">
            <a:avLst/>
          </a:prstGeom>
          <a:noFill/>
        </p:spPr>
      </p:pic>
      <p:pic>
        <p:nvPicPr>
          <p:cNvPr id="20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2214554"/>
            <a:ext cx="1225550" cy="12319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8"/>
          <a:stretch>
            <a:fillRect/>
          </a:stretch>
        </p:blipFill>
        <p:spPr bwMode="auto">
          <a:xfrm>
            <a:off x="2571736" y="5143512"/>
            <a:ext cx="1873255" cy="1141876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12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-5027" r="62281" b="53432"/>
          <a:stretch>
            <a:fillRect/>
          </a:stretch>
        </p:blipFill>
        <p:spPr bwMode="auto">
          <a:xfrm>
            <a:off x="7000892" y="857232"/>
            <a:ext cx="785818" cy="1857388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36" name="Picture 18" descr="C:\Users\ПК\Desktop\картинки\image(20)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840" r="52400" b="81726"/>
          <a:stretch>
            <a:fillRect/>
          </a:stretch>
        </p:blipFill>
        <p:spPr bwMode="auto">
          <a:xfrm>
            <a:off x="4786314" y="1428736"/>
            <a:ext cx="3643338" cy="428628"/>
          </a:xfrm>
          <a:prstGeom prst="rect">
            <a:avLst/>
          </a:prstGeom>
          <a:noFill/>
        </p:spPr>
      </p:pic>
      <p:pic>
        <p:nvPicPr>
          <p:cNvPr id="4098" name="Picture 2" descr="C:\Users\ПК\Desktop\351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028" r="54102" b="4947"/>
          <a:stretch>
            <a:fillRect/>
          </a:stretch>
        </p:blipFill>
        <p:spPr bwMode="auto">
          <a:xfrm>
            <a:off x="4786314" y="1643050"/>
            <a:ext cx="3571900" cy="423398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8"/>
          <a:stretch>
            <a:fillRect/>
          </a:stretch>
        </p:blipFill>
        <p:spPr bwMode="auto">
          <a:xfrm>
            <a:off x="2571736" y="5143512"/>
            <a:ext cx="1873255" cy="1141876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2050" name="Picture 2" descr="C:\Users\ПК\Desktop\449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273" t="21028" r="3515" b="14135"/>
          <a:stretch>
            <a:fillRect/>
          </a:stretch>
        </p:blipFill>
        <p:spPr bwMode="auto">
          <a:xfrm>
            <a:off x="5072066" y="1500174"/>
            <a:ext cx="3394907" cy="3571900"/>
          </a:xfrm>
          <a:prstGeom prst="rect">
            <a:avLst/>
          </a:prstGeom>
          <a:noFill/>
        </p:spPr>
      </p:pic>
      <p:pic>
        <p:nvPicPr>
          <p:cNvPr id="20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4214818"/>
            <a:ext cx="1245332" cy="128588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8"/>
          <a:stretch>
            <a:fillRect/>
          </a:stretch>
        </p:blipFill>
        <p:spPr bwMode="auto">
          <a:xfrm>
            <a:off x="2571736" y="5143512"/>
            <a:ext cx="1873255" cy="1141876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19" name="Picture 13" descr="C:\Users\ПК\Desktop\картинки\image(26).jpg"/>
          <p:cNvPicPr>
            <a:picLocks noChangeAspect="1" noChangeArrowheads="1"/>
          </p:cNvPicPr>
          <p:nvPr/>
        </p:nvPicPr>
        <p:blipFill>
          <a:blip r:embed="rId12"/>
          <a:srcRect l="10993" r="12492"/>
          <a:stretch>
            <a:fillRect/>
          </a:stretch>
        </p:blipFill>
        <p:spPr bwMode="auto">
          <a:xfrm>
            <a:off x="4714876" y="1571612"/>
            <a:ext cx="4040977" cy="3738579"/>
          </a:xfrm>
          <a:prstGeom prst="rect">
            <a:avLst/>
          </a:prstGeom>
          <a:noFill/>
        </p:spPr>
      </p:pic>
      <p:pic>
        <p:nvPicPr>
          <p:cNvPr id="20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3571876"/>
            <a:ext cx="1714512" cy="103603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8"/>
          <a:stretch>
            <a:fillRect/>
          </a:stretch>
        </p:blipFill>
        <p:spPr bwMode="auto">
          <a:xfrm>
            <a:off x="2571736" y="5143512"/>
            <a:ext cx="1873255" cy="1141876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19" name="Picture 14" descr="C:\Users\ПК\Desktop\картинки\image(27).jpg"/>
          <p:cNvPicPr>
            <a:picLocks noChangeAspect="1" noChangeArrowheads="1"/>
          </p:cNvPicPr>
          <p:nvPr/>
        </p:nvPicPr>
        <p:blipFill>
          <a:blip r:embed="rId12"/>
          <a:srcRect l="4305" r="26423"/>
          <a:stretch>
            <a:fillRect/>
          </a:stretch>
        </p:blipFill>
        <p:spPr bwMode="auto">
          <a:xfrm>
            <a:off x="4643438" y="2071678"/>
            <a:ext cx="3448713" cy="3524265"/>
          </a:xfrm>
          <a:prstGeom prst="rect">
            <a:avLst/>
          </a:prstGeom>
          <a:noFill/>
        </p:spPr>
      </p:pic>
      <p:pic>
        <p:nvPicPr>
          <p:cNvPr id="20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2786058"/>
            <a:ext cx="1202856" cy="179546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8"/>
          <a:stretch>
            <a:fillRect/>
          </a:stretch>
        </p:blipFill>
        <p:spPr bwMode="auto">
          <a:xfrm>
            <a:off x="2571736" y="5143512"/>
            <a:ext cx="1873255" cy="1141876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20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6643702" y="3286124"/>
            <a:ext cx="377034" cy="1428760"/>
          </a:xfrm>
          <a:prstGeom prst="rect">
            <a:avLst/>
          </a:prstGeom>
          <a:noFill/>
        </p:spPr>
      </p:pic>
      <p:pic>
        <p:nvPicPr>
          <p:cNvPr id="19" name="Picture 12" descr="C:\Users\ПК\Desktop\картинки\image(25)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071678"/>
            <a:ext cx="4373031" cy="309563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8"/>
          <a:stretch>
            <a:fillRect/>
          </a:stretch>
        </p:blipFill>
        <p:spPr bwMode="auto">
          <a:xfrm>
            <a:off x="2571736" y="5143512"/>
            <a:ext cx="1873255" cy="1141876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19" name="Picture 11" descr="C:\Users\ПК\Desktop\картинки\image(24).jpg"/>
          <p:cNvPicPr>
            <a:picLocks noChangeAspect="1" noChangeArrowheads="1"/>
          </p:cNvPicPr>
          <p:nvPr/>
        </p:nvPicPr>
        <p:blipFill>
          <a:blip r:embed="rId12"/>
          <a:srcRect r="13775"/>
          <a:stretch>
            <a:fillRect/>
          </a:stretch>
        </p:blipFill>
        <p:spPr bwMode="auto">
          <a:xfrm>
            <a:off x="4643438" y="1857364"/>
            <a:ext cx="4286280" cy="3518972"/>
          </a:xfrm>
          <a:prstGeom prst="rect">
            <a:avLst/>
          </a:prstGeom>
          <a:noFill/>
        </p:spPr>
      </p:pic>
      <p:pic>
        <p:nvPicPr>
          <p:cNvPr id="2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3214686"/>
            <a:ext cx="1873255" cy="121331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8</Words>
  <Application>Microsoft Office PowerPoint</Application>
  <PresentationFormat>Экран (4:3)</PresentationFormat>
  <Paragraphs>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User</cp:lastModifiedBy>
  <cp:revision>69</cp:revision>
  <dcterms:modified xsi:type="dcterms:W3CDTF">2019-11-22T04:06:34Z</dcterms:modified>
</cp:coreProperties>
</file>