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9" r:id="rId4"/>
    <p:sldId id="260" r:id="rId5"/>
    <p:sldId id="261" r:id="rId6"/>
    <p:sldId id="268" r:id="rId7"/>
    <p:sldId id="270" r:id="rId8"/>
    <p:sldId id="272" r:id="rId9"/>
    <p:sldId id="273" r:id="rId10"/>
    <p:sldId id="274" r:id="rId11"/>
    <p:sldId id="281" r:id="rId12"/>
    <p:sldId id="282" r:id="rId13"/>
    <p:sldId id="29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4FAA7-3E96-4AC9-BB0A-4EB0B37429EC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FF0C1-A4DA-48B0-BC4B-E02DFC0DB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980728"/>
            <a:ext cx="5472608" cy="194421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 средство достижения художественно-эстетического воспитания детей возраста 3 – 4 лет. 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149080"/>
            <a:ext cx="5544616" cy="1752600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 : воспитатель МБДОУ № 4 «Солнышко»</a:t>
            </a:r>
          </a:p>
          <a:p>
            <a:pPr algn="r"/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Шматкова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М.С...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215238" cy="928694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  </a:t>
            </a:r>
            <a:r>
              <a:rPr lang="ru-RU" sz="27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сказкотерапевтического</a:t>
            </a:r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занятия  содержит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214422"/>
            <a:ext cx="8358246" cy="4878874"/>
          </a:xfrm>
        </p:spPr>
        <p:txBody>
          <a:bodyPr>
            <a:normAutofit/>
          </a:bodyPr>
          <a:lstStyle/>
          <a:p>
            <a:pPr algn="just"/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Ритуал «входа в сказку» </a:t>
            </a:r>
            <a:endParaRPr lang="ru-RU" sz="2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Основная часть :</a:t>
            </a:r>
          </a:p>
          <a:p>
            <a:pPr algn="just">
              <a:buNone/>
            </a:pPr>
            <a:r>
              <a:rPr lang="ru-RU" sz="2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Рассказывание или чтение </a:t>
            </a:r>
            <a:r>
              <a:rPr lang="ru-RU" sz="2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прослушивания детьми сказки начинается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обсуждение: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чём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сказка? Что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запомнилось больше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всего? Какие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герои запомнились?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Почему? Что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случилось с тем или иным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персонажем? Какие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чувства возникали во время чтения? В какие моменты было радостно? В какие грустно? Было ли жалко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кого-нибудь? Какие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чувства, какое настроение после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сказки? Случается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 такое в жизни,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по-настоящему? Случались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 у тебя похожие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ситуации? Чему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можем научиться у этой сказки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>
              <a:buNone/>
            </a:pPr>
            <a:r>
              <a:rPr lang="ru-RU" sz="2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Проигрывание эпизодов сказки, драматизация, постановка с помощью </a:t>
            </a:r>
            <a:r>
              <a:rPr lang="ru-RU" sz="2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кукол</a:t>
            </a:r>
          </a:p>
          <a:p>
            <a:pPr algn="just">
              <a:buNone/>
            </a:pPr>
            <a:r>
              <a:rPr lang="ru-RU" sz="2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творчество, продуктивная </a:t>
            </a:r>
            <a:r>
              <a:rPr lang="ru-RU" sz="2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 algn="just">
              <a:buNone/>
            </a:pPr>
            <a:r>
              <a:rPr lang="ru-RU" sz="20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Резюмирование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(рефлексия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i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i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i="1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sz="2200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IMG_20190117_16301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476250"/>
            <a:ext cx="4143404" cy="2595560"/>
          </a:xfrm>
        </p:spPr>
      </p:pic>
      <p:pic>
        <p:nvPicPr>
          <p:cNvPr id="1026" name="Picture 2" descr="C:\Users\Admin\Desktop\ясли\фото\IMG_20190219_1635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428736"/>
            <a:ext cx="3214692" cy="3929090"/>
          </a:xfrm>
          <a:prstGeom prst="rect">
            <a:avLst/>
          </a:prstGeom>
          <a:noFill/>
        </p:spPr>
      </p:pic>
      <p:pic>
        <p:nvPicPr>
          <p:cNvPr id="1027" name="Picture 3" descr="C:\Users\Admin\Desktop\ясли\фото\IMG_20190226_0906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214686"/>
            <a:ext cx="4071966" cy="2762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57422" y="980432"/>
            <a:ext cx="5814978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 дети, как и взрослые, очень разные. К каждому нужно найти свой подход, свой ключ. Один ребенок более склонен сочинять и рассказывать, другой не может усидеть на месте, с ним всегда надо двигаться; третий - любит что-то мастерить своими руками, четвертый - рисовать.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Комбинируя различные приемы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художественно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эстетическом развитии, я помогаю каждому ребенку прожить многие ситуации, эмоции и чувства, с аналогами которых он столкнется в реальной жизни, значительно расширить его мировосприятие и способы взаимодействия с миром и другими людьми, научить воспринимать и ценить красоту окружающей его действительности и не бояться преподносить в мир свое творчество, элементы прекрасного как отражение его внутреннего мира.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11760" y="2996952"/>
            <a:ext cx="5688632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за внимание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99792" y="1644301"/>
            <a:ext cx="5256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857916" cy="59404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«Сказка – ложь, да в ней намек –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Добрым молодцам урок»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один из первых видов художественного творчества, с которыми знакомится ребенок. Наверное нет ни одного малыша, который был бы равнодушен  к сказке.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сказки полны народной мудрости, они помогают  научиться  слушать другого человека, учит видеть добро и зло. Сказка помогает ребенку учиться справляться с трудностями и учит находить разные способы выхода из затруднительных положений.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Вовремя рассказанная сказка может помочь малышу решить свою детскую проблему, обрести уверенность в себе, извлечь детские страхи. В конце концов сказки могут направить энергию ребенка в правильное русло –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русло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самопознания и безграничного творчества.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4248472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Сказкотерапия -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214422"/>
            <a:ext cx="5715040" cy="4572032"/>
          </a:xfrm>
        </p:spPr>
        <p:txBody>
          <a:bodyPr>
            <a:normAutofit fontScale="92500"/>
          </a:bodyPr>
          <a:lstStyle/>
          <a:p>
            <a:pPr marL="0" indent="-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инновационный метод в работе с детьми,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позволяет мягко и ненавязчиво воздействовать на ребенка при помощи сказки, решая при этом самые разные задачи, в том числе художественно-эстетического направления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детей 4 года жизни характерно развитие связной речи,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 высокая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чем ранее ступень конкретно-образного мышления на основе ранее приобретенного опыта малыши продолжают осваивать изобразительные навыки, умения. 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-360000" algn="just">
              <a:lnSpc>
                <a:spcPct val="120000"/>
              </a:lnSpc>
              <a:spcBef>
                <a:spcPts val="0"/>
              </a:spcBef>
            </a:pP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9225" y="1600200"/>
            <a:ext cx="5184775" cy="4924425"/>
          </a:xfrm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algn="just">
              <a:buNone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-3600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5 cka3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741680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620688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сказок -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14546" y="500042"/>
            <a:ext cx="5929354" cy="3000396"/>
          </a:xfrm>
        </p:spPr>
        <p:txBody>
          <a:bodyPr>
            <a:normAutofit fontScale="90000"/>
          </a:bodyPr>
          <a:lstStyle/>
          <a:p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Психокоррекционные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сказки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помогают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взрослому мягко влиять на поведение ребенка, «замещая» неэффективный  стиль поведения на более продуктивный и объясняя ребенку смысл происходящего, то есть ненавязчиво в сказочно-волшебной форме предлагается ребенку положительный пример поведения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3071810"/>
            <a:ext cx="5857916" cy="328614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Художественные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 делятся на народные и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авторские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способствуют 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воспитанию нравственных и эстетических чувств: взаимопомощи, поддержки, сопереживания, сочувствия, долга, ответственности и др. </a:t>
            </a:r>
          </a:p>
          <a:p>
            <a:pPr marL="0" indent="34290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1124744"/>
            <a:ext cx="5587554" cy="323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 сказки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используются для преподнесения детям новых для них знаний учебного характера. В этих сказках абстрактные для ребёнка символы: буквы, цифры, звуки  становятся одушевлёнными  и повествуют о новых для ребёнка понятиях. Учебно-познавательный материал, преподнесенный в контексте сказки  легче воспринимается ребенком, а значит, процесс обучения становится более эффективным.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На\Desktop\77769609_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933056"/>
            <a:ext cx="2952328" cy="2271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5984" y="785794"/>
            <a:ext cx="5786478" cy="5286412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Медитативные сказки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активизируют положительные эмоции детей, учат позитивному настрою. Особенностью этих сказок является отсутствие отрицательных героев и конфликтных  ситуаций. 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Медитативные   сказки 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рассказываются под специальную музыку, способствующую расслаблению. Такие сказки успокаивают, вызывают положительные эмоции, настраивают на гармонию с самим собой и окружающими, внушают уверенность в себе, создают атмосферу позитива, спокойствия, комфорта, расслабления, снимают напряжения и возбуждения. </a:t>
            </a:r>
            <a:b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71802" y="274638"/>
            <a:ext cx="428628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с работы со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сказкой с детьми 3-4 лет: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214546" y="1214422"/>
            <a:ext cx="5929354" cy="4911741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Рассказывание сказки. Суть в том, чтобы именно рассказывать историю, а не читать. Здесь очень важны настоящие чувства и переживания.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Сочинение сказки. Здесь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 и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сочиняют историю, вкладывают туда свои чувства, драматизируют, меняют сюжет. 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Рисование сказки. Как правило, эта методика используется как второй этап работы со сказкой.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Детям предлагают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нарисовать, слепить или сделать аппликацию на тему услышанной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истории.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Постановка сказки. Обычно проходит в несколько этапов: прочтение или рассказ, изготовление кукол-персонажей, придумывание сюжета, постановка. Каждый участник может выбрать себе роль и наделить своего персонажа такими качествами, какими он захочет. 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42976" y="785794"/>
            <a:ext cx="92534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357422" y="500042"/>
            <a:ext cx="5715040" cy="564360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младшем дошкольном возрасте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(от 3 до 4 лет) понимание сказки напрямую зависит от личного опыта ребенка, а какой у ребенка опыт, он у него ограничен. При восприятии в центре внимания ребенка находится главный герой. Детей интересует его внешность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действия,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поступки.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Разнообразие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видов сказок и направлений в работе с ними позволяет применять метод </a:t>
            </a:r>
            <a:r>
              <a:rPr lang="ru-RU" sz="27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художественно-эстетическом развитии дошкольников. </a:t>
            </a:r>
            <a:r>
              <a:rPr lang="ru-RU" sz="27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отношение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окружающим.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 flipV="1">
            <a:off x="7358082" y="5578474"/>
            <a:ext cx="1785918" cy="65104"/>
          </a:xfrm>
        </p:spPr>
        <p:txBody>
          <a:bodyPr>
            <a:normAutofit fontScale="25000" lnSpcReduction="20000"/>
          </a:bodyPr>
          <a:lstStyle/>
          <a:p>
            <a:pPr marL="0" algn="just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</TotalTime>
  <Words>431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Сказкотерапия как средство достижения художественно-эстетического воспитания детей возраста 3 – 4 лет. </vt:lpstr>
      <vt:lpstr>«Сказка – ложь, да в ней намек –  Добрым молодцам урок» Сказка – это один из первых видов художественного творчества, с которыми знакомится ребенок. Наверное нет ни одного малыша, который был бы равнодушен  к сказке. Ведь сказки полны народной мудрости, они помогают  научиться  слушать другого человека, учит видеть добро и зло. Сказка помогает ребенку учиться справляться с трудностями и учит находить разные способы выхода из затруднительных положений. Вовремя рассказанная сказка может помочь малышу решить свою детскую проблему, обрести уверенность в себе, извлечь детские страхи. В конце концов сказки могут направить энергию ребенка в правильное русло – русло самопознания и безграничного творчества.</vt:lpstr>
      <vt:lpstr>Сказкотерапия - </vt:lpstr>
      <vt:lpstr>Слайд 4</vt:lpstr>
      <vt:lpstr>Психокоррекционные сказки  помогают взрослому мягко влиять на поведение ребенка, «замещая» неэффективный  стиль поведения на более продуктивный и объясняя ребенку смысл происходящего, то есть ненавязчиво в сказочно-волшебной форме предлагается ребенку положительный пример поведения</vt:lpstr>
      <vt:lpstr>Слайд 6</vt:lpstr>
      <vt:lpstr>Медитативные сказки активизируют положительные эмоции детей, учат позитивному настрою. Особенностью этих сказок является отсутствие отрицательных героев и конфликтных  ситуаций.  Медитативные   сказки  рассказываются под специальную музыку, способствующую расслаблению. Такие сказки успокаивают, вызывают положительные эмоции, настраивают на гармонию с самим собой и окружающими, внушают уверенность в себе, создают атмосферу позитива, спокойствия, комфорта, расслабления, снимают напряжения и возбуждения.  </vt:lpstr>
      <vt:lpstr>Формы с работы со сказкой с детьми 3-4 лет:</vt:lpstr>
      <vt:lpstr> В младшем дошкольном возрасте (от 3 до 4 лет) понимание сказки напрямую зависит от личного опыта ребенка, а какой у ребенка опыт, он у него ограничен. При восприятии в центре внимания ребенка находится главный герой. Детей интересует его внешность,  действия, поступки.  Разнообразие видов сказок и направлений в работе с ними позволяет применять метод сказкотерапии в художественно-эстетическом развитии дошкольников.  отношение к окружающим. </vt:lpstr>
      <vt:lpstr>Структура   сказкотерапевтического  занятия  содержит: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Admin</cp:lastModifiedBy>
  <cp:revision>267</cp:revision>
  <dcterms:created xsi:type="dcterms:W3CDTF">2017-01-14T04:29:10Z</dcterms:created>
  <dcterms:modified xsi:type="dcterms:W3CDTF">2019-03-18T11:37:17Z</dcterms:modified>
</cp:coreProperties>
</file>