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3" r:id="rId6"/>
    <p:sldId id="266" r:id="rId7"/>
    <p:sldId id="261" r:id="rId8"/>
    <p:sldId id="269" r:id="rId9"/>
    <p:sldId id="267" r:id="rId10"/>
    <p:sldId id="270" r:id="rId11"/>
    <p:sldId id="264" r:id="rId12"/>
    <p:sldId id="260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1" autoAdjust="0"/>
    <p:restoredTop sz="94660"/>
  </p:normalViewPr>
  <p:slideViewPr>
    <p:cSldViewPr>
      <p:cViewPr varScale="1">
        <p:scale>
          <a:sx n="114" d="100"/>
          <a:sy n="114" d="100"/>
        </p:scale>
        <p:origin x="17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5EA42-00CD-44D4-BBEE-AB955780675B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3CB34-0A2E-4A56-9D7B-8F7E084228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49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3D6B3D-8893-424B-87A5-48BF3CC0986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09F15E-DA12-4F01-BB67-58FA65A0C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608" y="0"/>
            <a:ext cx="11651133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4621" y="2348880"/>
            <a:ext cx="9144000" cy="1152128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FFFF00"/>
                </a:solidFill>
              </a:rPr>
              <a:t>Беседа на тему: </a:t>
            </a:r>
          </a:p>
          <a:p>
            <a:pPr algn="ctr"/>
            <a:r>
              <a:rPr lang="ru-RU" sz="4800" dirty="0">
                <a:solidFill>
                  <a:srgbClr val="FFFF00"/>
                </a:solidFill>
              </a:rPr>
              <a:t>«Болото и его польза!»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483768" y="5875912"/>
            <a:ext cx="5551512" cy="953344"/>
          </a:xfrm>
          <a:solidFill>
            <a:schemeClr val="accent4">
              <a:lumMod val="75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Подготовила</a:t>
            </a:r>
            <a:b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воспитатель  Грачёва Н.В.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60648"/>
            <a:ext cx="8892480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МУНИЦИПАЛЬНОЕ БЮДЖЕТНОЕ ДОШКОЛЬНОЕ ОБРАЗОВАТЕЛЬНОЕ УЧРЕЖДЕНИЕ «ДЕТСКИЙ САД № 27»</a:t>
            </a:r>
          </a:p>
        </p:txBody>
      </p:sp>
    </p:spTree>
    <p:extLst>
      <p:ext uri="{BB962C8B-B14F-4D97-AF65-F5344CB8AC3E}">
        <p14:creationId xmlns:p14="http://schemas.microsoft.com/office/powerpoint/2010/main" val="16923931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227687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Болотная черепаха-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Панцирь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выдерживает вес до 2 тонн , что в 200 раз больше веса самого животного. Черепаха дышит обычным воздухом , не всплывая, до 2 суток, Зверушка настолько неприхотлива, что готова выдержать 5 (!) лет без еды.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76872"/>
            <a:ext cx="9144000" cy="4581128"/>
          </a:xfrm>
        </p:spPr>
      </p:pic>
    </p:spTree>
    <p:extLst>
      <p:ext uri="{BB962C8B-B14F-4D97-AF65-F5344CB8AC3E}">
        <p14:creationId xmlns:p14="http://schemas.microsoft.com/office/powerpoint/2010/main" val="40562516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924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40025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5645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FF00"/>
                </a:solidFill>
              </a:rPr>
              <a:t>Спасибо за внимание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3246438"/>
            <a:ext cx="53276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1475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312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150"/>
            <a:ext cx="9144000" cy="684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422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016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7" y="-29444"/>
            <a:ext cx="10945215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608459" y="44624"/>
            <a:ext cx="3528392" cy="1418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БОЛОТ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2601516" y="1463080"/>
            <a:ext cx="86409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612073" y="1323434"/>
            <a:ext cx="792088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37828" y="2348880"/>
            <a:ext cx="27363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условий водно-минерального питании болота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08117" y="2187530"/>
            <a:ext cx="244827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богатства торфа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437828" y="3450704"/>
            <a:ext cx="173732" cy="930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820711" y="3383632"/>
            <a:ext cx="0" cy="2215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831232" y="3450704"/>
            <a:ext cx="228600" cy="828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-540567" y="4381191"/>
            <a:ext cx="1547664" cy="756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Низинные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30304" y="5598798"/>
            <a:ext cx="201622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Перезодные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483768" y="4365104"/>
            <a:ext cx="16201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Верховые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flipH="1">
            <a:off x="5938829" y="3243273"/>
            <a:ext cx="396044" cy="672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296723" y="3195642"/>
            <a:ext cx="155597" cy="1813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8240365" y="3200347"/>
            <a:ext cx="432048" cy="636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4556511" y="3935227"/>
            <a:ext cx="255628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Олиготрофные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(бедные)</a:t>
            </a:r>
          </a:p>
        </p:txBody>
      </p:sp>
      <p:sp>
        <p:nvSpPr>
          <p:cNvPr id="39" name="Овал 38"/>
          <p:cNvSpPr/>
          <p:nvPr/>
        </p:nvSpPr>
        <p:spPr>
          <a:xfrm>
            <a:off x="6690658" y="5009592"/>
            <a:ext cx="250227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Евтрофные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(богатые) </a:t>
            </a:r>
          </a:p>
        </p:txBody>
      </p:sp>
      <p:sp>
        <p:nvSpPr>
          <p:cNvPr id="40" name="Овал 39"/>
          <p:cNvSpPr/>
          <p:nvPr/>
        </p:nvSpPr>
        <p:spPr>
          <a:xfrm>
            <a:off x="7941798" y="3821596"/>
            <a:ext cx="227528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Мезотрофные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(средние)</a:t>
            </a:r>
          </a:p>
        </p:txBody>
      </p:sp>
    </p:spTree>
    <p:extLst>
      <p:ext uri="{BB962C8B-B14F-4D97-AF65-F5344CB8AC3E}">
        <p14:creationId xmlns:p14="http://schemas.microsoft.com/office/powerpoint/2010/main" val="6145872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4624" y="0"/>
            <a:ext cx="116570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848872" cy="1008112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Что же такое болото?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8604448" cy="4680520"/>
          </a:xfrm>
        </p:spPr>
        <p:txBody>
          <a:bodyPr>
            <a:noAutofit/>
          </a:bodyPr>
          <a:lstStyle/>
          <a:p>
            <a:r>
              <a:rPr lang="ru-RU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БОЛОТО (так же топь, трясина, зыбкое место)-участок суши, характеризующийся избыточным увлажнением, повышенной кислотностью и низкой плодородностью почвы, выходом на поверхность стоячих или проточных грунтовых вод, но без постоянного слоя воды на поверхности.</a:t>
            </a:r>
          </a:p>
          <a:p>
            <a:r>
              <a:rPr lang="ru-RU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Болото являются составной частью гидросферы. Первые болота на Земле образовались на стыке силура и девона 350-400 млн. лет назад. Болота чаще встречаются в Северном  полушарии, в лесах. В России распространены на севере Европейской части, в Западной  Сибири, на Камчатке</a:t>
            </a:r>
            <a:r>
              <a:rPr lang="ru-RU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8403497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002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997366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642"/>
            <a:ext cx="503522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1313" y="70513"/>
            <a:ext cx="413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пройти болото наиболее безопасно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1313" y="892559"/>
            <a:ext cx="413995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выходом на болото проверьте подгонку снаряжения , ослабьте лямки рюкзака;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Переходите болото медленно, не делая резких движений;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Соблюдайте дистанцию при движении в группе;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 идете по болоту держите перед собой в горизонтальном положении шест . При попадании в трясину постарайтесь быстро подтянуть шест к себе и лечь на него грудью.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в коем случае не делайте резких движений!  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могут привести к окончательному разрыву сплавины ( ковра, образованного живыми растениями). Если упал Ваш товарищ и не может подняться сам –осторожно, но быстро постарайтесь загатить место поближе к нему ветками, шестами, жердями и т.д. Затем осторожно подберитесь к нему, помогите снять рюкзак и выбраться.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9411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995717"/>
      </p:ext>
    </p:extLst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230</TotalTime>
  <Words>319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Century Schoolbook</vt:lpstr>
      <vt:lpstr>Times New Roman</vt:lpstr>
      <vt:lpstr>Wingdings</vt:lpstr>
      <vt:lpstr>Wingdings 2</vt:lpstr>
      <vt:lpstr>Эркер</vt:lpstr>
      <vt:lpstr>Подготовила воспитатель  Грачёва Н.В.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же такое болото?</vt:lpstr>
      <vt:lpstr>Презентация PowerPoint</vt:lpstr>
      <vt:lpstr>Презентация PowerPoint</vt:lpstr>
      <vt:lpstr>Презентация PowerPoint</vt:lpstr>
      <vt:lpstr>Болотная черепаха-Панцирь её выдерживает вес до 2 тонн , что в 200 раз больше веса самого животного. Черепаха дышит обычным воздухом , не всплывая, до 2 суток, Зверушка настолько неприхотлива, что готова выдержать 5 (!) лет без еды.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Грачёвой.Н.В.</dc:title>
  <dc:creator>USER</dc:creator>
  <cp:lastModifiedBy>Artyhan</cp:lastModifiedBy>
  <cp:revision>29</cp:revision>
  <dcterms:created xsi:type="dcterms:W3CDTF">2019-02-15T15:23:20Z</dcterms:created>
  <dcterms:modified xsi:type="dcterms:W3CDTF">2019-11-20T20:04:42Z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2218484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