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67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83FCE-1375-45C8-BF72-C70F8536C90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5DC3-E191-4E3D-8E73-8AA14A5BC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896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83FCE-1375-45C8-BF72-C70F8536C90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5DC3-E191-4E3D-8E73-8AA14A5BC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673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83FCE-1375-45C8-BF72-C70F8536C90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5DC3-E191-4E3D-8E73-8AA14A5BC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553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83FCE-1375-45C8-BF72-C70F8536C90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5DC3-E191-4E3D-8E73-8AA14A5BC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148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83FCE-1375-45C8-BF72-C70F8536C90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5DC3-E191-4E3D-8E73-8AA14A5BC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599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83FCE-1375-45C8-BF72-C70F8536C90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5DC3-E191-4E3D-8E73-8AA14A5BC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922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83FCE-1375-45C8-BF72-C70F8536C90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5DC3-E191-4E3D-8E73-8AA14A5BC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551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83FCE-1375-45C8-BF72-C70F8536C90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5DC3-E191-4E3D-8E73-8AA14A5BC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987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83FCE-1375-45C8-BF72-C70F8536C90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5DC3-E191-4E3D-8E73-8AA14A5BC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763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83FCE-1375-45C8-BF72-C70F8536C90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5DC3-E191-4E3D-8E73-8AA14A5BC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06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83FCE-1375-45C8-BF72-C70F8536C90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5DC3-E191-4E3D-8E73-8AA14A5BC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839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83FCE-1375-45C8-BF72-C70F8536C901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5DC3-E191-4E3D-8E73-8AA14A5BCF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0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271463"/>
            <a:ext cx="9491663" cy="3238500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pPr>
              <a:spcAft>
                <a:spcPts val="1200"/>
              </a:spcAft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ПРОФЕССИЯ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«ДВОРНИК»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24162" y="4873625"/>
            <a:ext cx="9144000" cy="1655762"/>
          </a:xfrm>
        </p:spPr>
        <p:txBody>
          <a:bodyPr/>
          <a:lstStyle/>
          <a:p>
            <a:r>
              <a:rPr lang="ru-RU" dirty="0" smtClean="0"/>
              <a:t>Презентация для детей средней группы детского сада</a:t>
            </a:r>
          </a:p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Клабукова Н.П.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10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900" y="3651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latin typeface="Arial Black" panose="020B0A04020102020204" pitchFamily="34" charset="0"/>
              </a:rPr>
              <a:t>ЛЕДОКОЛ для уборки льда</a:t>
            </a:r>
            <a:endParaRPr lang="ru-RU" sz="4400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500" y="1143000"/>
            <a:ext cx="5715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02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latin typeface="Arial Black" panose="020B0A04020102020204" pitchFamily="34" charset="0"/>
              </a:rPr>
              <a:t>СЕКАТОР для обрезки кустов</a:t>
            </a:r>
            <a:endParaRPr lang="ru-RU" sz="4400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3225" y="1158921"/>
            <a:ext cx="6157912" cy="5454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15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6738" y="18256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latin typeface="Arial Black" panose="020B0A04020102020204" pitchFamily="34" charset="0"/>
              </a:rPr>
              <a:t>ТАЧКА для перевозки мешков с мусором и листвой</a:t>
            </a:r>
            <a:endParaRPr lang="ru-RU" sz="4400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938" y="1690688"/>
            <a:ext cx="65532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12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инструменты нужны,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чистить снег?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06" y="2581152"/>
            <a:ext cx="5593326" cy="373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5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инструменты нужны,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чистить снег?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06" y="2581152"/>
            <a:ext cx="5593326" cy="37307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670" y="297161"/>
            <a:ext cx="4173579" cy="2921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3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инструменты нужны,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чистить снег?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06" y="2581152"/>
            <a:ext cx="5593326" cy="37307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670" y="297161"/>
            <a:ext cx="4173579" cy="29219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525" y="3421848"/>
            <a:ext cx="3302409" cy="330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3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инструменты нужны,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подметать мусор?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64" y="2375101"/>
            <a:ext cx="5626636" cy="434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81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инструменты нужны,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подметать мусор?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64" y="2375101"/>
            <a:ext cx="5626636" cy="4340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3026" y="1401764"/>
            <a:ext cx="4469610" cy="367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2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инструменты нужны,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собирать листву?</a:t>
            </a:r>
            <a:endParaRPr lang="ru-RU" dirty="0"/>
          </a:p>
        </p:txBody>
      </p:sp>
      <p:pic>
        <p:nvPicPr>
          <p:cNvPr id="1026" name="Picture 2" descr="https://look.com.ua/pic/201210/2560x1600/look.com.ua-618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359" y="2900363"/>
            <a:ext cx="5458459" cy="341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0547" y="350312"/>
            <a:ext cx="3716153" cy="27871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050" y="3272364"/>
            <a:ext cx="339090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13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инструменты нужны,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перевозить мешки с мусором и листвой?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6" y="2728913"/>
            <a:ext cx="5067299" cy="380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71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Разгребает снег лопатой, 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подметает двор метлой, 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догадались вы ребята, 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следит за чистотой?</a:t>
            </a:r>
          </a:p>
        </p:txBody>
      </p:sp>
    </p:spTree>
    <p:extLst>
      <p:ext uri="{BB962C8B-B14F-4D97-AF65-F5344CB8AC3E}">
        <p14:creationId xmlns:p14="http://schemas.microsoft.com/office/powerpoint/2010/main" val="106913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инструменты нужны,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перевозить мешки с мусором и листвой?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6" y="2728913"/>
            <a:ext cx="5067299" cy="38004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1325" y="2728913"/>
            <a:ext cx="5400675" cy="4050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95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инструменты нужны,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подрезать ветки и засохшие цветы?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2514601"/>
            <a:ext cx="5959541" cy="3957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01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инструменты нужны,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подрезать ветки и засохшие цветы?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2514601"/>
            <a:ext cx="5959541" cy="39576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549" y="2624708"/>
            <a:ext cx="4343401" cy="384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77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инструменты нужны,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колоть лед?</a:t>
            </a:r>
            <a:endParaRPr lang="ru-RU" dirty="0"/>
          </a:p>
        </p:txBody>
      </p:sp>
      <p:pic>
        <p:nvPicPr>
          <p:cNvPr id="3074" name="Picture 2" descr="https://topdialog.ru/wp-content/uploads/2016/02/copy_of_I63F01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207" y="2457772"/>
            <a:ext cx="6280443" cy="4185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9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инструменты нужны,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колоть лед?</a:t>
            </a:r>
            <a:endParaRPr lang="ru-RU" dirty="0"/>
          </a:p>
        </p:txBody>
      </p:sp>
      <p:pic>
        <p:nvPicPr>
          <p:cNvPr id="3074" name="Picture 2" descr="https://topdialog.ru/wp-content/uploads/2016/02/copy_of_I63F01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207" y="2457772"/>
            <a:ext cx="6280443" cy="4185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6175" y="1214436"/>
            <a:ext cx="3857625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97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61" y="0"/>
            <a:ext cx="5151240" cy="6868321"/>
          </a:xfrm>
        </p:spPr>
      </p:pic>
      <p:sp>
        <p:nvSpPr>
          <p:cNvPr id="3" name="Объект 2"/>
          <p:cNvSpPr txBox="1">
            <a:spLocks/>
          </p:cNvSpPr>
          <p:nvPr/>
        </p:nvSpPr>
        <p:spPr>
          <a:xfrm>
            <a:off x="4943475" y="1254124"/>
            <a:ext cx="7248525" cy="3303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наводит чистоту?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Чистит снег, метет листву?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Яркий у него жилет,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– дворник, спору нет!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2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Необходимые качества для работы: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3" y="1825625"/>
            <a:ext cx="11196637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По профессии дворник могут работать как мужчины, так и женщины.</a:t>
            </a:r>
          </a:p>
          <a:p>
            <a:pPr marL="0" indent="0">
              <a:buNone/>
            </a:pPr>
            <a:r>
              <a:rPr lang="ru-RU" dirty="0" smtClean="0"/>
              <a:t>Дворник должен обладать:</a:t>
            </a:r>
          </a:p>
          <a:p>
            <a:pPr>
              <a:buFontTx/>
              <a:buChar char="-"/>
            </a:pPr>
            <a:r>
              <a:rPr lang="ru-RU" dirty="0" smtClean="0"/>
              <a:t>аккуратностью,</a:t>
            </a:r>
          </a:p>
          <a:p>
            <a:pPr>
              <a:buFontTx/>
              <a:buChar char="-"/>
            </a:pPr>
            <a:r>
              <a:rPr lang="ru-RU" dirty="0" smtClean="0"/>
              <a:t>терпением,</a:t>
            </a:r>
          </a:p>
          <a:p>
            <a:pPr>
              <a:buFontTx/>
              <a:buChar char="-"/>
            </a:pPr>
            <a:r>
              <a:rPr lang="ru-RU" dirty="0" smtClean="0"/>
              <a:t>вниманием,</a:t>
            </a:r>
          </a:p>
          <a:p>
            <a:pPr>
              <a:buFontTx/>
              <a:buChar char="-"/>
            </a:pPr>
            <a:r>
              <a:rPr lang="ru-RU" dirty="0" smtClean="0"/>
              <a:t>ответственностью,</a:t>
            </a:r>
          </a:p>
          <a:p>
            <a:pPr>
              <a:buFontTx/>
              <a:buChar char="-"/>
            </a:pPr>
            <a:r>
              <a:rPr lang="ru-RU" dirty="0" smtClean="0"/>
              <a:t>Исполнительностью.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3075" y="2460852"/>
            <a:ext cx="4448175" cy="4149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09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Дворник летом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Во что одет?</a:t>
            </a:r>
          </a:p>
          <a:p>
            <a:pPr>
              <a:buFontTx/>
              <a:buChar char="-"/>
            </a:pPr>
            <a:r>
              <a:rPr lang="ru-RU" dirty="0" smtClean="0"/>
              <a:t>Какую работу делает дворник летом?</a:t>
            </a:r>
            <a:endParaRPr lang="ru-RU" dirty="0"/>
          </a:p>
        </p:txBody>
      </p:sp>
      <p:pic>
        <p:nvPicPr>
          <p:cNvPr id="8" name="Рисунок 7" descr="https://avatars.mds.yandex.net/get-pdb/1823123/b1e85f61-304d-4ff8-96b2-5f77fff42805/s1200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86612" y="128587"/>
            <a:ext cx="4819649" cy="65865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084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Дворник зимой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3213" y="139701"/>
            <a:ext cx="5425740" cy="6433684"/>
          </a:xfrm>
        </p:spPr>
      </p:pic>
      <p:sp>
        <p:nvSpPr>
          <p:cNvPr id="5" name="Объект 4"/>
          <p:cNvSpPr txBox="1">
            <a:spLocks/>
          </p:cNvSpPr>
          <p:nvPr/>
        </p:nvSpPr>
        <p:spPr>
          <a:xfrm>
            <a:off x="366712" y="16906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ru-RU" dirty="0" smtClean="0"/>
              <a:t>Во что одет?</a:t>
            </a:r>
          </a:p>
          <a:p>
            <a:pPr>
              <a:buFontTx/>
              <a:buChar char="-"/>
            </a:pPr>
            <a:r>
              <a:rPr lang="ru-RU" dirty="0" smtClean="0"/>
              <a:t>Какую работу делает дворник зимой?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21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Инструменты и приспособления для работы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latin typeface="Arial Black" panose="020B0A04020102020204" pitchFamily="34" charset="0"/>
              </a:rPr>
              <a:t>ГРАБЛИ</a:t>
            </a:r>
            <a:endParaRPr lang="ru-RU" sz="4400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24" y="2876552"/>
            <a:ext cx="4400547" cy="33004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7825" y="1825625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69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latin typeface="Arial Black" panose="020B0A04020102020204" pitchFamily="34" charset="0"/>
              </a:rPr>
              <a:t>МЕТЛА</a:t>
            </a:r>
            <a:endParaRPr lang="ru-RU" sz="4400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4862" y="2040975"/>
            <a:ext cx="5500688" cy="4516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85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ЛОПАТА И СКРЕБОК ДЛЯ СНЕГА</a:t>
            </a:r>
            <a:endParaRPr lang="ru-RU" sz="44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1" y="1519239"/>
            <a:ext cx="5900738" cy="41312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686" y="1281111"/>
            <a:ext cx="5262563" cy="526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64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232</Words>
  <Application>Microsoft Office PowerPoint</Application>
  <PresentationFormat>Широкоэкранный</PresentationFormat>
  <Paragraphs>54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Arial Black</vt:lpstr>
      <vt:lpstr>Calibri</vt:lpstr>
      <vt:lpstr>Calibri Light</vt:lpstr>
      <vt:lpstr>Times New Roman</vt:lpstr>
      <vt:lpstr>Тема Office</vt:lpstr>
      <vt:lpstr>ПРОФЕССИЯ   «ДВОРНИК»</vt:lpstr>
      <vt:lpstr>Презентация PowerPoint</vt:lpstr>
      <vt:lpstr>Презентация PowerPoint</vt:lpstr>
      <vt:lpstr>Необходимые качества для работы:</vt:lpstr>
      <vt:lpstr>Дворник летом</vt:lpstr>
      <vt:lpstr>Дворник зимой</vt:lpstr>
      <vt:lpstr>Инструменты и приспособления для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Какие инструменты нужны,</vt:lpstr>
      <vt:lpstr>Какие инструменты нужны,</vt:lpstr>
      <vt:lpstr>Какие инструменты нужны,</vt:lpstr>
      <vt:lpstr>Какие инструменты нужны,</vt:lpstr>
      <vt:lpstr>Какие инструменты нужны,</vt:lpstr>
      <vt:lpstr>Какие инструменты нужны,</vt:lpstr>
      <vt:lpstr>Какие инструменты нужны,</vt:lpstr>
      <vt:lpstr>Какие инструменты нужны,</vt:lpstr>
      <vt:lpstr>Какие инструменты нужны,</vt:lpstr>
      <vt:lpstr>Какие инструменты нужны,</vt:lpstr>
      <vt:lpstr>Какие инструменты нужны,</vt:lpstr>
      <vt:lpstr>Какие инструменты нужны,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  «ДВОРНИК»</dc:title>
  <dc:creator>A</dc:creator>
  <cp:lastModifiedBy>A</cp:lastModifiedBy>
  <cp:revision>11</cp:revision>
  <dcterms:created xsi:type="dcterms:W3CDTF">2019-10-25T04:36:45Z</dcterms:created>
  <dcterms:modified xsi:type="dcterms:W3CDTF">2019-11-22T07:25:45Z</dcterms:modified>
</cp:coreProperties>
</file>