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7" r:id="rId5"/>
    <p:sldId id="263" r:id="rId6"/>
    <p:sldId id="264" r:id="rId7"/>
    <p:sldId id="265" r:id="rId8"/>
    <p:sldId id="266" r:id="rId9"/>
    <p:sldId id="273" r:id="rId10"/>
    <p:sldId id="269" r:id="rId11"/>
    <p:sldId id="278" r:id="rId12"/>
    <p:sldId id="270" r:id="rId13"/>
    <p:sldId id="268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 привычек в воспитании умственно отсталого ребенка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Посейте привычку — пожнете характер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...» Привычные мотивы и просто привычки закладывают основу характера ребенка.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Большое значение привычек в воспитании умственно отсталых детей объясняется и тем, что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привычки являются зародышами потребностей. Их правильное формирование способствует росту духовных потребностей и интересов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 е. правильному развитию их личности.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Привычки и характер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044" y="620688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ченики 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вспомогательной школы очень часто </a:t>
            </a: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склонны к бездеятельному, бессодержательному проведению времени вследствие ограниченности их культурных интересов и потребностей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. И именно здесь чрезвычайно важно предупредить появление этой вредной привычки.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13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329642" cy="480519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заполнять день трудом, а досуг — спортом, прогулками, чтением;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заботиться об окружающих людях, учитывать их интересы; следить за порядком на своем рабочем месте, за чистотой жилья и пр. 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Привлекать к просмотру общественных телепередач, чтению газет для формирования интереса к событиям общественной жизни.</a:t>
            </a:r>
          </a:p>
          <a:p>
            <a:pPr indent="256032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Т.О.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основе этих привычек они могут легче и прочнее усвоить и более сложные нравственные убеждения. Из этих привычных мотивов и действий формируется потребность в труде, в общественной оценке, потребность занимать достойное место среди других людей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56032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воспитывать необходимые привычки поведения?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6004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Учащиеся  с легкой и умеренной степенью умственной отсталости необходимо по возможности учить планировать семейный бюджет, совершать покупки разнообразных предметов бытового назначения.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следует забывать и о дальнейшем формировании навыков самообслуживания. Дети должны уметь не только правильно, но и красиво одеваться. Их нужно учить пользоваться каждым видом одежды в зависимости от времени года, погоды.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Учащиеся должны тщательно следить за своей одеждой, правильно хранить ее, стирать, гладить. Им следует прививать умение нарядно одеться, соблюдать простейшие сочетания цветов в одежде.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Учащиеся должны следить за чистотой тела, вовремя стричься. Особое место должны занимать обстоятельные беседы с девушками-подростками и юношами-подростками о личной гигиене с показом соответствующих процедур.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воспитывать необходимые привычки поведения?</a:t>
            </a:r>
            <a:r>
              <a:rPr lang="ru-RU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28599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effectLst/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58204" cy="4948068"/>
          </a:xfrm>
        </p:spPr>
        <p:txBody>
          <a:bodyPr>
            <a:noAutofit/>
          </a:bodyPr>
          <a:lstStyle/>
          <a:p>
            <a:pPr lvl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привычка к нервному тику,</a:t>
            </a:r>
          </a:p>
          <a:p>
            <a:pPr lvl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привычка к инертности,</a:t>
            </a:r>
          </a:p>
          <a:p>
            <a:pPr lvl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 невниманию,</a:t>
            </a:r>
          </a:p>
          <a:p>
            <a:pPr lvl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 крику,</a:t>
            </a:r>
          </a:p>
          <a:p>
            <a:pPr lvl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 неопрятности,</a:t>
            </a:r>
          </a:p>
          <a:p>
            <a:pPr lvl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 онанизму,</a:t>
            </a:r>
          </a:p>
          <a:p>
            <a:pPr lvl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привычка к повторению одних и тех же впечатлений и актов,</a:t>
            </a:r>
          </a:p>
          <a:p>
            <a:pPr lvl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 уклонению от нормальных функций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Привычки умственно отсталых детей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50055" y="1523541"/>
            <a:ext cx="8043890" cy="400705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Привычка  —  все для умственно отсталого ребенка, все для его спасения или для его окончательной гибели»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 привычек в формировании характера умственно отсталых детей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348880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Облик УО ребенка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создание природы, а преимущественно результат привычек. Иными словами,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многочисленные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недостатки и даже уродства в характере и поведении умственно отсталых детей возникают после болезни, но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вследствие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болезни. Она есть результат неправильного, неадекватного формирования привычек у больного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«Привычка—вторая натура.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УО —почти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 всех своих наиболее отталкивающих симптомах—является не созданием природы, а преимущественно результатом привычек;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Роль привычек в формировании характера умственно отсталых детей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01" y="1891126"/>
            <a:ext cx="4084637" cy="399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3" y="1864778"/>
            <a:ext cx="4103687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88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Воспитание положительных привычек способствует общему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положительному направлению компенсации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ребенка-олигофрена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стихийное формирование дурных привычек побуждает его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вступить на путь отрицательной, ложной компенсации.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Воспитание привычек у умственно отсталых детей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Большое число привычек начинает формироваться впервые в условиях коррекционной школы. К их числу, например, относятся все привычки детей к самостоятельной организации досуга, поскольку эта самостоятельность появляется обычно в 11–13 лет. Привычка использовать так или иначе время либо «убить время» в безделье — это, естественно, не одна привычка, а целая группа привычек, тесно связанных с кругом культурных интересов и потребностей ребенка, а также с тем запасом навыков и умений, которыми он располагает. </a:t>
            </a:r>
          </a:p>
          <a:p>
            <a:pPr>
              <a:buNone/>
            </a:pP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Т.О. привычка к безделью прокладывает путь множеству других вредных привычек.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Приобретение дурных привычек в процессе школьного обучения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Привычка  искореняется так же медленно, с трудом, как она и возникает.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  искоренении дурной привычки следует сперва установить причину ее возникновения и действовать против причины, а не против следствия. Так, например,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из-за чрезмерной строгости, допускаемой отдельными родителями, у детей может возникнуть привычка лгать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бороться с которой трудно. Гораздо легче предупредить ее появление, сохраняя спокойное, справедливое отношение к детским провинностям.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искоренения вредных привычек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возникновения вредной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привычки к онанизму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часто является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праздность, длительное лежание в постели по утрам и вечерам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 самого раннего детства детей следует приучать вставать с постели, как только они проснутся, ложиться спать в прохладной комнате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(тогда они быстрее засыпают),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руки держать поверх одеяла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Кроме того, очень важно,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чтобы досуг детей был полностью заполнен занимательными, развивающими их занятиями — играми, спортом, прогулками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т. д. Праздность, безделье создают благоприятные условия для передачи от одних детей другим всяких вредных привычек (в том числе и привычки к онанизму).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Возникновение привычки к онанизму и её искоренение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Искоренить привычку к онанизму очень трудно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Меньше всего могут помочь в этом случае угрозы, запугивания, обращение к сознанию ребенка, требования обещания, что он так больше не будет делать.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Основными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средствами борьбы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 этой вредной привычкой являются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значительная спортивная и трудовая нагрузка ребенка, организация режима дня, исключающая одиночество, иногда снотворное на ночь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(по назначению врача).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Возникновение привычки к онанизму и её искоренение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188</TotalTime>
  <Words>476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Роль привычек в воспитании умственно отсталого ребенка</vt:lpstr>
      <vt:lpstr>Привычки умственно отсталых детей</vt:lpstr>
      <vt:lpstr>Роль привычек в формировании характера умственно отсталых детей</vt:lpstr>
      <vt:lpstr>Презентация PowerPoint</vt:lpstr>
      <vt:lpstr>Воспитание привычек у умственно отсталых детей</vt:lpstr>
      <vt:lpstr> Приобретение дурных привычек в процессе школьного обучения </vt:lpstr>
      <vt:lpstr>Особенности искоренения вредных привычек </vt:lpstr>
      <vt:lpstr>Возникновение привычки к онанизму и её искоренение</vt:lpstr>
      <vt:lpstr>Возникновение привычки к онанизму и её искоренение</vt:lpstr>
      <vt:lpstr>Привычки и характер</vt:lpstr>
      <vt:lpstr>Презентация PowerPoint</vt:lpstr>
      <vt:lpstr>Как воспитывать необходимые привычки поведения?</vt:lpstr>
      <vt:lpstr>Как воспитывать необходимые привычки поведения?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привычек в воспитании умственно отсталого ребенка</dc:title>
  <cp:lastModifiedBy>МАмаситер</cp:lastModifiedBy>
  <cp:revision>23</cp:revision>
  <dcterms:modified xsi:type="dcterms:W3CDTF">2018-04-02T10:45:25Z</dcterms:modified>
</cp:coreProperties>
</file>