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109782"/>
          </a:xfrm>
        </p:spPr>
        <p:txBody>
          <a:bodyPr/>
          <a:lstStyle/>
          <a:p>
            <a:r>
              <a:rPr lang="ru-RU" sz="3200" dirty="0" smtClean="0"/>
              <a:t>Презентация</a:t>
            </a:r>
            <a:br>
              <a:rPr lang="ru-RU" sz="3200" dirty="0" smtClean="0"/>
            </a:br>
            <a:r>
              <a:rPr lang="ru-RU" sz="3200" dirty="0" smtClean="0"/>
              <a:t>на тему </a:t>
            </a:r>
            <a:br>
              <a:rPr lang="ru-RU" sz="3200" dirty="0" smtClean="0"/>
            </a:br>
            <a:r>
              <a:rPr lang="ru-RU" sz="3200" dirty="0" smtClean="0"/>
              <a:t>«Путешествие в страну вежливости»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5357826"/>
            <a:ext cx="5114778" cy="110124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воспитатель МБДОУ Детский Сад № 138</a:t>
            </a:r>
          </a:p>
          <a:p>
            <a:r>
              <a:rPr lang="ru-RU" dirty="0" err="1" smtClean="0"/>
              <a:t>Ширманова</a:t>
            </a:r>
            <a:r>
              <a:rPr lang="ru-RU" dirty="0" smtClean="0"/>
              <a:t> Юлия Вячеславовна</a:t>
            </a:r>
            <a:endParaRPr lang="ru-RU" dirty="0"/>
          </a:p>
        </p:txBody>
      </p:sp>
      <p:pic>
        <p:nvPicPr>
          <p:cNvPr id="4" name="Рисунок 3" descr="страна вежливост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857496"/>
            <a:ext cx="285752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785794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Муха </a:t>
            </a:r>
            <a:r>
              <a:rPr lang="ru-RU" dirty="0" err="1" smtClean="0"/>
              <a:t>Жу</a:t>
            </a:r>
            <a:r>
              <a:rPr lang="ru-RU" dirty="0" smtClean="0"/>
              <a:t>, хоть не хотела,</a:t>
            </a:r>
            <a:br>
              <a:rPr lang="ru-RU" dirty="0" smtClean="0"/>
            </a:br>
            <a:r>
              <a:rPr lang="ru-RU" dirty="0" smtClean="0"/>
              <a:t>В скорый поезд залетела.</a:t>
            </a:r>
            <a:br>
              <a:rPr lang="ru-RU" dirty="0" smtClean="0"/>
            </a:br>
            <a:r>
              <a:rPr lang="ru-RU" dirty="0" smtClean="0"/>
              <a:t>Ей букашки </a:t>
            </a:r>
            <a:r>
              <a:rPr lang="ru-RU" dirty="0" err="1" smtClean="0"/>
              <a:t>Фло</a:t>
            </a:r>
            <a:r>
              <a:rPr lang="ru-RU" dirty="0" smtClean="0"/>
              <a:t> и </a:t>
            </a:r>
            <a:r>
              <a:rPr lang="ru-RU" dirty="0" err="1" smtClean="0"/>
              <a:t>Фти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Скажут: «…»</a:t>
            </a:r>
            <a:br>
              <a:rPr lang="ru-RU" dirty="0" smtClean="0"/>
            </a:br>
            <a:r>
              <a:rPr lang="ru-RU" dirty="0" smtClean="0"/>
              <a:t>(Доброго пути!)</a:t>
            </a:r>
            <a:endParaRPr lang="ru-RU" dirty="0"/>
          </a:p>
        </p:txBody>
      </p:sp>
      <p:pic>
        <p:nvPicPr>
          <p:cNvPr id="4" name="Рисунок 3" descr="букашки и мух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57628"/>
            <a:ext cx="4747584" cy="271462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Дал </a:t>
            </a:r>
            <a:r>
              <a:rPr lang="ru-RU" dirty="0" smtClean="0"/>
              <a:t>Ивану царь </a:t>
            </a:r>
            <a:r>
              <a:rPr lang="ru-RU" dirty="0" err="1" smtClean="0"/>
              <a:t>Гундей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спасенье пять гвоздей,</a:t>
            </a:r>
            <a:br>
              <a:rPr lang="ru-RU" dirty="0" smtClean="0"/>
            </a:br>
            <a:r>
              <a:rPr lang="ru-RU" dirty="0" smtClean="0"/>
              <a:t>А Иванушка царю</a:t>
            </a:r>
            <a:br>
              <a:rPr lang="ru-RU" dirty="0" smtClean="0"/>
            </a:br>
            <a:r>
              <a:rPr lang="ru-RU" dirty="0" smtClean="0"/>
              <a:t>Говорит: «…»</a:t>
            </a:r>
            <a:br>
              <a:rPr lang="ru-RU" dirty="0" smtClean="0"/>
            </a:br>
            <a:r>
              <a:rPr lang="ru-RU" dirty="0" smtClean="0"/>
              <a:t>(Благодарю!)</a:t>
            </a:r>
            <a:endParaRPr lang="ru-RU" dirty="0"/>
          </a:p>
        </p:txBody>
      </p:sp>
      <p:pic>
        <p:nvPicPr>
          <p:cNvPr id="4" name="Рисунок 3" descr="ив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214422"/>
            <a:ext cx="2747965" cy="525507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Выгнал кукушонок Рома</a:t>
            </a:r>
            <a:br>
              <a:rPr lang="ru-RU" dirty="0" smtClean="0"/>
            </a:br>
            <a:r>
              <a:rPr lang="ru-RU" dirty="0" smtClean="0"/>
              <a:t>Няню строгую из дома.</a:t>
            </a:r>
            <a:br>
              <a:rPr lang="ru-RU" dirty="0" smtClean="0"/>
            </a:br>
            <a:r>
              <a:rPr lang="ru-RU" dirty="0" smtClean="0"/>
              <a:t>Всем, кто будет баловать,</a:t>
            </a:r>
            <a:br>
              <a:rPr lang="ru-RU" dirty="0" smtClean="0"/>
            </a:br>
            <a:r>
              <a:rPr lang="ru-RU" dirty="0" smtClean="0"/>
              <a:t>В дом…</a:t>
            </a:r>
            <a:br>
              <a:rPr lang="ru-RU" dirty="0" smtClean="0"/>
            </a:br>
            <a:r>
              <a:rPr lang="ru-RU" dirty="0" smtClean="0"/>
              <a:t>(Добро пожаловать!)</a:t>
            </a:r>
            <a:endParaRPr lang="ru-RU" dirty="0"/>
          </a:p>
        </p:txBody>
      </p:sp>
      <p:pic>
        <p:nvPicPr>
          <p:cNvPr id="4" name="Рисунок 3" descr="куку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000372"/>
            <a:ext cx="3337568" cy="356007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Мама с папою сидят,</a:t>
            </a:r>
            <a:br>
              <a:rPr lang="ru-RU" dirty="0" smtClean="0"/>
            </a:br>
            <a:r>
              <a:rPr lang="ru-RU" dirty="0" smtClean="0"/>
              <a:t>Торт с конфетами едят.</a:t>
            </a:r>
            <a:br>
              <a:rPr lang="ru-RU" dirty="0" smtClean="0"/>
            </a:br>
            <a:r>
              <a:rPr lang="ru-RU" dirty="0" smtClean="0"/>
              <a:t>Скажет вежливая дочь:</a:t>
            </a:r>
            <a:br>
              <a:rPr lang="ru-RU" dirty="0" smtClean="0"/>
            </a:br>
            <a:r>
              <a:rPr lang="ru-RU" dirty="0" smtClean="0"/>
              <a:t>«Разрешите …»</a:t>
            </a:r>
            <a:br>
              <a:rPr lang="ru-RU" dirty="0" smtClean="0"/>
            </a:br>
            <a:r>
              <a:rPr lang="ru-RU" dirty="0" smtClean="0"/>
              <a:t>(вам помочь!)</a:t>
            </a:r>
            <a:endParaRPr lang="ru-RU" dirty="0"/>
          </a:p>
        </p:txBody>
      </p:sp>
      <p:pic>
        <p:nvPicPr>
          <p:cNvPr id="4" name="Рисунок 3" descr="мама с папою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500438"/>
            <a:ext cx="4825613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Из </a:t>
            </a:r>
            <a:r>
              <a:rPr lang="ru-RU" dirty="0" smtClean="0"/>
              <a:t>болота крокодил</a:t>
            </a:r>
            <a:br>
              <a:rPr lang="ru-RU" dirty="0" smtClean="0"/>
            </a:br>
            <a:r>
              <a:rPr lang="ru-RU" dirty="0" smtClean="0"/>
              <a:t>Дольше всех не выходил.</a:t>
            </a:r>
            <a:br>
              <a:rPr lang="ru-RU" dirty="0" smtClean="0"/>
            </a:br>
            <a:r>
              <a:rPr lang="ru-RU" dirty="0" smtClean="0"/>
              <a:t>Члены жабьего совета</a:t>
            </a:r>
            <a:br>
              <a:rPr lang="ru-RU" dirty="0" smtClean="0"/>
            </a:br>
            <a:r>
              <a:rPr lang="ru-RU" dirty="0" smtClean="0"/>
              <a:t>Дали приз ему за это –</a:t>
            </a:r>
            <a:br>
              <a:rPr lang="ru-RU" dirty="0" smtClean="0"/>
            </a:br>
            <a:r>
              <a:rPr lang="ru-RU" dirty="0" smtClean="0"/>
              <a:t>Наградили попугаем</a:t>
            </a:r>
            <a:br>
              <a:rPr lang="ru-RU" dirty="0" smtClean="0"/>
            </a:br>
            <a:r>
              <a:rPr lang="ru-RU" dirty="0" smtClean="0"/>
              <a:t>И кричали: «…»</a:t>
            </a:r>
            <a:br>
              <a:rPr lang="ru-RU" dirty="0" smtClean="0"/>
            </a:br>
            <a:r>
              <a:rPr lang="ru-RU" dirty="0" smtClean="0"/>
              <a:t>(Поздравляем!)</a:t>
            </a:r>
            <a:endParaRPr lang="ru-RU" dirty="0"/>
          </a:p>
        </p:txBody>
      </p:sp>
      <p:pic>
        <p:nvPicPr>
          <p:cNvPr id="4" name="Рисунок 3" descr="крок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571744"/>
            <a:ext cx="3238500" cy="3238500"/>
          </a:xfrm>
          <a:prstGeom prst="rect">
            <a:avLst/>
          </a:prstGeom>
        </p:spPr>
      </p:pic>
      <p:pic>
        <p:nvPicPr>
          <p:cNvPr id="5" name="Рисунок 4" descr="лягуш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643446"/>
            <a:ext cx="3555993" cy="20002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Бык </a:t>
            </a:r>
            <a:r>
              <a:rPr lang="ru-RU" dirty="0" smtClean="0"/>
              <a:t>ромашек накосил</a:t>
            </a:r>
            <a:br>
              <a:rPr lang="ru-RU" dirty="0" smtClean="0"/>
            </a:br>
            <a:r>
              <a:rPr lang="ru-RU" dirty="0" smtClean="0"/>
              <a:t>И барана пригласил.</a:t>
            </a:r>
            <a:br>
              <a:rPr lang="ru-RU" dirty="0" smtClean="0"/>
            </a:br>
            <a:r>
              <a:rPr lang="ru-RU" dirty="0" smtClean="0"/>
              <a:t>Тот один съел угощенье,</a:t>
            </a:r>
            <a:br>
              <a:rPr lang="ru-RU" dirty="0" smtClean="0"/>
            </a:br>
            <a:r>
              <a:rPr lang="ru-RU" dirty="0" smtClean="0"/>
              <a:t>Но сказал: «…»</a:t>
            </a:r>
            <a:br>
              <a:rPr lang="ru-RU" dirty="0" smtClean="0"/>
            </a:br>
            <a:r>
              <a:rPr lang="ru-RU" dirty="0" smtClean="0"/>
              <a:t>(Прошу прощенья!)</a:t>
            </a:r>
            <a:endParaRPr lang="ru-RU" dirty="0"/>
          </a:p>
        </p:txBody>
      </p:sp>
      <p:pic>
        <p:nvPicPr>
          <p:cNvPr id="4" name="Рисунок 3" descr="бараш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286124"/>
            <a:ext cx="3500462" cy="30355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3248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Обнаружив </a:t>
            </a:r>
            <a:r>
              <a:rPr lang="ru-RU" dirty="0" smtClean="0"/>
              <a:t>на рассвете,</a:t>
            </a:r>
            <a:br>
              <a:rPr lang="ru-RU" dirty="0" smtClean="0"/>
            </a:br>
            <a:r>
              <a:rPr lang="ru-RU" dirty="0" smtClean="0"/>
              <a:t>Что роса попалась в сети,</a:t>
            </a:r>
            <a:br>
              <a:rPr lang="ru-RU" dirty="0" smtClean="0"/>
            </a:br>
            <a:r>
              <a:rPr lang="ru-RU" dirty="0" err="1" smtClean="0"/>
              <a:t>Паучиха</a:t>
            </a:r>
            <a:r>
              <a:rPr lang="ru-RU" dirty="0" smtClean="0"/>
              <a:t> </a:t>
            </a:r>
            <a:r>
              <a:rPr lang="ru-RU" dirty="0" err="1" smtClean="0"/>
              <a:t>Шудра-Вудра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Ей сказала: «…»</a:t>
            </a:r>
            <a:br>
              <a:rPr lang="ru-RU" dirty="0" smtClean="0"/>
            </a:br>
            <a:r>
              <a:rPr lang="ru-RU" dirty="0" smtClean="0"/>
              <a:t>(С добрым утром!)</a:t>
            </a:r>
            <a:endParaRPr lang="ru-RU" dirty="0"/>
          </a:p>
        </p:txBody>
      </p:sp>
      <p:pic>
        <p:nvPicPr>
          <p:cNvPr id="4" name="Рисунок 3" descr="пауч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14290"/>
            <a:ext cx="4957761" cy="284004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Олениху</a:t>
            </a:r>
            <a:r>
              <a:rPr lang="ru-RU" dirty="0" smtClean="0"/>
              <a:t> в два часа</a:t>
            </a:r>
            <a:br>
              <a:rPr lang="ru-RU" dirty="0" smtClean="0"/>
            </a:br>
            <a:r>
              <a:rPr lang="ru-RU" dirty="0" smtClean="0"/>
              <a:t>Навестить пришла лиса.</a:t>
            </a:r>
            <a:br>
              <a:rPr lang="ru-RU" dirty="0" smtClean="0"/>
            </a:br>
            <a:r>
              <a:rPr lang="ru-RU" dirty="0" smtClean="0"/>
              <a:t>Оленята и олень</a:t>
            </a:r>
            <a:br>
              <a:rPr lang="ru-RU" dirty="0" smtClean="0"/>
            </a:br>
            <a:r>
              <a:rPr lang="ru-RU" dirty="0" smtClean="0"/>
              <a:t>Ей сказали: «…»</a:t>
            </a:r>
            <a:br>
              <a:rPr lang="ru-RU" dirty="0" smtClean="0"/>
            </a:br>
            <a:r>
              <a:rPr lang="ru-RU" dirty="0" smtClean="0"/>
              <a:t>(Добрый день!)</a:t>
            </a:r>
            <a:endParaRPr lang="ru-RU" dirty="0"/>
          </a:p>
        </p:txBody>
      </p:sp>
      <p:pic>
        <p:nvPicPr>
          <p:cNvPr id="4" name="Рисунок 3" descr="оленя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2571744"/>
            <a:ext cx="3188800" cy="2566984"/>
          </a:xfrm>
          <a:prstGeom prst="rect">
            <a:avLst/>
          </a:prstGeom>
        </p:spPr>
      </p:pic>
      <p:pic>
        <p:nvPicPr>
          <p:cNvPr id="5" name="Рисунок 4" descr="лисич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643314"/>
            <a:ext cx="3000396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На </a:t>
            </a:r>
            <a:r>
              <a:rPr lang="ru-RU" dirty="0" smtClean="0"/>
              <a:t>закате мотылёк</a:t>
            </a:r>
            <a:br>
              <a:rPr lang="ru-RU" dirty="0" smtClean="0"/>
            </a:br>
            <a:r>
              <a:rPr lang="ru-RU" dirty="0" smtClean="0"/>
              <a:t>Залетел на огонек.</a:t>
            </a:r>
            <a:br>
              <a:rPr lang="ru-RU" dirty="0" smtClean="0"/>
            </a:br>
            <a:r>
              <a:rPr lang="ru-RU" dirty="0" smtClean="0"/>
              <a:t>Мы, конечно, рады встрече.</a:t>
            </a:r>
            <a:br>
              <a:rPr lang="ru-RU" dirty="0" smtClean="0"/>
            </a:br>
            <a:r>
              <a:rPr lang="ru-RU" dirty="0" smtClean="0"/>
              <a:t>Скажем гостю: «…»</a:t>
            </a:r>
            <a:br>
              <a:rPr lang="ru-RU" dirty="0" smtClean="0"/>
            </a:br>
            <a:r>
              <a:rPr lang="ru-RU" dirty="0" smtClean="0"/>
              <a:t>(Добрый вечер!)</a:t>
            </a:r>
            <a:endParaRPr lang="ru-RU" dirty="0"/>
          </a:p>
        </p:txBody>
      </p:sp>
      <p:pic>
        <p:nvPicPr>
          <p:cNvPr id="4" name="Рисунок 3" descr="мотыле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000372"/>
            <a:ext cx="3713294" cy="36390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Катя </a:t>
            </a:r>
            <a:r>
              <a:rPr lang="ru-RU" dirty="0" smtClean="0"/>
              <a:t>пупсика </a:t>
            </a:r>
            <a:r>
              <a:rPr lang="ru-RU" dirty="0" err="1" smtClean="0"/>
              <a:t>Игнатку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Уложила спать в кроватку –</a:t>
            </a:r>
            <a:br>
              <a:rPr lang="ru-RU" dirty="0" smtClean="0"/>
            </a:br>
            <a:r>
              <a:rPr lang="ru-RU" dirty="0" smtClean="0"/>
              <a:t>Больше он играть не хочет,</a:t>
            </a:r>
            <a:br>
              <a:rPr lang="ru-RU" dirty="0" smtClean="0"/>
            </a:br>
            <a:r>
              <a:rPr lang="ru-RU" dirty="0" smtClean="0"/>
              <a:t>Говорит: «…»</a:t>
            </a:r>
            <a:br>
              <a:rPr lang="ru-RU" dirty="0" smtClean="0"/>
            </a:br>
            <a:r>
              <a:rPr lang="ru-RU" dirty="0" smtClean="0"/>
              <a:t>(Спокойной ночи!)</a:t>
            </a:r>
            <a:endParaRPr lang="ru-RU" dirty="0"/>
          </a:p>
        </p:txBody>
      </p:sp>
      <p:pic>
        <p:nvPicPr>
          <p:cNvPr id="4" name="Рисунок 3" descr="баю ба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3286124"/>
            <a:ext cx="4000501" cy="30003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11680"/>
            <a:ext cx="3857652" cy="42748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Встретив </a:t>
            </a:r>
            <a:r>
              <a:rPr lang="ru-RU" dirty="0" smtClean="0"/>
              <a:t>зайку,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ёж-сосед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Говорит </a:t>
            </a:r>
            <a:r>
              <a:rPr lang="ru-RU" dirty="0" smtClean="0"/>
              <a:t>ему: «…»</a:t>
            </a:r>
            <a:br>
              <a:rPr lang="ru-RU" dirty="0" smtClean="0"/>
            </a:br>
            <a:r>
              <a:rPr lang="ru-RU" dirty="0" smtClean="0"/>
              <a:t>(Привет!)</a:t>
            </a:r>
            <a:br>
              <a:rPr lang="ru-RU" dirty="0" smtClean="0"/>
            </a:br>
            <a:r>
              <a:rPr lang="ru-RU" dirty="0" smtClean="0"/>
              <a:t>А его сосед ушастый</a:t>
            </a:r>
            <a:br>
              <a:rPr lang="ru-RU" dirty="0" smtClean="0"/>
            </a:br>
            <a:r>
              <a:rPr lang="ru-RU" dirty="0" smtClean="0"/>
              <a:t>Отвечает: «Ёжик, …»</a:t>
            </a:r>
            <a:br>
              <a:rPr lang="ru-RU" dirty="0" smtClean="0"/>
            </a:br>
            <a:r>
              <a:rPr lang="ru-RU" dirty="0" smtClean="0"/>
              <a:t>(Здравствуй!)</a:t>
            </a:r>
            <a:endParaRPr lang="ru-RU" dirty="0"/>
          </a:p>
        </p:txBody>
      </p:sp>
      <p:pic>
        <p:nvPicPr>
          <p:cNvPr id="4" name="Рисунок 3" descr="зайка е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1643050"/>
            <a:ext cx="3810000" cy="40862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Дети </a:t>
            </a:r>
            <a:r>
              <a:rPr lang="ru-RU" dirty="0" smtClean="0"/>
              <a:t>Даша и Егорка</a:t>
            </a:r>
            <a:br>
              <a:rPr lang="ru-RU" dirty="0" smtClean="0"/>
            </a:br>
            <a:r>
              <a:rPr lang="ru-RU" dirty="0" smtClean="0"/>
              <a:t>Сыр для пиццы трут на терке.</a:t>
            </a:r>
            <a:br>
              <a:rPr lang="ru-RU" dirty="0" smtClean="0"/>
            </a:br>
            <a:r>
              <a:rPr lang="ru-RU" dirty="0" smtClean="0"/>
              <a:t>Просят мышки из норы:</a:t>
            </a:r>
            <a:br>
              <a:rPr lang="ru-RU" dirty="0" smtClean="0"/>
            </a:br>
            <a:r>
              <a:rPr lang="ru-RU" dirty="0" smtClean="0"/>
              <a:t>«Дайте! Будьте...»</a:t>
            </a:r>
            <a:br>
              <a:rPr lang="ru-RU" dirty="0" smtClean="0"/>
            </a:br>
            <a:r>
              <a:rPr lang="ru-RU" dirty="0" smtClean="0"/>
              <a:t>(так добры!)</a:t>
            </a:r>
            <a:endParaRPr lang="ru-RU" dirty="0"/>
          </a:p>
        </p:txBody>
      </p:sp>
      <p:pic>
        <p:nvPicPr>
          <p:cNvPr id="4" name="Рисунок 3" descr="мышки и сы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143248"/>
            <a:ext cx="3214710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143404" cy="60007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Увидали </a:t>
            </a:r>
            <a:r>
              <a:rPr lang="ru-RU" dirty="0" smtClean="0"/>
              <a:t>обезьяны,</a:t>
            </a:r>
            <a:br>
              <a:rPr lang="ru-RU" dirty="0" smtClean="0"/>
            </a:br>
            <a:r>
              <a:rPr lang="ru-RU" dirty="0" smtClean="0"/>
              <a:t>Слон под пальмой ест бананы,</a:t>
            </a:r>
            <a:br>
              <a:rPr lang="ru-RU" dirty="0" smtClean="0"/>
            </a:br>
            <a:r>
              <a:rPr lang="ru-RU" dirty="0" smtClean="0"/>
              <a:t>И кричат ему они:</a:t>
            </a:r>
            <a:br>
              <a:rPr lang="ru-RU" dirty="0" smtClean="0"/>
            </a:br>
            <a:r>
              <a:rPr lang="ru-RU" dirty="0" smtClean="0"/>
              <a:t>«Вкусно? Ты хоть намекни!»</a:t>
            </a:r>
            <a:br>
              <a:rPr lang="ru-RU" dirty="0" smtClean="0"/>
            </a:br>
            <a:r>
              <a:rPr lang="ru-RU" dirty="0" smtClean="0"/>
              <a:t>Вежлив слон, не сомневайтесь,</a:t>
            </a:r>
            <a:br>
              <a:rPr lang="ru-RU" dirty="0" smtClean="0"/>
            </a:br>
            <a:r>
              <a:rPr lang="ru-RU" dirty="0" smtClean="0"/>
              <a:t>Он им скажет: «…»</a:t>
            </a:r>
            <a:br>
              <a:rPr lang="ru-RU" dirty="0" smtClean="0"/>
            </a:br>
            <a:r>
              <a:rPr lang="ru-RU" dirty="0" smtClean="0"/>
              <a:t>(Угощайтесь!)</a:t>
            </a:r>
            <a:endParaRPr lang="ru-RU" dirty="0"/>
          </a:p>
        </p:txBody>
      </p:sp>
      <p:pic>
        <p:nvPicPr>
          <p:cNvPr id="4" name="Рисунок 3" descr="сло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785926"/>
            <a:ext cx="3333765" cy="477395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Повстречал </a:t>
            </a:r>
            <a:r>
              <a:rPr lang="ru-RU" dirty="0" smtClean="0"/>
              <a:t>кабан в лесу</a:t>
            </a:r>
            <a:br>
              <a:rPr lang="ru-RU" dirty="0" smtClean="0"/>
            </a:br>
            <a:r>
              <a:rPr lang="ru-RU" dirty="0" smtClean="0"/>
              <a:t>Незнакомую лису.</a:t>
            </a:r>
            <a:br>
              <a:rPr lang="ru-RU" dirty="0" smtClean="0"/>
            </a:br>
            <a:r>
              <a:rPr lang="ru-RU" dirty="0" smtClean="0"/>
              <a:t>Говорит красавице:</a:t>
            </a:r>
            <a:br>
              <a:rPr lang="ru-RU" dirty="0" smtClean="0"/>
            </a:br>
            <a:r>
              <a:rPr lang="ru-RU" dirty="0" smtClean="0"/>
              <a:t>«Разреши …</a:t>
            </a:r>
            <a:br>
              <a:rPr lang="ru-RU" dirty="0" smtClean="0"/>
            </a:br>
            <a:r>
              <a:rPr lang="ru-RU" dirty="0" smtClean="0"/>
              <a:t>(представиться!)</a:t>
            </a:r>
            <a:br>
              <a:rPr lang="ru-RU" dirty="0" smtClean="0"/>
            </a:br>
            <a:r>
              <a:rPr lang="ru-RU" dirty="0" smtClean="0"/>
              <a:t>Я кабан! Зовут Хрю-Хрю!</a:t>
            </a:r>
            <a:br>
              <a:rPr lang="ru-RU" dirty="0" smtClean="0"/>
            </a:br>
            <a:r>
              <a:rPr lang="ru-RU" dirty="0" smtClean="0"/>
              <a:t>Очень желуди люблю!»</a:t>
            </a:r>
            <a:br>
              <a:rPr lang="ru-RU" dirty="0" smtClean="0"/>
            </a:br>
            <a:r>
              <a:rPr lang="ru-RU" dirty="0" smtClean="0"/>
              <a:t>Ответит </a:t>
            </a:r>
            <a:r>
              <a:rPr lang="ru-RU" dirty="0" err="1" smtClean="0"/>
              <a:t>незнакомица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«Приятно …»</a:t>
            </a:r>
            <a:br>
              <a:rPr lang="ru-RU" dirty="0" smtClean="0"/>
            </a:br>
            <a:r>
              <a:rPr lang="ru-RU" dirty="0" smtClean="0"/>
              <a:t>(познакомиться!)</a:t>
            </a:r>
            <a:endParaRPr lang="ru-RU" dirty="0"/>
          </a:p>
        </p:txBody>
      </p:sp>
      <p:pic>
        <p:nvPicPr>
          <p:cNvPr id="4" name="Рисунок 3" descr="кабан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000240"/>
            <a:ext cx="3246438" cy="324643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3543296" cy="58579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Девочка </a:t>
            </a:r>
            <a:r>
              <a:rPr lang="ru-RU" dirty="0" smtClean="0"/>
              <a:t>Рита возле дорожки</a:t>
            </a:r>
            <a:br>
              <a:rPr lang="ru-RU" dirty="0" smtClean="0"/>
            </a:br>
            <a:r>
              <a:rPr lang="ru-RU" dirty="0" smtClean="0"/>
              <a:t>Стол накрывает собаке и кошке.</a:t>
            </a:r>
            <a:br>
              <a:rPr lang="ru-RU" dirty="0" smtClean="0"/>
            </a:br>
            <a:r>
              <a:rPr lang="ru-RU" dirty="0" smtClean="0"/>
              <a:t>Плошки расставив, скажет им Рита</a:t>
            </a:r>
            <a:br>
              <a:rPr lang="ru-RU" dirty="0" smtClean="0"/>
            </a:br>
            <a:r>
              <a:rPr lang="ru-RU" dirty="0" smtClean="0"/>
              <a:t>«Ешьте! Приятного вам …»</a:t>
            </a:r>
            <a:br>
              <a:rPr lang="ru-RU" dirty="0" smtClean="0"/>
            </a:br>
            <a:r>
              <a:rPr lang="ru-RU" dirty="0" smtClean="0"/>
              <a:t>(аппетита!)</a:t>
            </a:r>
            <a:endParaRPr lang="ru-RU" dirty="0"/>
          </a:p>
        </p:txBody>
      </p:sp>
      <p:pic>
        <p:nvPicPr>
          <p:cNvPr id="4" name="Рисунок 3" descr="деовчка и чаепит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928802"/>
            <a:ext cx="3686175" cy="36385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н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642918"/>
            <a:ext cx="7072362" cy="581344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3829048" cy="46056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К </a:t>
            </a:r>
            <a:r>
              <a:rPr lang="ru-RU" dirty="0" err="1" smtClean="0"/>
              <a:t>Осьминожке</a:t>
            </a:r>
            <a:r>
              <a:rPr lang="ru-RU" dirty="0" smtClean="0"/>
              <a:t> Камбала</a:t>
            </a:r>
            <a:br>
              <a:rPr lang="ru-RU" dirty="0" smtClean="0"/>
            </a:br>
            <a:r>
              <a:rPr lang="ru-RU" dirty="0" smtClean="0"/>
              <a:t>В понедельник заплыла,</a:t>
            </a:r>
            <a:br>
              <a:rPr lang="ru-RU" dirty="0" smtClean="0"/>
            </a:br>
            <a:r>
              <a:rPr lang="ru-RU" dirty="0" smtClean="0"/>
              <a:t>А во вторник на прощанье</a:t>
            </a:r>
            <a:br>
              <a:rPr lang="ru-RU" dirty="0" smtClean="0"/>
            </a:br>
            <a:r>
              <a:rPr lang="ru-RU" dirty="0" smtClean="0"/>
              <a:t>Ей сказала: «…»</a:t>
            </a:r>
            <a:br>
              <a:rPr lang="ru-RU" dirty="0" smtClean="0"/>
            </a:br>
            <a:r>
              <a:rPr lang="ru-RU" dirty="0" smtClean="0"/>
              <a:t>(До свиданья!)</a:t>
            </a:r>
            <a:endParaRPr lang="ru-RU" dirty="0"/>
          </a:p>
        </p:txBody>
      </p:sp>
      <p:pic>
        <p:nvPicPr>
          <p:cNvPr id="4" name="Рисунок 3" descr="осьминог камба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4000504"/>
            <a:ext cx="4642657" cy="26098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Неуклюжий </a:t>
            </a:r>
            <a:r>
              <a:rPr lang="ru-RU" dirty="0" smtClean="0"/>
              <a:t>песик Костик</a:t>
            </a:r>
            <a:br>
              <a:rPr lang="ru-RU" dirty="0" smtClean="0"/>
            </a:br>
            <a:r>
              <a:rPr lang="ru-RU" dirty="0" smtClean="0"/>
              <a:t>Мышке наступил на хвостик.</a:t>
            </a:r>
            <a:br>
              <a:rPr lang="ru-RU" dirty="0" smtClean="0"/>
            </a:br>
            <a:r>
              <a:rPr lang="ru-RU" dirty="0" smtClean="0"/>
              <a:t>Поругались бы они,</a:t>
            </a:r>
            <a:br>
              <a:rPr lang="ru-RU" dirty="0" smtClean="0"/>
            </a:br>
            <a:r>
              <a:rPr lang="ru-RU" dirty="0" smtClean="0"/>
              <a:t>Но сказал он «…»</a:t>
            </a:r>
            <a:br>
              <a:rPr lang="ru-RU" dirty="0" smtClean="0"/>
            </a:br>
            <a:r>
              <a:rPr lang="ru-RU" dirty="0" smtClean="0"/>
              <a:t>(Извини!)</a:t>
            </a:r>
            <a:endParaRPr lang="ru-RU" dirty="0"/>
          </a:p>
        </p:txBody>
      </p:sp>
      <p:pic>
        <p:nvPicPr>
          <p:cNvPr id="4" name="Рисунок 3" descr="мы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643050"/>
            <a:ext cx="2146300" cy="2857500"/>
          </a:xfrm>
          <a:prstGeom prst="rect">
            <a:avLst/>
          </a:prstGeom>
        </p:spPr>
      </p:pic>
      <p:pic>
        <p:nvPicPr>
          <p:cNvPr id="5" name="Рисунок 4" descr="пес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429000"/>
            <a:ext cx="2857496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Трясогузка </a:t>
            </a:r>
            <a:r>
              <a:rPr lang="ru-RU" dirty="0" smtClean="0"/>
              <a:t>с бережка</a:t>
            </a:r>
            <a:br>
              <a:rPr lang="ru-RU" dirty="0" smtClean="0"/>
            </a:br>
            <a:r>
              <a:rPr lang="ru-RU" dirty="0" smtClean="0"/>
              <a:t>Уронила червяка,</a:t>
            </a:r>
            <a:br>
              <a:rPr lang="ru-RU" dirty="0" smtClean="0"/>
            </a:br>
            <a:r>
              <a:rPr lang="ru-RU" dirty="0" smtClean="0"/>
              <a:t>И за угощенье рыба</a:t>
            </a:r>
            <a:br>
              <a:rPr lang="ru-RU" dirty="0" smtClean="0"/>
            </a:br>
            <a:r>
              <a:rPr lang="ru-RU" dirty="0" smtClean="0"/>
              <a:t>Ей </a:t>
            </a:r>
            <a:r>
              <a:rPr lang="ru-RU" dirty="0" err="1" smtClean="0"/>
              <a:t>пробулькала</a:t>
            </a:r>
            <a:r>
              <a:rPr lang="ru-RU" dirty="0" smtClean="0"/>
              <a:t>: «…»</a:t>
            </a:r>
            <a:br>
              <a:rPr lang="ru-RU" dirty="0" smtClean="0"/>
            </a:br>
            <a:r>
              <a:rPr lang="ru-RU" dirty="0" smtClean="0"/>
              <a:t>(Спасибо!)</a:t>
            </a:r>
            <a:endParaRPr lang="ru-RU" dirty="0"/>
          </a:p>
        </p:txBody>
      </p:sp>
      <p:pic>
        <p:nvPicPr>
          <p:cNvPr id="4" name="Рисунок 3" descr="рыб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357562"/>
            <a:ext cx="3400861" cy="256643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Чудно </a:t>
            </a:r>
            <a:r>
              <a:rPr lang="ru-RU" dirty="0" smtClean="0"/>
              <a:t>пел среди ветвей</a:t>
            </a:r>
            <a:br>
              <a:rPr lang="ru-RU" dirty="0" smtClean="0"/>
            </a:br>
            <a:r>
              <a:rPr lang="ru-RU" dirty="0" smtClean="0"/>
              <a:t>Голосистый соловей,</a:t>
            </a:r>
            <a:br>
              <a:rPr lang="ru-RU" dirty="0" smtClean="0"/>
            </a:br>
            <a:r>
              <a:rPr lang="ru-RU" dirty="0" smtClean="0"/>
              <a:t>И ему на всю дубраву</a:t>
            </a:r>
            <a:br>
              <a:rPr lang="ru-RU" dirty="0" smtClean="0"/>
            </a:br>
            <a:r>
              <a:rPr lang="ru-RU" dirty="0" smtClean="0"/>
              <a:t>Воробьи кричали: «…»</a:t>
            </a:r>
            <a:br>
              <a:rPr lang="ru-RU" dirty="0" smtClean="0"/>
            </a:br>
            <a:r>
              <a:rPr lang="ru-RU" dirty="0" smtClean="0"/>
              <a:t>(Браво!)</a:t>
            </a:r>
            <a:endParaRPr lang="ru-RU" dirty="0"/>
          </a:p>
        </p:txBody>
      </p:sp>
      <p:pic>
        <p:nvPicPr>
          <p:cNvPr id="4" name="Рисунок 3" descr="воробе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000372"/>
            <a:ext cx="3643314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Толстая </a:t>
            </a:r>
            <a:r>
              <a:rPr lang="ru-RU" dirty="0" smtClean="0"/>
              <a:t>корова </a:t>
            </a:r>
            <a:r>
              <a:rPr lang="ru-RU" dirty="0" err="1" smtClean="0"/>
              <a:t>Лула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Ела сено и чихнула.</a:t>
            </a:r>
            <a:br>
              <a:rPr lang="ru-RU" dirty="0" smtClean="0"/>
            </a:br>
            <a:r>
              <a:rPr lang="ru-RU" dirty="0" smtClean="0"/>
              <a:t>Чтобы не чихала снова,</a:t>
            </a:r>
            <a:br>
              <a:rPr lang="ru-RU" dirty="0" smtClean="0"/>
            </a:br>
            <a:r>
              <a:rPr lang="ru-RU" dirty="0" smtClean="0"/>
              <a:t>Мы ей скажем: «…»</a:t>
            </a:r>
            <a:br>
              <a:rPr lang="ru-RU" dirty="0" smtClean="0"/>
            </a:br>
            <a:r>
              <a:rPr lang="ru-RU" dirty="0" smtClean="0"/>
              <a:t>(Будь здорова!)</a:t>
            </a:r>
            <a:endParaRPr lang="ru-RU" dirty="0"/>
          </a:p>
        </p:txBody>
      </p:sp>
      <p:pic>
        <p:nvPicPr>
          <p:cNvPr id="4" name="Рисунок 3" descr="коро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353" y="3714752"/>
            <a:ext cx="3330276" cy="25003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Говорит </a:t>
            </a:r>
            <a:r>
              <a:rPr lang="ru-RU" dirty="0" smtClean="0"/>
              <a:t>Лиса Матрёна:</a:t>
            </a:r>
            <a:br>
              <a:rPr lang="ru-RU" dirty="0" smtClean="0"/>
            </a:br>
            <a:r>
              <a:rPr lang="ru-RU" dirty="0" smtClean="0"/>
              <a:t>«Отдавай мне сыр, ворона!</a:t>
            </a:r>
            <a:br>
              <a:rPr lang="ru-RU" dirty="0" smtClean="0"/>
            </a:br>
            <a:r>
              <a:rPr lang="ru-RU" dirty="0" smtClean="0"/>
              <a:t>Сыр большой, а ты мала!</a:t>
            </a:r>
            <a:br>
              <a:rPr lang="ru-RU" dirty="0" smtClean="0"/>
            </a:br>
            <a:r>
              <a:rPr lang="ru-RU" dirty="0" smtClean="0"/>
              <a:t>Всем скажу, что не дала!»</a:t>
            </a:r>
            <a:br>
              <a:rPr lang="ru-RU" dirty="0" smtClean="0"/>
            </a:br>
            <a:r>
              <a:rPr lang="ru-RU" dirty="0" smtClean="0"/>
              <a:t>Ты, Лиса, не жалуйся,</a:t>
            </a:r>
            <a:br>
              <a:rPr lang="ru-RU" dirty="0" smtClean="0"/>
            </a:br>
            <a:r>
              <a:rPr lang="ru-RU" dirty="0" smtClean="0"/>
              <a:t>А скажи: «…»</a:t>
            </a:r>
            <a:br>
              <a:rPr lang="ru-RU" dirty="0" smtClean="0"/>
            </a:br>
            <a:r>
              <a:rPr lang="ru-RU" dirty="0" smtClean="0"/>
              <a:t>(Пожалуйста!)</a:t>
            </a:r>
            <a:endParaRPr lang="ru-RU" dirty="0"/>
          </a:p>
        </p:txBody>
      </p:sp>
      <p:pic>
        <p:nvPicPr>
          <p:cNvPr id="4" name="Рисунок 3" descr="лиса и воро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500306"/>
            <a:ext cx="3107553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Бегемот </a:t>
            </a:r>
            <a:r>
              <a:rPr lang="ru-RU" dirty="0" smtClean="0"/>
              <a:t>и Слон, поверь,</a:t>
            </a:r>
            <a:br>
              <a:rPr lang="ru-RU" dirty="0" smtClean="0"/>
            </a:br>
            <a:r>
              <a:rPr lang="ru-RU" dirty="0" smtClean="0"/>
              <a:t>Не пролезут вместе в дверь.</a:t>
            </a:r>
            <a:br>
              <a:rPr lang="ru-RU" dirty="0" smtClean="0"/>
            </a:br>
            <a:r>
              <a:rPr lang="ru-RU" dirty="0" smtClean="0"/>
              <a:t>Тот, кто вежливей, сейчас</a:t>
            </a:r>
            <a:br>
              <a:rPr lang="ru-RU" dirty="0" smtClean="0"/>
            </a:br>
            <a:r>
              <a:rPr lang="ru-RU" dirty="0" smtClean="0"/>
              <a:t>Скажет: «Только…»</a:t>
            </a:r>
            <a:br>
              <a:rPr lang="ru-RU" dirty="0" smtClean="0"/>
            </a:br>
            <a:r>
              <a:rPr lang="ru-RU" dirty="0" smtClean="0"/>
              <a:t>(после вас!)</a:t>
            </a:r>
            <a:endParaRPr lang="ru-RU" dirty="0"/>
          </a:p>
        </p:txBody>
      </p:sp>
      <p:pic>
        <p:nvPicPr>
          <p:cNvPr id="5" name="Рисунок 4" descr="сл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760202"/>
            <a:ext cx="2857520" cy="2545354"/>
          </a:xfrm>
          <a:prstGeom prst="rect">
            <a:avLst/>
          </a:prstGeom>
        </p:spPr>
      </p:pic>
      <p:pic>
        <p:nvPicPr>
          <p:cNvPr id="6" name="Рисунок 5" descr="бег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500306"/>
            <a:ext cx="2795400" cy="38576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</TotalTime>
  <Words>120</Words>
  <PresentationFormat>Экран (4:3)</PresentationFormat>
  <Paragraphs>28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Презентация на тему  «Путешествие в страну вежливости»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</dc:creator>
  <cp:lastModifiedBy>Рома</cp:lastModifiedBy>
  <cp:revision>9</cp:revision>
  <dcterms:created xsi:type="dcterms:W3CDTF">2019-11-21T12:33:57Z</dcterms:created>
  <dcterms:modified xsi:type="dcterms:W3CDTF">2019-11-21T14:28:17Z</dcterms:modified>
</cp:coreProperties>
</file>