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4000"/>
                    </a14:imgEffect>
                  </a14:imgLayer>
                </a14:imgProps>
              </a:ext>
            </a:extLst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79712" y="116632"/>
            <a:ext cx="51282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СПРАВОЧНИК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7552" y="2342591"/>
            <a:ext cx="884299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«Памятники архитектуры,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культуры и памяти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Навашинского района»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12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694" y="-5071"/>
            <a:ext cx="6408712" cy="2376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Церковь Покрова Пресвятой Богородицы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расположена в с.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Поздняково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Первоначальные сведения о церкви в окладных книгах 1676 года.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церковь была деревянная. В 1811 году вместо неё ,пришедшей в ветхость ,построен на средства местного вотчинника князя С.М. Голицына и прихожан каменный храм с такой же колокольнею. Этот храм в своем первоначальном виде существует здесь и в настоящее время.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Церковь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была закрыта в 30-е годы XX века. В настоящее время она восстанавливается.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406" y="10732"/>
            <a:ext cx="2459765" cy="18448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55775" y="2060848"/>
            <a:ext cx="64922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Церковь Спаса Нерукотворного образа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расположена в с. Дедово.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 второй половине XVII века по свидетельству окладных книг в 1670 году была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построена местным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вотчинником Матвеем Осиповичем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Кровковым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По преданию, эта церковь относилась к Никольскому мужскому монастырю, ранее существовавшему здесь. Одна из святынь храма считалась Икона Николы Угодника 1562 года, которую по легенде нашли в Святом озере. Но икона в 1981 году была похищена. Храм за все время своего существования не закрывался и не разорялся (лишь останавливалась богослужение с 1942 по 1946 г).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5" y="2060848"/>
            <a:ext cx="2274970" cy="15180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4369172"/>
            <a:ext cx="69847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Церковь в честь Святителя Николая Мир-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Ликийского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Чудотворца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расположена в с.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Монаково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1821 году на средства помещицы Языковой вместо бывшей деревянной церкви построен каменный храм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1901 году начали строительство кирпичной колокольни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 Колокол был отлит из сплава меди и серебра. Когда его поднимали, он сорвался, поэтому на нем была трещина. В 1934 году он был снят. Второй колокол, который поменьше был снят в 1935 году (его потом использовали как пожарный). В 1936 году Ф.П.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Олетиным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учителем физики, был снят и крест. Церковь была огорожена кирпичной оградой с железными прутками. В 30-е годы, когда в селе Чудь строили школу, то ограда была разобрана на строительство этой школы.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955" y="4419235"/>
            <a:ext cx="1779001" cy="133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55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640871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Церковь в честь Успения Пресвятой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Богородицы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расположена в с. Чудь. Значится в окладных книгах с 1676 года.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1908 году начали строительство каменной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церкви.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Сохранилось предание, связанное с этой постройкой. В деревянной    церкви обнаружили небольшой образок Богородицы. Икону убрали, но она появилась вновь каким- то чудесным способом.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1912 году строительство было завершено.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Церковь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была закрыта. В 1936-37 годах сняли кровлю, так как потребовалось крыть школьную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крышу.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604" y="116632"/>
            <a:ext cx="2541662" cy="19062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88561" y="2780928"/>
            <a:ext cx="65527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Церковь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честь Христа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Спасителя –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расположена в с. Тёша. Зарегистрирована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Нижнем Новгороде от 6 февраля 1995 года на основании Свидетельства №39, выданного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Тешинской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поселковой администрацией.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59" y="2673957"/>
            <a:ext cx="1800200" cy="14549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4503230"/>
            <a:ext cx="662473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Церковь во имя Покрова Пресвятой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Богородицы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распологалась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с.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Новошино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Новошинский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приход открыт в 1840 году со времени построения здесь особой церкви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Церковь в селе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Новошино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была закрыта в 30-е годы прошлого столетия. Здание было реконструировано и использовалось под хозяйственные нужды. Затем в нем располагался сельский клуб, потом восьмилетняя школа.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Сейчас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церковной территории располагается МОУ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Новошинская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специальная (коррекционная) школа.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603" y="4724440"/>
            <a:ext cx="1962663" cy="121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20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46657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ерковь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честь Успения Пресвятой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Богородицы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располагается в с. Пустынь.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Успенская церковь в селе Пустыни была построена во второй половине XVIII века. Церковь была действующей до середины 30-х годов XX века. Церковь стала разрушаться и после Великой Отечественной войны ее разобрали, а сруб церкви использовали  для хозяйственных нужд колхоза. Сегодня на месте старой церкви стоит храм Воздвиженья Креста Господня. Строительство храма было начато в 2007 году частными лицами.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558" y="346656"/>
            <a:ext cx="2111887" cy="15839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52749" y="2654981"/>
            <a:ext cx="6264696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Церковь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честь Покрова Пресвятой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Богородицы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располагается в с. Натальино.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Первая церковь в с. Натальино была 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деревянная.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конце 20-х годов   деревянная старая  церковь  в период  массовых закрытий  церквей была  закрыта.  Недостроенное кирпичное  здание  было использовано  под школу – верхний  этаж,  а  нижний  этаж  под  клуб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Современное  здание  церкви  Покрова  Пресвятой  Богородицы  располагается  в  самом  центре села  Натальино  возле  здания  сельской  администрации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2004 году  были  установлены  купола,  и в июле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прошло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 первое  богослужение.  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47" y="2780928"/>
            <a:ext cx="2459765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43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890" y="116632"/>
            <a:ext cx="44321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039962"/>
            <a:ext cx="90422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u="sng" dirty="0" err="1" smtClean="0">
                <a:latin typeface="Segoe Script" pitchFamily="34" charset="0"/>
              </a:rPr>
              <a:t>Шамшина</a:t>
            </a:r>
            <a:r>
              <a:rPr lang="ru-RU" sz="3200" b="1" i="1" u="sng" dirty="0" smtClean="0">
                <a:latin typeface="Segoe Script" pitchFamily="34" charset="0"/>
              </a:rPr>
              <a:t> Дарья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ученица 7 класса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уководитель: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Шамшина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Светлана Владимировна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005" y="2780928"/>
            <a:ext cx="2895786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65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47224"/>
            <a:ext cx="6120680" cy="6738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Дальне-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авыдовский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монастырь.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 появлении Дальне-Давыдовского монастыря существует необычная легенда. В Горицах есть необычное озеро. Оно окружено густым лесом. Вода в нем необычно черная, а дно усеяно упавшими в воду деревьями.  Многие из жителей окрестных сел и не подозревают, что 240 лет тому назад здесь находился разбойничий стан: отголоски кровавого пугачевского мятежа дошли в те далекие времена и до наших мест. Муромские дремучие леса стали пристанищем разбойных шаек. Разрозненные группы бунтовщиков свирепствовали. Стоянка одной из таких групп как раз располагалась на берегу озера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Катюрьево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В то время из Оренбурга в Москву должен был идти обоз с золотом и серебром. Об этом каким-то образом стало известно разбойникам и, вооружившись, они стали поджидать драгоценный груз. Задуманное удалось. Награбленные сокровища разбойники спрятали «в пещерах, в горе, стоящей по левую руку от большой дороги, ведущей от Мурома на Ардатов». Нападение на обоз вынудило императрицу Екатерину II отправить в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муромские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села экспедицию для поимки злодеев. В окрестностях села Давыдово произошла кровавая схватка.  Постепенно солдаты уничтожили все разбойничьи шайки. Жизнь лесных жителей потекла мирно и спокойно. А на том месте, где произошла схватка, сам Серафим Саровский, по преданию ходивший из Сарова в Муром по нашим лесам, поставил дубовый крест и пророчески сказал, что на том месте будет поставлена церковь во имя иконы «Утоли моя печали». К слову сказать, предсказание сбылось, и позднее там, где стоял крест, построили Дальне-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Давыдовский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монастырь.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212976"/>
            <a:ext cx="2385306" cy="17903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980728"/>
            <a:ext cx="2369987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80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63367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Корниловка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деревня в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Навашинском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городском округе.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Корниловка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известна своим родником с чистейшей водой, которую считают целебной. С ним связана легенда явления иконы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Параскевы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Пятницы»: трижды ее относили в храм села Спас-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Седчина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но она каждый раз «возвращалась» к роднику. Тогда жители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Корниловки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построили около него колодец с часовенкой и поместили в ней икону, на поклонение к которой за исцелением стал стекаться народ их окрестных сел и деревень. В наше время корниловцы, включая переехавшего сюда уроженца города Мурома Дмитрия Орлова, благоустроили территорию родника, построив купальню и часовню.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04664"/>
            <a:ext cx="2414042" cy="25545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3115707"/>
            <a:ext cx="29423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Обелиски и памятные стелы: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0214588"/>
              </p:ext>
            </p:extLst>
          </p:nvPr>
        </p:nvGraphicFramePr>
        <p:xfrm>
          <a:off x="406833" y="3717032"/>
          <a:ext cx="8595432" cy="26642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65144"/>
                <a:gridCol w="2865144"/>
                <a:gridCol w="2865144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 нахождения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 установки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Фото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с.Б.Окулово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ул.Советская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д.Ярцево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дороги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293096"/>
            <a:ext cx="698947" cy="9437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650" y="5373216"/>
            <a:ext cx="1138237" cy="84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77425"/>
              </p:ext>
            </p:extLst>
          </p:nvPr>
        </p:nvGraphicFramePr>
        <p:xfrm>
          <a:off x="179511" y="188639"/>
          <a:ext cx="8856984" cy="64807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2328"/>
                <a:gridCol w="2952328"/>
                <a:gridCol w="2952328"/>
              </a:tblGrid>
              <a:tr h="374524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 нахождения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 установки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Фото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М. Окулово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Пионерская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6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Ефаново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ул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Советская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д.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Ефремово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ул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Октябрьская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800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 Спас-</a:t>
                      </a:r>
                      <a:r>
                        <a:rPr lang="ru-RU" sz="16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Седчено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ул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Садовая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д. </a:t>
                      </a:r>
                      <a:r>
                        <a:rPr lang="ru-RU" sz="16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Коробково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Центральная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 </a:t>
                      </a:r>
                      <a:r>
                        <a:rPr lang="ru-RU" sz="16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Монаково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ул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6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Заовражная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20689"/>
            <a:ext cx="584177" cy="8640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336" y="1700808"/>
            <a:ext cx="808112" cy="8826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344" y="2708920"/>
            <a:ext cx="664096" cy="8854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384" y="3789040"/>
            <a:ext cx="544016" cy="7253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604" y="4797152"/>
            <a:ext cx="409575" cy="6762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869" y="5805264"/>
            <a:ext cx="1127045" cy="793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5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305723"/>
              </p:ext>
            </p:extLst>
          </p:nvPr>
        </p:nvGraphicFramePr>
        <p:xfrm>
          <a:off x="179511" y="188639"/>
          <a:ext cx="8856984" cy="64807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2328"/>
                <a:gridCol w="2952328"/>
                <a:gridCol w="2952328"/>
              </a:tblGrid>
              <a:tr h="374524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 нахождения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 установки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Фото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Сонино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ул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Трудовая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Горицы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ул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Овражная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Горицы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часовни (памятная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стела)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800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Поздняково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ул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Богатова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1969, 1988-89 реставрация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800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д.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Малышево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дороги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6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Новошино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ул. Советская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679" y="620688"/>
            <a:ext cx="1991339" cy="9711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302" y="1709311"/>
            <a:ext cx="658094" cy="8774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718" y="2757411"/>
            <a:ext cx="640566" cy="8422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140" y="3775041"/>
            <a:ext cx="615722" cy="8209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6251" y="4708398"/>
            <a:ext cx="716961" cy="9559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140" y="5737052"/>
            <a:ext cx="64807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6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106612"/>
              </p:ext>
            </p:extLst>
          </p:nvPr>
        </p:nvGraphicFramePr>
        <p:xfrm>
          <a:off x="179512" y="188639"/>
          <a:ext cx="8856983" cy="64807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2327"/>
                <a:gridCol w="2952328"/>
                <a:gridCol w="2952328"/>
              </a:tblGrid>
              <a:tr h="374524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 нахождения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 установки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Фото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Угольное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в центре деревни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Натальино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ул. Школьная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д.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Родяково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ул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Зеленая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800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д.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Степурино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ул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Трудовая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п. Теша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пл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Советская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д.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Валтово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ул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Советская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327" y="696974"/>
            <a:ext cx="571424" cy="7618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827" y="1721030"/>
            <a:ext cx="409722" cy="8950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573" y="2684018"/>
            <a:ext cx="971438" cy="9063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416" y="3707909"/>
            <a:ext cx="679752" cy="8937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827" y="4779555"/>
            <a:ext cx="532931" cy="7882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257" y="5733256"/>
            <a:ext cx="648072" cy="902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86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268410"/>
              </p:ext>
            </p:extLst>
          </p:nvPr>
        </p:nvGraphicFramePr>
        <p:xfrm>
          <a:off x="179511" y="188639"/>
          <a:ext cx="8856984" cy="44453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2328"/>
                <a:gridCol w="2952328"/>
                <a:gridCol w="2952328"/>
              </a:tblGrid>
              <a:tr h="374524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 нахождения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 установки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Фото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Салавирь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ул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Советская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д.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Румасово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 дороги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Пустынь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сельское кладбище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800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1017700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Рогово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Школьная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242" y="692696"/>
            <a:ext cx="642955" cy="8453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442" y="1776940"/>
            <a:ext cx="1070557" cy="8029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959" y="2669119"/>
            <a:ext cx="709650" cy="9469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725725"/>
            <a:ext cx="1083040" cy="89456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2732" y="5013176"/>
            <a:ext cx="66784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Памятник И.В.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Губкину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открыт в 1978 году в с.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Поздняково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родине великого учёного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вана Михайловича Губкина.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разработал единое учение о геологии нефти и газа, их происхождении, условиях образования, формировании их залежей и месторождений, факторах и закономерностях их размещения и распространения в земной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коре Памятник изготовлен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из гранита скульптором Волковым и архитектором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А.Г.Захаровым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220" y="5044364"/>
            <a:ext cx="2165386" cy="155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24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Парковый ансамбль в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Ефаново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располагается в 25 км от г. Навашино. Здесь расположена бывшая усадьба Е.М.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Голициной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М.И. Остен-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Сакен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Усадьбу не реставрировали, но до наших дней дошли почти все её здания и строения. В настоящее время на территории усадьбы расположено общество охотников и рыболовов «Прибылое».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60648"/>
            <a:ext cx="1909986" cy="12690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55776" y="1988840"/>
            <a:ext cx="62646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Парковый ансамбль в селе Спас-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Седчино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– это памятник культуры. Здесь хорошо сохранилась колокольня  Никольской церкви, построенная в начале 19 столетия. Здесь была большая  усадьба Киселевых –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Есиповых.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Церковь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Спасо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-Преображения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которая  является частью паркового ансамбля в селе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Спас-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Седчино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была построена из дерева примерно в 1676 году. В 1836 году перестроена из камня, с двумя престолами, после трапезная была расширена. В 1934 году был временно запрещен колокольный звон, а потом и вовсе нельзя было звонить в колокола.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04864"/>
            <a:ext cx="2071722" cy="14916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4437112"/>
            <a:ext cx="60486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Церковь в честь Воздвижения Креста Господня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располагается в с. Большое Окулово.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Первые известия о селе Окулово находим в окладных книгах ХVII века за 1676 год. По этим книгам в Окулове значится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церковь.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1794 году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Крестовоздвиженская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церковь была разобрана и вместо неё построена новая деревянная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церковь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 В 1832 году на средства местного вотчинника помещика графа С.С.  Уварова в Окулове был построен каменный храм с такой  же колокольней.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437112"/>
            <a:ext cx="2915816" cy="218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51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1289</Words>
  <Application>Microsoft Office PowerPoint</Application>
  <PresentationFormat>Экран (4:3)</PresentationFormat>
  <Paragraphs>90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Пользователь Windows</cp:lastModifiedBy>
  <cp:revision>11</cp:revision>
  <dcterms:created xsi:type="dcterms:W3CDTF">2017-10-16T05:14:04Z</dcterms:created>
  <dcterms:modified xsi:type="dcterms:W3CDTF">2019-09-02T14:48:06Z</dcterms:modified>
</cp:coreProperties>
</file>