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07" autoAdjust="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809D8-A063-427F-A3CD-114264BA83D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8639F-E789-4F5B-BED4-ECD269A71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93C03-72B6-461C-82F3-B56133534AE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0D472-997A-4F05-B6A2-7E42AFE31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ИГРА – ПУТЕШЕСТВИЕ :</a:t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В ГОСТЯХ У РУССКОЙ МАТРЕШКИ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732240" y="4941168"/>
            <a:ext cx="2088232" cy="151216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i="1" dirty="0">
                <a:solidFill>
                  <a:srgbClr val="FF0000"/>
                </a:solidFill>
              </a:rPr>
              <a:t>Выполнила:</a:t>
            </a:r>
          </a:p>
          <a:p>
            <a:pPr algn="l"/>
            <a:r>
              <a:rPr lang="ru-RU" b="1" i="1" dirty="0">
                <a:solidFill>
                  <a:srgbClr val="FF0000"/>
                </a:solidFill>
              </a:rPr>
              <a:t>воспитатель Белякова И.И.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 descr="C:\Users\Sasha\Desktop\фотки сад\IMG_1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6084168" cy="48691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omb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Дети расписывают силуэт матрешки.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u="sng" dirty="0"/>
              <a:t>  Выставка детских работ на тему</a:t>
            </a:r>
          </a:p>
          <a:p>
            <a:pPr algn="ctr">
              <a:buNone/>
            </a:pPr>
            <a:r>
              <a:rPr lang="ru-RU" i="1" u="sng" dirty="0"/>
              <a:t> «Матрешки из разных уголков России»</a:t>
            </a:r>
          </a:p>
        </p:txBody>
      </p:sp>
      <p:pic>
        <p:nvPicPr>
          <p:cNvPr id="4" name="Picture 2" descr="C:\Users\Sasha\Desktop\фотки сад\IMG_1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3786214" cy="3786214"/>
          </a:xfrm>
          <a:prstGeom prst="rect">
            <a:avLst/>
          </a:prstGeom>
          <a:noFill/>
        </p:spPr>
      </p:pic>
      <p:pic>
        <p:nvPicPr>
          <p:cNvPr id="5" name="Рисунок 4" descr="C:\Users\Sasha\Desktop\фотки сад\IMG_13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852936"/>
            <a:ext cx="38576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Наши выставки</a:t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(взаимодействие с родителями по приобщению детей к народному искусству)</a:t>
            </a:r>
            <a:endParaRPr lang="ru-RU" sz="3600" dirty="0"/>
          </a:p>
        </p:txBody>
      </p:sp>
      <p:pic>
        <p:nvPicPr>
          <p:cNvPr id="4" name="Picture 3" descr="C:\Users\Sasha\Desktop\фотки сад\IMG_12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4032448" cy="4320480"/>
          </a:xfrm>
          <a:prstGeom prst="rect">
            <a:avLst/>
          </a:prstGeom>
          <a:noFill/>
        </p:spPr>
      </p:pic>
      <p:pic>
        <p:nvPicPr>
          <p:cNvPr id="5" name="Picture 2" descr="C:\Users\Sasha\Desktop\фотки сад\IMG_12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276872"/>
            <a:ext cx="4070256" cy="430052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marL="742950" indent="-742950" algn="l"/>
            <a:br>
              <a:rPr lang="ru-RU" sz="3100" b="1" i="1" dirty="0"/>
            </a:br>
            <a:br>
              <a:rPr lang="ru-RU" sz="3100" b="1" i="1" dirty="0"/>
            </a:br>
            <a:br>
              <a:rPr lang="ru-RU" sz="3100" b="1" i="1" dirty="0"/>
            </a:br>
            <a:br>
              <a:rPr lang="ru-RU" sz="3100" b="1" i="1" dirty="0"/>
            </a:br>
            <a:br>
              <a:rPr lang="ru-RU" sz="3100" b="1" i="1" dirty="0"/>
            </a:br>
            <a:br>
              <a:rPr lang="ru-RU" sz="3100" b="1" i="1" dirty="0"/>
            </a:br>
            <a:br>
              <a:rPr lang="ru-RU" sz="3100" b="1" i="1" dirty="0"/>
            </a:br>
            <a:r>
              <a:rPr lang="ru-RU" sz="3100" b="1" i="1" dirty="0"/>
              <a:t>Занятие рассчитано на детей подготовительной группы.</a:t>
            </a:r>
            <a:br>
              <a:rPr lang="ru-RU" sz="3100" b="1" i="1" dirty="0"/>
            </a:br>
            <a:r>
              <a:rPr lang="ru-RU" sz="3100" b="1" i="1" dirty="0"/>
              <a:t>Цель:</a:t>
            </a:r>
            <a:br>
              <a:rPr lang="ru-RU" sz="3100" b="1" i="1" dirty="0"/>
            </a:br>
            <a:r>
              <a:rPr lang="ru-RU" sz="3100" b="1" i="1" dirty="0"/>
              <a:t>1. закрепить представления детей о русской матрешке</a:t>
            </a:r>
            <a:br>
              <a:rPr lang="ru-RU" sz="3100" b="1" i="1" dirty="0"/>
            </a:br>
            <a:r>
              <a:rPr lang="ru-RU" sz="3100" b="1" i="1" dirty="0"/>
              <a:t>2. продолжить обогащение представлений детей о народном искусстве, дополняя новыми знаниями о различных видах матрешек</a:t>
            </a:r>
            <a:br>
              <a:rPr lang="ru-RU" sz="3100" b="1" i="1" dirty="0"/>
            </a:br>
            <a:r>
              <a:rPr lang="ru-RU" sz="3100" b="1" i="1" dirty="0"/>
              <a:t>3. развивать </a:t>
            </a:r>
            <a:r>
              <a:rPr lang="ru-RU" sz="3100" b="1" i="1" dirty="0" err="1"/>
              <a:t>эстетич</a:t>
            </a:r>
            <a:r>
              <a:rPr lang="ru-RU" sz="3100" b="1" i="1" dirty="0"/>
              <a:t> .восприятие  предметов народного творчества</a:t>
            </a:r>
            <a:br>
              <a:rPr lang="ru-RU" sz="3100" b="1" i="1" dirty="0"/>
            </a:br>
            <a:br>
              <a:rPr lang="ru-RU" sz="3100" b="1" i="1" dirty="0"/>
            </a:b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36FA8F-FEE4-4827-BB1C-2669EB5C5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2592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AM_02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996952"/>
            <a:ext cx="537501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229600" cy="28797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/>
              <a:t>   В результате занятия дети смогут углубить и закрепить свои представления о матрешке, как об одном из народных промыслов, а так же научатся различать матрешек по видам: </a:t>
            </a:r>
            <a:r>
              <a:rPr lang="ru-RU" sz="2800" b="1" i="1" dirty="0" err="1"/>
              <a:t>Загорская</a:t>
            </a:r>
            <a:r>
              <a:rPr lang="ru-RU" sz="2800" b="1" i="1" dirty="0"/>
              <a:t>, </a:t>
            </a:r>
            <a:r>
              <a:rPr lang="ru-RU" sz="2800" b="1" i="1" dirty="0" err="1"/>
              <a:t>Филимоновская</a:t>
            </a:r>
            <a:r>
              <a:rPr lang="ru-RU" sz="2800" b="1" i="1" dirty="0"/>
              <a:t>, </a:t>
            </a:r>
            <a:r>
              <a:rPr lang="ru-RU" sz="2800" b="1" i="1" dirty="0" err="1"/>
              <a:t>Полохо-Майданская</a:t>
            </a:r>
            <a:r>
              <a:rPr lang="ru-RU" sz="2800" b="1" i="1" dirty="0"/>
              <a:t>,  попробуют расписать силуэт игрушки, используя полученные знания.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/>
          <a:lstStyle/>
          <a:p>
            <a:r>
              <a:rPr lang="ru-RU" b="1" i="1" dirty="0"/>
              <a:t>Сюрпризный момент: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484785"/>
            <a:ext cx="6275040" cy="194421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/>
              <a:t>  письмо от Матрешки из Сергиева Посада с просьбой отыскать своих сестер из разных уголков России.</a:t>
            </a:r>
          </a:p>
        </p:txBody>
      </p:sp>
      <p:pic>
        <p:nvPicPr>
          <p:cNvPr id="4" name="Рисунок 3" descr="http://www.privetstrana.ru/images/large/monastyri-podmoskovja/troitse_sergieva_lav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501008"/>
            <a:ext cx="4824536" cy="311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laying-field.ru/img/2015/051916/353453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2808312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800" b="1" i="1" dirty="0"/>
              <a:t>Просмотр мультфильма о матрешках</a:t>
            </a:r>
          </a:p>
        </p:txBody>
      </p:sp>
      <p:pic>
        <p:nvPicPr>
          <p:cNvPr id="4" name="Содержимое 4" descr="IMG_20141022_1659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5186" y="1166019"/>
            <a:ext cx="6981677" cy="4063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b="1" dirty="0"/>
              <a:t>Вопросы для обсуждения с детьми: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/>
          <a:lstStyle/>
          <a:p>
            <a:r>
              <a:rPr lang="ru-RU" b="1" i="1" dirty="0"/>
              <a:t>История появления матрешки</a:t>
            </a:r>
          </a:p>
          <a:p>
            <a:r>
              <a:rPr lang="ru-RU" b="1" i="1" dirty="0"/>
              <a:t>Забавный секрет русской матрешки</a:t>
            </a:r>
          </a:p>
          <a:p>
            <a:r>
              <a:rPr lang="ru-RU" b="1" i="1" dirty="0"/>
              <a:t>кто, как и из каких материалов мастерят</a:t>
            </a:r>
            <a:r>
              <a:rPr lang="en-US" b="1" i="1" dirty="0"/>
              <a:t>?</a:t>
            </a:r>
            <a:endParaRPr lang="ru-RU" b="1" i="1" dirty="0"/>
          </a:p>
          <a:p>
            <a:r>
              <a:rPr lang="ru-RU" b="1" i="1" dirty="0"/>
              <a:t>Из каких уголков России пришла к нам русская матрешка</a:t>
            </a:r>
            <a:r>
              <a:rPr lang="en-US" b="1" i="1" dirty="0"/>
              <a:t>?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/>
          <a:lstStyle/>
          <a:p>
            <a:r>
              <a:rPr lang="ru-RU" b="1" i="1" dirty="0"/>
              <a:t>Игровые задания: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/>
              <a:t>Веселый паровоз</a:t>
            </a:r>
          </a:p>
          <a:p>
            <a:r>
              <a:rPr lang="ru-RU" dirty="0"/>
              <a:t>Найди ножки матрешки</a:t>
            </a:r>
          </a:p>
          <a:p>
            <a:r>
              <a:rPr lang="ru-RU" dirty="0"/>
              <a:t>Подбери цвет</a:t>
            </a:r>
          </a:p>
          <a:p>
            <a:r>
              <a:rPr lang="ru-RU" dirty="0"/>
              <a:t>Разрезные картинки </a:t>
            </a:r>
          </a:p>
          <a:p>
            <a:r>
              <a:rPr lang="ru-RU" dirty="0"/>
              <a:t>Четвертый лишний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:\Users\Sasha\Desktop\фотки сад\IMG_12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1926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C:\Users\Sasha\Desktop\фотки сад\IMG_20141105_12342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57693" y="1695036"/>
            <a:ext cx="5289767" cy="458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Sasha\Desktop\фотки сад\IMG_13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395535" y="260647"/>
            <a:ext cx="5462857" cy="467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asha\Desktop\фотки сад\IMG_13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36912"/>
            <a:ext cx="511256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227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ИГРА – ПУТЕШЕСТВИЕ : В ГОСТЯХ У РУССКОЙ МАТРЕШКИ</vt:lpstr>
      <vt:lpstr>       Занятие рассчитано на детей подготовительной группы. Цель: 1. закрепить представления детей о русской матрешке 2. продолжить обогащение представлений детей о народном искусстве, дополняя новыми знаниями о различных видах матрешек 3. развивать эстетич .восприятие  предметов народного творчества      </vt:lpstr>
      <vt:lpstr>Презентация PowerPoint</vt:lpstr>
      <vt:lpstr>Сюрпризный момент:</vt:lpstr>
      <vt:lpstr>Просмотр мультфильма о матрешках</vt:lpstr>
      <vt:lpstr>Вопросы для обсуждения с детьми:</vt:lpstr>
      <vt:lpstr>Игровые задания:</vt:lpstr>
      <vt:lpstr>Презентация PowerPoint</vt:lpstr>
      <vt:lpstr>Презентация PowerPoint</vt:lpstr>
      <vt:lpstr>Дети расписывают силуэт матрешки.</vt:lpstr>
      <vt:lpstr>Наши выставки (взаимодействие с родителями по приобщению детей к народному искусству)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ПУТЕШЕСТВИЕ : В ГОСТЯХ У РУССКОЙ МАТРЕШКИ</dc:title>
  <dc:creator>Sasha</dc:creator>
  <cp:lastModifiedBy>Elena</cp:lastModifiedBy>
  <cp:revision>24</cp:revision>
  <dcterms:created xsi:type="dcterms:W3CDTF">2016-05-31T21:54:41Z</dcterms:created>
  <dcterms:modified xsi:type="dcterms:W3CDTF">2019-11-23T18:46:06Z</dcterms:modified>
</cp:coreProperties>
</file>