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75" r:id="rId12"/>
    <p:sldId id="266" r:id="rId13"/>
    <p:sldId id="267" r:id="rId14"/>
    <p:sldId id="269" r:id="rId15"/>
    <p:sldId id="272" r:id="rId16"/>
    <p:sldId id="270" r:id="rId17"/>
    <p:sldId id="271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CC"/>
    <a:srgbClr val="00CC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6FC36-433D-4219-9635-3C92C99C936D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C3F07-5C80-43FB-B187-D6D88A3698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3F07-5C80-43FB-B187-D6D88A3698EF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C3439-5A61-48FC-9C4D-73C8E30BC0DE}" type="datetimeFigureOut">
              <a:rPr lang="ru-RU" smtClean="0"/>
              <a:pPr/>
              <a:t>23.11.2019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5F01-DFF6-44AA-AEA1-A57D5B29D3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Проектная деятельность по художественно-эстетическому и речевому развитию с детьми старшей группы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Воспитатели:</a:t>
            </a:r>
          </a:p>
          <a:p>
            <a:r>
              <a:rPr lang="ru-RU" dirty="0"/>
              <a:t>Ванина С.В.</a:t>
            </a:r>
          </a:p>
          <a:p>
            <a:r>
              <a:rPr lang="ru-RU" dirty="0"/>
              <a:t>Белякова И.И.</a:t>
            </a:r>
          </a:p>
          <a:p>
            <a:r>
              <a:rPr lang="ru-RU" dirty="0"/>
              <a:t>Группа №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929066"/>
            <a:ext cx="30718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Воспитатели:</a:t>
            </a: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Белякова И.И </a:t>
            </a: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Ванина С.В.</a:t>
            </a:r>
          </a:p>
          <a:p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Старшая группа 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Sasha\Desktop\фотки сад\IMG_13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857496"/>
            <a:ext cx="5143536" cy="35719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29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428752"/>
            <a:ext cx="6447250" cy="5429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Знакомимся с росписью матрешки </a:t>
            </a:r>
          </a:p>
        </p:txBody>
      </p:sp>
    </p:spTree>
  </p:cSld>
  <p:clrMapOvr>
    <a:masterClrMapping/>
  </p:clrMapOvr>
  <p:transition>
    <p:pull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Смотрим мультфильмы о Матрешках</a:t>
            </a:r>
          </a:p>
        </p:txBody>
      </p:sp>
      <p:pic>
        <p:nvPicPr>
          <p:cNvPr id="5" name="Содержимое 4" descr="IMG_20141022_1659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1500174"/>
            <a:ext cx="4126128" cy="4525963"/>
          </a:xfrm>
        </p:spPr>
      </p:pic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НОД по рисованию </a:t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«Элементы росписи»</a:t>
            </a:r>
          </a:p>
        </p:txBody>
      </p:sp>
      <p:pic>
        <p:nvPicPr>
          <p:cNvPr id="4" name="Содержимое 3" descr="SAM_028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1714488"/>
            <a:ext cx="4572032" cy="4697427"/>
          </a:xfrm>
        </p:spPr>
      </p:pic>
      <p:pic>
        <p:nvPicPr>
          <p:cNvPr id="1026" name="Picture 2" descr="C:\Users\Sasha\Desktop\фотки сад\SAM_02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002012" y="-17002268"/>
            <a:ext cx="3291840" cy="438912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27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643050"/>
            <a:ext cx="3612355" cy="4286261"/>
          </a:xfrm>
        </p:spPr>
      </p:pic>
      <p:pic>
        <p:nvPicPr>
          <p:cNvPr id="5" name="Рисунок 4" descr="C:\Users\Sasha\Desktop\фотки сад\IMG_129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071678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500042"/>
            <a:ext cx="2857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     НОД по аппликации 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    «Веселые личики матрешки»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000108"/>
            <a:ext cx="30718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 НОД по рисованию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    «Сарафаны для матрешки»</a:t>
            </a:r>
            <a:endParaRPr lang="ru-RU" sz="2000" dirty="0"/>
          </a:p>
        </p:txBody>
      </p:sp>
    </p:spTree>
  </p:cSld>
  <p:clrMapOvr>
    <a:masterClrMapping/>
  </p:clrMapOvr>
  <p:transition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Sasha\Desktop\фотки сад\Новая папка\IMG_20141002_0947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3714776" cy="4500594"/>
          </a:xfrm>
          <a:prstGeom prst="rect">
            <a:avLst/>
          </a:prstGeom>
          <a:noFill/>
        </p:spPr>
      </p:pic>
      <p:pic>
        <p:nvPicPr>
          <p:cNvPr id="2058" name="Picture 10" descr="C:\Users\Sasha\Desktop\фотки сад\IMG_20141002_0947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714488"/>
            <a:ext cx="4357718" cy="45756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</a:rPr>
              <a:t>НОД рисованию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    «Раскрась матрешку» </a:t>
            </a:r>
            <a:endParaRPr lang="ru-RU" sz="2800" dirty="0"/>
          </a:p>
        </p:txBody>
      </p:sp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sha\Desktop\фотки сад\IMG_13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071678"/>
            <a:ext cx="3786214" cy="3786214"/>
          </a:xfrm>
          <a:prstGeom prst="rect">
            <a:avLst/>
          </a:prstGeom>
          <a:noFill/>
        </p:spPr>
      </p:pic>
      <p:pic>
        <p:nvPicPr>
          <p:cNvPr id="5" name="Рисунок 4" descr="C:\Users\Sasha\Desktop\фотки сад\IMG_13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071678"/>
            <a:ext cx="38576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214290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</a:rPr>
              <a:t> Выставка детских работ на тему «Матрешки из разных уголков России»</a:t>
            </a:r>
            <a:endParaRPr lang="ru-RU" sz="3600" dirty="0"/>
          </a:p>
        </p:txBody>
      </p:sp>
    </p:spTree>
  </p:cSld>
  <p:clrMapOvr>
    <a:masterClrMapping/>
  </p:clrMapOvr>
  <p:transition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64307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 Матрешка как дидактический материал на разных видах НОД</a:t>
            </a:r>
          </a:p>
        </p:txBody>
      </p:sp>
      <p:pic>
        <p:nvPicPr>
          <p:cNvPr id="4" name="Содержимое 3" descr="C:\Users\Sasha\Desktop\фотки сад\IMG_126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4286256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asha\Desktop\фотки сад\IMG_127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1" y="2000240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Sasha\Desktop\фотки сад\IMG_13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 flipV="1">
            <a:off x="6072198" y="2643182"/>
            <a:ext cx="2928958" cy="393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asha\Desktop\фотки сад\IMG_130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31432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Sasha\Desktop\фотки сад\IMG_126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571480"/>
            <a:ext cx="3000395" cy="462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Sasha\Desktop\фотки сад\IMG_20141105_12342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285984" y="2285992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C:\Users\Sasha\Desktop\фотки сад\IMG_1268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500042"/>
            <a:ext cx="5143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</a:rPr>
              <a:t>Командные игры</a:t>
            </a:r>
            <a:endParaRPr lang="ru-RU" sz="5400" dirty="0"/>
          </a:p>
        </p:txBody>
      </p:sp>
    </p:spTree>
  </p:cSld>
  <p:clrMapOvr>
    <a:masterClrMapping/>
  </p:clrMapOvr>
  <p:transition>
    <p:cover dir="r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Наши выставки</a:t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>(взаимодействие с родителями по приобщению детей к народному искусству)</a:t>
            </a:r>
          </a:p>
        </p:txBody>
      </p:sp>
      <p:pic>
        <p:nvPicPr>
          <p:cNvPr id="3074" name="Picture 2" descr="C:\Users\Sasha\Desktop\фотки сад\IMG_12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643050"/>
            <a:ext cx="2786082" cy="4286279"/>
          </a:xfrm>
          <a:prstGeom prst="rect">
            <a:avLst/>
          </a:prstGeom>
          <a:noFill/>
        </p:spPr>
      </p:pic>
      <p:pic>
        <p:nvPicPr>
          <p:cNvPr id="5" name="Рисунок 4" descr="C:\Users\Sasha\Desktop\фотки сад\IMG_130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286124"/>
            <a:ext cx="2693323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Sasha\Desktop\фотки сад\IMG_12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2627411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19256" cy="324036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V="1">
            <a:off x="8604448" y="6126163"/>
            <a:ext cx="8235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«Румяные матрешки»</a:t>
            </a:r>
          </a:p>
        </p:txBody>
      </p:sp>
      <p:pic>
        <p:nvPicPr>
          <p:cNvPr id="4" name="Содержимое 3" descr="IMG_130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1785926"/>
            <a:ext cx="7143799" cy="41434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26685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5400" b="1" dirty="0"/>
          </a:p>
          <a:p>
            <a:pPr algn="ctr">
              <a:buNone/>
            </a:pPr>
            <a:r>
              <a:rPr lang="ru-RU" sz="5400" b="1" dirty="0"/>
              <a:t>НАРОДНЫЕ УМЕЛЬЦЫ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14818"/>
            <a:ext cx="721523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1">
                    <a:lumMod val="75000"/>
                  </a:schemeClr>
                </a:solidFill>
              </a:rPr>
              <a:t>Беседы о некоторых русских народных промыслах </a:t>
            </a:r>
            <a:endParaRPr lang="ru-RU" sz="4000" dirty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sha\Desktop\фотки сад\IMG_13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714356"/>
            <a:ext cx="7858179" cy="54118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sha\Desktop\фотки сад\IMG_1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266" y="500063"/>
            <a:ext cx="7501467" cy="5626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asha\Desktop\фотки сад\IMG_1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141" y="714375"/>
            <a:ext cx="7215717" cy="5411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sha\Desktop\фотки сад\IMG_1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891" y="571500"/>
            <a:ext cx="7406217" cy="5554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>Русский сувенир матрешка </a:t>
            </a:r>
          </a:p>
        </p:txBody>
      </p:sp>
      <p:pic>
        <p:nvPicPr>
          <p:cNvPr id="5122" name="Picture 2" descr="C:\Users\Sasha\Desktop\фотки сад\IMG_13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64360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i="1" dirty="0"/>
              <a:t>История появления матрешки на Руси</a:t>
            </a:r>
          </a:p>
          <a:p>
            <a:pPr>
              <a:buFont typeface="Wingdings" pitchFamily="2" charset="2"/>
              <a:buChar char="q"/>
            </a:pPr>
            <a:endParaRPr lang="ru-RU" i="1" dirty="0"/>
          </a:p>
          <a:p>
            <a:pPr>
              <a:buFont typeface="Wingdings" pitchFamily="2" charset="2"/>
              <a:buChar char="q"/>
            </a:pPr>
            <a:r>
              <a:rPr lang="ru-RU" i="1" dirty="0"/>
              <a:t> Забавный секрет русской матрешки</a:t>
            </a:r>
          </a:p>
          <a:p>
            <a:pPr>
              <a:buFont typeface="Wingdings" pitchFamily="2" charset="2"/>
              <a:buChar char="q"/>
            </a:pPr>
            <a:endParaRPr lang="ru-RU" i="1" dirty="0"/>
          </a:p>
          <a:p>
            <a:pPr>
              <a:buFont typeface="Wingdings" pitchFamily="2" charset="2"/>
              <a:buChar char="q"/>
            </a:pPr>
            <a:r>
              <a:rPr lang="ru-RU" i="1" dirty="0"/>
              <a:t> Кто, как и из каких материалов мастерят</a:t>
            </a:r>
            <a:r>
              <a:rPr lang="en-US" i="1" dirty="0"/>
              <a:t>?</a:t>
            </a:r>
            <a:endParaRPr lang="ru-RU" i="1" dirty="0"/>
          </a:p>
          <a:p>
            <a:pPr>
              <a:buFont typeface="Wingdings" pitchFamily="2" charset="2"/>
              <a:buChar char="q"/>
            </a:pPr>
            <a:endParaRPr lang="ru-RU" i="1" dirty="0"/>
          </a:p>
          <a:p>
            <a:pPr>
              <a:buFont typeface="Wingdings" pitchFamily="2" charset="2"/>
              <a:buChar char="q"/>
            </a:pPr>
            <a:r>
              <a:rPr lang="ru-RU" i="1" dirty="0"/>
              <a:t> Из каких уголков России пришла к нам русская матрешка</a:t>
            </a:r>
            <a:r>
              <a:rPr lang="en-US" i="1" dirty="0"/>
              <a:t>? ( </a:t>
            </a:r>
            <a:r>
              <a:rPr lang="ru-RU" i="1" dirty="0"/>
              <a:t>основные виды росписей) 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Вопросы для обсуждения с детьми:</a:t>
            </a:r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184</Words>
  <Application>Microsoft Office PowerPoint</Application>
  <PresentationFormat>Экран (4:3)</PresentationFormat>
  <Paragraphs>38</Paragraphs>
  <Slides>19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Тема Office</vt:lpstr>
      <vt:lpstr>Проектная деятельность по художественно-эстетическому и речевому развитию с детьми старшей группы   </vt:lpstr>
      <vt:lpstr>«Румяные матрешки»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сувенир матрешка </vt:lpstr>
      <vt:lpstr>Вопросы для обсуждения с детьми:</vt:lpstr>
      <vt:lpstr>Знакомимся с росписью матрешки </vt:lpstr>
      <vt:lpstr>Смотрим мультфильмы о Матрешках</vt:lpstr>
      <vt:lpstr>НОД по рисованию  «Элементы росписи»</vt:lpstr>
      <vt:lpstr>Презентация PowerPoint</vt:lpstr>
      <vt:lpstr>Презентация PowerPoint</vt:lpstr>
      <vt:lpstr>Презентация PowerPoint</vt:lpstr>
      <vt:lpstr> Матрешка как дидактический материал на разных видах НОД</vt:lpstr>
      <vt:lpstr>Презентация PowerPoint</vt:lpstr>
      <vt:lpstr>Наши выставки (взаимодействие с родителями по приобщению детей к народному искусству)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Sasha</dc:creator>
  <cp:lastModifiedBy>Elena</cp:lastModifiedBy>
  <cp:revision>39</cp:revision>
  <dcterms:created xsi:type="dcterms:W3CDTF">2014-12-02T19:02:37Z</dcterms:created>
  <dcterms:modified xsi:type="dcterms:W3CDTF">2019-11-23T18:52:49Z</dcterms:modified>
</cp:coreProperties>
</file>