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8" r:id="rId10"/>
    <p:sldId id="269" r:id="rId11"/>
    <p:sldId id="281" r:id="rId12"/>
    <p:sldId id="263" r:id="rId13"/>
    <p:sldId id="270" r:id="rId14"/>
    <p:sldId id="271" r:id="rId15"/>
    <p:sldId id="282" r:id="rId16"/>
    <p:sldId id="284" r:id="rId17"/>
    <p:sldId id="285" r:id="rId18"/>
    <p:sldId id="264" r:id="rId19"/>
    <p:sldId id="272" r:id="rId20"/>
    <p:sldId id="273" r:id="rId21"/>
    <p:sldId id="283" r:id="rId22"/>
    <p:sldId id="265" r:id="rId23"/>
    <p:sldId id="286" r:id="rId24"/>
    <p:sldId id="287" r:id="rId25"/>
    <p:sldId id="266" r:id="rId26"/>
    <p:sldId id="274" r:id="rId27"/>
    <p:sldId id="275" r:id="rId28"/>
    <p:sldId id="276" r:id="rId29"/>
    <p:sldId id="277" r:id="rId30"/>
    <p:sldId id="278" r:id="rId31"/>
    <p:sldId id="279" r:id="rId32"/>
    <p:sldId id="280" r:id="rId33"/>
    <p:sldId id="288" r:id="rId34"/>
    <p:sldId id="289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97" autoAdjust="0"/>
    <p:restoredTop sz="94660"/>
  </p:normalViewPr>
  <p:slideViewPr>
    <p:cSldViewPr>
      <p:cViewPr varScale="1">
        <p:scale>
          <a:sx n="108" d="100"/>
          <a:sy n="108" d="100"/>
        </p:scale>
        <p:origin x="174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1B522-86A9-44AD-A533-0D47DB46A1CE}" type="datetimeFigureOut">
              <a:rPr lang="ru-RU" smtClean="0"/>
              <a:pPr/>
              <a:t>23.11.2019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C46E84-8416-41F2-AAE5-E7BE9FD9B96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1B522-86A9-44AD-A533-0D47DB46A1CE}" type="datetimeFigureOut">
              <a:rPr lang="ru-RU" smtClean="0"/>
              <a:pPr/>
              <a:t>23.11.2019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46E84-8416-41F2-AAE5-E7BE9FD9B9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1B522-86A9-44AD-A533-0D47DB46A1CE}" type="datetimeFigureOut">
              <a:rPr lang="ru-RU" smtClean="0"/>
              <a:pPr/>
              <a:t>23.11.2019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46E84-8416-41F2-AAE5-E7BE9FD9B9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631B522-86A9-44AD-A533-0D47DB46A1CE}" type="datetimeFigureOut">
              <a:rPr lang="ru-RU" smtClean="0"/>
              <a:pPr/>
              <a:t>23.11.2019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7C46E84-8416-41F2-AAE5-E7BE9FD9B96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1B522-86A9-44AD-A533-0D47DB46A1CE}" type="datetimeFigureOut">
              <a:rPr lang="ru-RU" smtClean="0"/>
              <a:pPr/>
              <a:t>23.11.2019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46E84-8416-41F2-AAE5-E7BE9FD9B96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1B522-86A9-44AD-A533-0D47DB46A1CE}" type="datetimeFigureOut">
              <a:rPr lang="ru-RU" smtClean="0"/>
              <a:pPr/>
              <a:t>23.11.2019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46E84-8416-41F2-AAE5-E7BE9FD9B96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46E84-8416-41F2-AAE5-E7BE9FD9B96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1B522-86A9-44AD-A533-0D47DB46A1CE}" type="datetimeFigureOut">
              <a:rPr lang="ru-RU" smtClean="0"/>
              <a:pPr/>
              <a:t>23.11.2019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1B522-86A9-44AD-A533-0D47DB46A1CE}" type="datetimeFigureOut">
              <a:rPr lang="ru-RU" smtClean="0"/>
              <a:pPr/>
              <a:t>23.11.2019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46E84-8416-41F2-AAE5-E7BE9FD9B96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1B522-86A9-44AD-A533-0D47DB46A1CE}" type="datetimeFigureOut">
              <a:rPr lang="ru-RU" smtClean="0"/>
              <a:pPr/>
              <a:t>23.11.2019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46E84-8416-41F2-AAE5-E7BE9FD9B9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631B522-86A9-44AD-A533-0D47DB46A1CE}" type="datetimeFigureOut">
              <a:rPr lang="ru-RU" smtClean="0"/>
              <a:pPr/>
              <a:t>23.11.2019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7C46E84-8416-41F2-AAE5-E7BE9FD9B96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1B522-86A9-44AD-A533-0D47DB46A1CE}" type="datetimeFigureOut">
              <a:rPr lang="ru-RU" smtClean="0"/>
              <a:pPr/>
              <a:t>23.11.2019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C46E84-8416-41F2-AAE5-E7BE9FD9B96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631B522-86A9-44AD-A533-0D47DB46A1CE}" type="datetimeFigureOut">
              <a:rPr lang="ru-RU" smtClean="0"/>
              <a:pPr/>
              <a:t>23.11.2019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7C46E84-8416-41F2-AAE5-E7BE9FD9B96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4429132"/>
            <a:ext cx="6400800" cy="175260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Подготовили:</a:t>
            </a:r>
          </a:p>
          <a:p>
            <a:pPr algn="r"/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воспитатели</a:t>
            </a:r>
          </a:p>
          <a:p>
            <a:pPr algn="r"/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 старшей группы</a:t>
            </a:r>
          </a:p>
          <a:p>
            <a:pPr algn="r"/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Белякова И.И.</a:t>
            </a:r>
          </a:p>
          <a:p>
            <a:pPr algn="r"/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Ванина С.В.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857364"/>
            <a:ext cx="8305800" cy="1715652"/>
          </a:xfrm>
        </p:spPr>
        <p:txBody>
          <a:bodyPr>
            <a:normAutofit fontScale="90000"/>
          </a:bodyPr>
          <a:lstStyle/>
          <a:p>
            <a:br>
              <a:rPr lang="ru-RU" b="1" i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br>
              <a:rPr lang="ru-RU" b="1" i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br>
              <a:rPr lang="ru-RU" b="1" i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br>
              <a:rPr lang="ru-RU" b="1" i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br>
              <a:rPr lang="ru-RU" b="1" i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br>
              <a:rPr lang="ru-RU" b="1" i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br>
              <a:rPr lang="ru-RU" b="1" i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br>
              <a:rPr lang="ru-RU" b="1" i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br>
              <a:rPr lang="ru-RU" b="1" i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br>
              <a:rPr lang="ru-RU" b="1" i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br>
              <a:rPr lang="ru-RU" b="1" i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i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Развитие пространственных и временных представлений детей старшего дошкольного возраста</a:t>
            </a:r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1388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571500"/>
            <a:ext cx="7786741" cy="5554663"/>
          </a:xfrm>
        </p:spPr>
      </p:pic>
    </p:spTree>
  </p:cSld>
  <p:clrMapOvr>
    <a:masterClrMapping/>
  </p:clrMapOvr>
  <p:transition>
    <p:zoom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1432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354" y="428625"/>
            <a:ext cx="7596717" cy="5697538"/>
          </a:xfrm>
        </p:spPr>
      </p:pic>
    </p:spTree>
  </p:cSld>
  <p:clrMapOvr>
    <a:masterClrMapping/>
  </p:clrMapOvr>
  <p:transition>
    <p:zoom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5940444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Точка отсчета «от           одушевленного/</a:t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неодушевленного предмета»</a:t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* Отгадай, где?</a:t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* Найди игрушку</a:t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* Фотограф</a:t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* Где, что лежит?</a:t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1378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885" y="571500"/>
            <a:ext cx="7406217" cy="5554663"/>
          </a:xfrm>
        </p:spPr>
      </p:pic>
    </p:spTree>
  </p:cSld>
  <p:clrMapOvr>
    <a:masterClrMapping/>
  </p:clrMapOvr>
  <p:transition>
    <p:wheel spokes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1402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354" y="642918"/>
            <a:ext cx="3905249" cy="4286280"/>
          </a:xfrm>
        </p:spPr>
      </p:pic>
      <p:pic>
        <p:nvPicPr>
          <p:cNvPr id="5" name="Содержимое 3" descr="IMG_140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095733" y="2178846"/>
            <a:ext cx="5286412" cy="2928936"/>
          </a:xfrm>
          <a:prstGeom prst="rect">
            <a:avLst/>
          </a:prstGeom>
        </p:spPr>
      </p:pic>
    </p:spTree>
  </p:cSld>
  <p:clrMapOvr>
    <a:masterClrMapping/>
  </p:clrMapOvr>
  <p:transition>
    <p:wheel spokes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1431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635" y="428625"/>
            <a:ext cx="7596717" cy="5697538"/>
          </a:xfrm>
        </p:spPr>
      </p:pic>
    </p:spTree>
  </p:cSld>
  <p:clrMapOvr>
    <a:masterClrMapping/>
  </p:clrMapOvr>
  <p:transition>
    <p:wheel spokes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1444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2" y="357188"/>
            <a:ext cx="8143931" cy="6215084"/>
          </a:xfrm>
        </p:spPr>
      </p:pic>
    </p:spTree>
  </p:cSld>
  <p:clrMapOvr>
    <a:masterClrMapping/>
  </p:clrMapOvr>
  <p:transition>
    <p:wheel spokes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1445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729" y="357188"/>
            <a:ext cx="7691967" cy="5768975"/>
          </a:xfrm>
        </p:spPr>
      </p:pic>
    </p:spTree>
  </p:cSld>
  <p:clrMapOvr>
    <a:masterClrMapping/>
  </p:clrMapOvr>
  <p:transition>
    <p:wheel spokes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5869006"/>
          </a:xfrm>
        </p:spPr>
        <p:txBody>
          <a:bodyPr/>
          <a:lstStyle/>
          <a:p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Определить словом местоположения себя и других объектов</a:t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* Полет бабочки</a:t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* Веселые матрешки</a:t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* Назови где находишься </a:t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* Скажи, что изменилось. </a:t>
            </a:r>
          </a:p>
        </p:txBody>
      </p:sp>
    </p:spTree>
  </p:cSld>
  <p:clrMapOvr>
    <a:masterClrMapping/>
  </p:clrMapOvr>
  <p:transition>
    <p:zo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1406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1604" y="285728"/>
            <a:ext cx="4896089" cy="3357586"/>
          </a:xfrm>
        </p:spPr>
      </p:pic>
      <p:pic>
        <p:nvPicPr>
          <p:cNvPr id="5" name="Содержимое 3" descr="IMG_140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2643182"/>
            <a:ext cx="4643442" cy="3482582"/>
          </a:xfrm>
          <a:prstGeom prst="rect">
            <a:avLst/>
          </a:prstGeom>
        </p:spPr>
      </p:pic>
      <p:pic>
        <p:nvPicPr>
          <p:cNvPr id="6" name="Содержимое 3" descr="IMG_1406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372" y="3071810"/>
            <a:ext cx="4643442" cy="3482581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4440246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Цель:</a:t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Совершенствовать умения ориентироваться в пространстве и во времени</a:t>
            </a:r>
          </a:p>
        </p:txBody>
      </p:sp>
    </p:spTree>
  </p:cSld>
  <p:clrMapOvr>
    <a:masterClrMapping/>
  </p:clrMapOvr>
  <p:transition>
    <p:wipe dir="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MG_1428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78787" cy="2962669"/>
          </a:xfrm>
        </p:spPr>
      </p:pic>
      <p:pic>
        <p:nvPicPr>
          <p:cNvPr id="7" name="Содержимое 5" descr="IMG_142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9322" y="4286256"/>
            <a:ext cx="3214678" cy="2571744"/>
          </a:xfrm>
          <a:prstGeom prst="rect">
            <a:avLst/>
          </a:prstGeom>
        </p:spPr>
      </p:pic>
      <p:pic>
        <p:nvPicPr>
          <p:cNvPr id="8" name="Содержимое 5" descr="IMG_1428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3143240" y="2500306"/>
            <a:ext cx="3429024" cy="25717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1440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8" y="428604"/>
            <a:ext cx="3098265" cy="2714623"/>
          </a:xfrm>
        </p:spPr>
      </p:pic>
      <p:pic>
        <p:nvPicPr>
          <p:cNvPr id="5" name="Содержимое 3" descr="IMG_144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314" y="428604"/>
            <a:ext cx="3098265" cy="2714644"/>
          </a:xfrm>
          <a:prstGeom prst="rect">
            <a:avLst/>
          </a:prstGeom>
        </p:spPr>
      </p:pic>
      <p:pic>
        <p:nvPicPr>
          <p:cNvPr id="6" name="Содержимое 3" descr="IMG_1440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860301" y="3503251"/>
            <a:ext cx="3137646" cy="257176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5940444"/>
          </a:xfrm>
        </p:spPr>
        <p:txBody>
          <a:bodyPr/>
          <a:lstStyle/>
          <a:p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Ориентировка в 3-х мерном пространстве в движении</a:t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* Куда пойдешь, то и найдешь</a:t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* Синхронное плавание</a:t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* Утренняя гимнастика</a:t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* Задания с флажками и другими предметами</a:t>
            </a:r>
          </a:p>
        </p:txBody>
      </p:sp>
    </p:spTree>
  </p:cSld>
  <p:clrMapOvr>
    <a:masterClrMapping/>
  </p:clrMapOvr>
  <p:transition>
    <p:wheel spokes="1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1434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355" y="428625"/>
            <a:ext cx="4955653" cy="3429003"/>
          </a:xfrm>
        </p:spPr>
      </p:pic>
      <p:pic>
        <p:nvPicPr>
          <p:cNvPr id="5" name="Содержимое 3" descr="IMG_143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3808" y="3000372"/>
            <a:ext cx="4550838" cy="3413128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1436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1934" y="357166"/>
            <a:ext cx="4693715" cy="3520286"/>
          </a:xfrm>
        </p:spPr>
      </p:pic>
      <p:pic>
        <p:nvPicPr>
          <p:cNvPr id="5" name="Содержимое 3" descr="IMG_143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2786058"/>
            <a:ext cx="4693714" cy="3520286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5154626"/>
          </a:xfrm>
        </p:spPr>
        <p:txBody>
          <a:bodyPr/>
          <a:lstStyle/>
          <a:p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Ориентировка на плоскости</a:t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* Волшебный коврик</a:t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* Куда плывет рыбка?</a:t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* Куда летит ракета?</a:t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*Расположи фигуры</a:t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* Графические диктанты </a:t>
            </a:r>
          </a:p>
        </p:txBody>
      </p:sp>
    </p:spTree>
  </p:cSld>
  <p:clrMapOvr>
    <a:masterClrMapping/>
  </p:clrMapOvr>
  <p:transition>
    <p:zoom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1377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050" y="500063"/>
            <a:ext cx="7524749" cy="5643562"/>
          </a:xfrm>
        </p:spPr>
      </p:pic>
    </p:spTree>
  </p:cSld>
  <p:clrMapOvr>
    <a:masterClrMapping/>
  </p:clrMapOvr>
  <p:transition>
    <p:strips dir="ld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1390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642918"/>
            <a:ext cx="3929089" cy="5483225"/>
          </a:xfrm>
        </p:spPr>
      </p:pic>
      <p:pic>
        <p:nvPicPr>
          <p:cNvPr id="5" name="Содержимое 3" descr="IMG_139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52" y="428604"/>
            <a:ext cx="3929089" cy="2357454"/>
          </a:xfrm>
          <a:prstGeom prst="rect">
            <a:avLst/>
          </a:prstGeom>
        </p:spPr>
      </p:pic>
      <p:pic>
        <p:nvPicPr>
          <p:cNvPr id="6" name="Содержимое 3" descr="IMG_1390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9190" y="3571876"/>
            <a:ext cx="3786214" cy="2357454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1380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979" y="500063"/>
            <a:ext cx="3765021" cy="2857499"/>
          </a:xfrm>
        </p:spPr>
      </p:pic>
      <p:pic>
        <p:nvPicPr>
          <p:cNvPr id="5" name="Содержимое 3" descr="IMG_138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628" y="571480"/>
            <a:ext cx="3524246" cy="2643185"/>
          </a:xfrm>
          <a:prstGeom prst="rect">
            <a:avLst/>
          </a:prstGeom>
        </p:spPr>
      </p:pic>
      <p:pic>
        <p:nvPicPr>
          <p:cNvPr id="6" name="Содержимое 3" descr="IMG_1380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1802" y="3786190"/>
            <a:ext cx="3524246" cy="2643184"/>
          </a:xfrm>
          <a:prstGeom prst="rect">
            <a:avLst/>
          </a:prstGeom>
        </p:spPr>
      </p:pic>
    </p:spTree>
  </p:cSld>
  <p:clrMapOvr>
    <a:masterClrMapping/>
  </p:clrMapOvr>
  <p:transition>
    <p:strips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1420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354" y="428625"/>
            <a:ext cx="3333745" cy="2500309"/>
          </a:xfrm>
        </p:spPr>
      </p:pic>
      <p:pic>
        <p:nvPicPr>
          <p:cNvPr id="5" name="Содержимое 3" descr="IMG_142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428604"/>
            <a:ext cx="3333745" cy="2500308"/>
          </a:xfrm>
          <a:prstGeom prst="rect">
            <a:avLst/>
          </a:prstGeom>
        </p:spPr>
      </p:pic>
      <p:pic>
        <p:nvPicPr>
          <p:cNvPr id="6" name="Содержимое 3" descr="IMG_1420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5984" y="3500438"/>
            <a:ext cx="4286280" cy="2857520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5583254"/>
          </a:xfrm>
        </p:spPr>
        <p:txBody>
          <a:bodyPr/>
          <a:lstStyle/>
          <a:p>
            <a:pPr algn="l"/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Задачи:</a:t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Развивать пространственные представления :</a:t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-ориентируясь на себя (точка отсчета «от себя»);</a:t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-ориентируясь на окружающее пространство (точка отсчета «от предмета»);</a:t>
            </a:r>
          </a:p>
        </p:txBody>
      </p:sp>
    </p:spTree>
  </p:cSld>
  <p:clrMapOvr>
    <a:masterClrMapping/>
  </p:clrMapOvr>
  <p:transition>
    <p:wipe dir="d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274638"/>
            <a:ext cx="5400684" cy="3082924"/>
          </a:xfrm>
        </p:spPr>
        <p:txBody>
          <a:bodyPr>
            <a:normAutofit/>
          </a:bodyPr>
          <a:lstStyle/>
          <a:p>
            <a:r>
              <a:rPr lang="ru-RU" sz="5400" dirty="0">
                <a:solidFill>
                  <a:schemeClr val="accent4">
                    <a:lumMod val="50000"/>
                  </a:schemeClr>
                </a:solidFill>
              </a:rPr>
              <a:t>Время</a:t>
            </a:r>
          </a:p>
        </p:txBody>
      </p:sp>
    </p:spTree>
  </p:cSld>
  <p:clrMapOvr>
    <a:masterClrMapping/>
  </p:clrMapOvr>
  <p:transition>
    <p:comb dir="vert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1415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50001" y="2321711"/>
            <a:ext cx="4143404" cy="307183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152400"/>
            <a:ext cx="6758006" cy="1219200"/>
          </a:xfrm>
        </p:spPr>
        <p:txBody>
          <a:bodyPr/>
          <a:lstStyle/>
          <a:p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Времена года, месяцы</a:t>
            </a:r>
          </a:p>
        </p:txBody>
      </p:sp>
      <p:pic>
        <p:nvPicPr>
          <p:cNvPr id="5" name="Содержимое 3" descr="IMG_141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62" y="1928802"/>
            <a:ext cx="3500462" cy="3500462"/>
          </a:xfrm>
          <a:prstGeom prst="rect">
            <a:avLst/>
          </a:prstGeom>
        </p:spPr>
      </p:pic>
    </p:spTree>
  </p:cSld>
  <p:clrMapOvr>
    <a:masterClrMapping/>
  </p:clrMapOvr>
  <p:transition>
    <p:comb dir="vert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1415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662" y="1428736"/>
            <a:ext cx="3009904" cy="225742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152400"/>
            <a:ext cx="6972320" cy="1133460"/>
          </a:xfrm>
        </p:spPr>
        <p:txBody>
          <a:bodyPr/>
          <a:lstStyle/>
          <a:p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Дни недели и части суток</a:t>
            </a:r>
          </a:p>
        </p:txBody>
      </p:sp>
      <p:pic>
        <p:nvPicPr>
          <p:cNvPr id="5" name="Содержимое 3" descr="IMG_141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314" y="1428736"/>
            <a:ext cx="3009904" cy="2257428"/>
          </a:xfrm>
          <a:prstGeom prst="rect">
            <a:avLst/>
          </a:prstGeom>
        </p:spPr>
      </p:pic>
      <p:pic>
        <p:nvPicPr>
          <p:cNvPr id="6" name="Содержимое 3" descr="IMG_141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662" y="4071942"/>
            <a:ext cx="3009904" cy="2400304"/>
          </a:xfrm>
          <a:prstGeom prst="rect">
            <a:avLst/>
          </a:prstGeom>
        </p:spPr>
      </p:pic>
      <p:pic>
        <p:nvPicPr>
          <p:cNvPr id="7" name="Содержимое 3" descr="IMG_1415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879177" y="3817155"/>
            <a:ext cx="2519378" cy="2705104"/>
          </a:xfrm>
          <a:prstGeom prst="rect">
            <a:avLst/>
          </a:prstGeom>
        </p:spPr>
      </p:pic>
    </p:spTree>
  </p:cSld>
  <p:clrMapOvr>
    <a:masterClrMapping/>
  </p:clrMapOvr>
  <p:transition>
    <p:comb dir="vert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1403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729" y="357188"/>
            <a:ext cx="7691967" cy="5768975"/>
          </a:xfrm>
        </p:spPr>
      </p:pic>
    </p:spTree>
  </p:cSld>
  <p:clrMapOvr>
    <a:masterClrMapping/>
  </p:clrMapOvr>
  <p:transition>
    <p:comb dir="vert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357166"/>
            <a:ext cx="6729402" cy="3143272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chemeClr val="accent4">
                    <a:lumMod val="50000"/>
                  </a:schemeClr>
                </a:solidFill>
              </a:rPr>
              <a:t>Спасибо за внимание!!!</a:t>
            </a:r>
          </a:p>
        </p:txBody>
      </p:sp>
    </p:spTree>
  </p:cSld>
  <p:clrMapOvr>
    <a:masterClrMapping/>
  </p:clrMapOvr>
  <p:transition>
    <p:check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58204" cy="5286412"/>
          </a:xfrm>
        </p:spPr>
        <p:txBody>
          <a:bodyPr/>
          <a:lstStyle/>
          <a:p>
            <a:pPr algn="l"/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-определять словом местоположение себя и других объектов;</a:t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-ориентируясь в 3-х мерном пространстве в движении;</a:t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-ориентируясь на плоскости в 2-х мерном пространстве.</a:t>
            </a:r>
          </a:p>
        </p:txBody>
      </p:sp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29642" cy="4000528"/>
          </a:xfrm>
        </p:spPr>
        <p:txBody>
          <a:bodyPr/>
          <a:lstStyle/>
          <a:p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Закреплять и углублять представления о таких временных отрезках, как год, времена года, месяца, дни недели и части суток.</a:t>
            </a:r>
          </a:p>
        </p:txBody>
      </p:sp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274638"/>
            <a:ext cx="6115064" cy="3368676"/>
          </a:xfrm>
        </p:spPr>
        <p:txBody>
          <a:bodyPr>
            <a:normAutofit/>
          </a:bodyPr>
          <a:lstStyle/>
          <a:p>
            <a:r>
              <a:rPr lang="ru-RU" sz="5400" dirty="0">
                <a:solidFill>
                  <a:schemeClr val="accent4">
                    <a:lumMod val="50000"/>
                  </a:schemeClr>
                </a:solidFill>
              </a:rPr>
              <a:t>Пространство</a:t>
            </a:r>
          </a:p>
        </p:txBody>
      </p:sp>
    </p:spTree>
  </p:cSld>
  <p:clrMapOvr>
    <a:masterClrMapping/>
  </p:clrMapOvr>
  <p:transition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5511816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        Точка отсчета «от себя»</a:t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* Что вокруг?</a:t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* Где стоит игрушка?</a:t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* Холодно-горячо</a:t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* Сделай, как я !</a:t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* Назови соседа</a:t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* Магазин</a:t>
            </a:r>
            <a:br>
              <a:rPr lang="ru-RU" dirty="0"/>
            </a:br>
            <a:r>
              <a:rPr lang="ru-RU" dirty="0"/>
              <a:t> </a:t>
            </a:r>
          </a:p>
        </p:txBody>
      </p:sp>
    </p:spTree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1411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416" y="500063"/>
            <a:ext cx="7501467" cy="5626100"/>
          </a:xfrm>
        </p:spPr>
      </p:pic>
    </p:spTree>
  </p:cSld>
  <p:clrMapOvr>
    <a:masterClrMapping/>
  </p:clrMapOvr>
  <p:transition>
    <p:zoom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MG_1413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816" y="155538"/>
            <a:ext cx="7960835" cy="5970626"/>
          </a:xfrm>
        </p:spPr>
      </p:pic>
    </p:spTree>
  </p:cSld>
  <p:clrMapOvr>
    <a:masterClrMapping/>
  </p:clrMapOvr>
  <p:transition>
    <p:zoom dir="in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226</TotalTime>
  <Words>304</Words>
  <Application>Microsoft Office PowerPoint</Application>
  <PresentationFormat>Экран (4:3)</PresentationFormat>
  <Paragraphs>20</Paragraphs>
  <Slides>34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8" baseType="lpstr">
      <vt:lpstr>Arial</vt:lpstr>
      <vt:lpstr>Constantia</vt:lpstr>
      <vt:lpstr>Wingdings 2</vt:lpstr>
      <vt:lpstr>Бумажная</vt:lpstr>
      <vt:lpstr>           Развитие пространственных и временных представлений детей старшего дошкольного возраста</vt:lpstr>
      <vt:lpstr>Цель: Совершенствовать умения ориентироваться в пространстве и во времени</vt:lpstr>
      <vt:lpstr>Задачи: Развивать пространственные представления : -ориентируясь на себя (точка отсчета «от себя»); -ориентируясь на окружающее пространство (точка отсчета «от предмета»);</vt:lpstr>
      <vt:lpstr>-определять словом местоположение себя и других объектов; -ориентируясь в 3-х мерном пространстве в движении; -ориентируясь на плоскости в 2-х мерном пространстве.</vt:lpstr>
      <vt:lpstr>Закреплять и углублять представления о таких временных отрезках, как год, времена года, месяца, дни недели и части суток.</vt:lpstr>
      <vt:lpstr>Пространство</vt:lpstr>
      <vt:lpstr>        Точка отсчета «от себя»  * Что вокруг? * Где стоит игрушка? * Холодно-горячо * Сделай, как я ! * Назови соседа * Магазин  </vt:lpstr>
      <vt:lpstr>Презентация PowerPoint</vt:lpstr>
      <vt:lpstr>Презентация PowerPoint</vt:lpstr>
      <vt:lpstr>Презентация PowerPoint</vt:lpstr>
      <vt:lpstr>Презентация PowerPoint</vt:lpstr>
      <vt:lpstr>Точка отсчета «от           одушевленного/ неодушевленного предмета»  * Отгадай, где? * Найди игрушку * Фотограф * Где, что лежит?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Определить словом местоположения себя и других объектов  * Полет бабочки * Веселые матрешки * Назови где находишься  * Скажи, что изменилось. </vt:lpstr>
      <vt:lpstr>Презентация PowerPoint</vt:lpstr>
      <vt:lpstr>Презентация PowerPoint</vt:lpstr>
      <vt:lpstr>Презентация PowerPoint</vt:lpstr>
      <vt:lpstr>Ориентировка в 3-х мерном пространстве в движении  * Куда пойдешь, то и найдешь * Синхронное плавание * Утренняя гимнастика * Задания с флажками и другими предметами</vt:lpstr>
      <vt:lpstr>Презентация PowerPoint</vt:lpstr>
      <vt:lpstr>Презентация PowerPoint</vt:lpstr>
      <vt:lpstr>Ориентировка на плоскости  * Волшебный коврик * Куда плывет рыбка? * Куда летит ракета? *Расположи фигуры * Графические диктанты </vt:lpstr>
      <vt:lpstr>Презентация PowerPoint</vt:lpstr>
      <vt:lpstr>Презентация PowerPoint</vt:lpstr>
      <vt:lpstr>Презентация PowerPoint</vt:lpstr>
      <vt:lpstr>Презентация PowerPoint</vt:lpstr>
      <vt:lpstr>Время</vt:lpstr>
      <vt:lpstr>Времена года, месяцы</vt:lpstr>
      <vt:lpstr>Дни недели и части суток</vt:lpstr>
      <vt:lpstr>Презентация PowerPoint</vt:lpstr>
      <vt:lpstr>Спасибо за внимание!!!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Sasha</dc:creator>
  <cp:lastModifiedBy>Elena</cp:lastModifiedBy>
  <cp:revision>26</cp:revision>
  <dcterms:created xsi:type="dcterms:W3CDTF">2015-05-21T10:49:38Z</dcterms:created>
  <dcterms:modified xsi:type="dcterms:W3CDTF">2019-11-23T18:58:10Z</dcterms:modified>
</cp:coreProperties>
</file>