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67" r:id="rId3"/>
    <p:sldId id="257" r:id="rId4"/>
    <p:sldId id="269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5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690" y="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slide" Target="../slides/slide5.xml"/><Relationship Id="rId1" Type="http://schemas.openxmlformats.org/officeDocument/2006/relationships/slide" Target="../slides/slide3.xml"/><Relationship Id="rId6" Type="http://schemas.openxmlformats.org/officeDocument/2006/relationships/slide" Target="../slides/slide14.xml"/><Relationship Id="rId5" Type="http://schemas.openxmlformats.org/officeDocument/2006/relationships/slide" Target="../slides/slide13.xml"/><Relationship Id="rId4" Type="http://schemas.openxmlformats.org/officeDocument/2006/relationships/slide" Target="../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E32A94-E8F6-4418-8A43-438F7AB1BAA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EFDAEB-B4EE-4390-B2DC-A494BB3935C9}">
      <dgm:prSet phldrT="[Текст]" custT="1"/>
      <dgm:spPr>
        <a:solidFill>
          <a:schemeClr val="bg2"/>
        </a:solidFill>
        <a:ln>
          <a:noFill/>
        </a:ln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Автор текста</a:t>
          </a:r>
          <a:endParaRPr lang="ru-RU" sz="2800" dirty="0">
            <a:solidFill>
              <a:schemeClr val="tx1"/>
            </a:solidFill>
          </a:endParaRPr>
        </a:p>
      </dgm:t>
    </dgm:pt>
    <dgm:pt modelId="{FFED0B90-9CB5-493D-84B1-09667BA8B5E5}" type="parTrans" cxnId="{0A560EA0-5CD2-4212-B29C-FEBB0CF8BF3F}">
      <dgm:prSet/>
      <dgm:spPr/>
      <dgm:t>
        <a:bodyPr/>
        <a:lstStyle/>
        <a:p>
          <a:endParaRPr lang="ru-RU"/>
        </a:p>
      </dgm:t>
    </dgm:pt>
    <dgm:pt modelId="{9037F805-3E16-409A-8121-5575BDD63BF1}" type="sibTrans" cxnId="{0A560EA0-5CD2-4212-B29C-FEBB0CF8BF3F}">
      <dgm:prSet/>
      <dgm:spPr>
        <a:ln>
          <a:noFill/>
        </a:ln>
      </dgm:spPr>
      <dgm:t>
        <a:bodyPr/>
        <a:lstStyle/>
        <a:p>
          <a:endParaRPr lang="ru-RU"/>
        </a:p>
      </dgm:t>
    </dgm:pt>
    <dgm:pt modelId="{E8C90369-658D-4151-A93D-3C898C197BDB}">
      <dgm:prSet phldrT="[Текст]" custT="1"/>
      <dgm:spPr>
        <a:solidFill>
          <a:schemeClr val="bg2"/>
        </a:solidFill>
        <a:ln>
          <a:noFill/>
        </a:ln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План текста</a:t>
          </a:r>
          <a:endParaRPr lang="ru-RU" sz="2800" dirty="0">
            <a:solidFill>
              <a:schemeClr val="tx1"/>
            </a:solidFill>
          </a:endParaRPr>
        </a:p>
      </dgm:t>
    </dgm:pt>
    <dgm:pt modelId="{F9AA41E5-B9D1-4362-8B13-656DC7D9BB9C}" type="parTrans" cxnId="{FE88CAA0-F5D9-49D3-9025-6B7B1EE9141C}">
      <dgm:prSet/>
      <dgm:spPr/>
      <dgm:t>
        <a:bodyPr/>
        <a:lstStyle/>
        <a:p>
          <a:endParaRPr lang="ru-RU"/>
        </a:p>
      </dgm:t>
    </dgm:pt>
    <dgm:pt modelId="{D1DF238D-A0E2-4F1C-9A5C-55C272DCA1E8}" type="sibTrans" cxnId="{FE88CAA0-F5D9-49D3-9025-6B7B1EE9141C}">
      <dgm:prSet/>
      <dgm:spPr/>
      <dgm:t>
        <a:bodyPr/>
        <a:lstStyle/>
        <a:p>
          <a:endParaRPr lang="ru-RU"/>
        </a:p>
      </dgm:t>
    </dgm:pt>
    <dgm:pt modelId="{219327DC-FB69-4290-870F-97667B9B7A61}">
      <dgm:prSet phldrT="[Текст]" custT="1"/>
      <dgm:spPr>
        <a:solidFill>
          <a:schemeClr val="bg2"/>
        </a:solidFill>
        <a:ln>
          <a:noFill/>
        </a:ln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Текст</a:t>
          </a:r>
          <a:endParaRPr lang="ru-RU" sz="2800" dirty="0">
            <a:solidFill>
              <a:schemeClr val="tx1"/>
            </a:solidFill>
          </a:endParaRPr>
        </a:p>
      </dgm:t>
    </dgm:pt>
    <dgm:pt modelId="{D8257DA2-C593-49E1-9296-25CC2FD18109}" type="parTrans" cxnId="{C87449FD-F0E3-499F-84BF-F592E77D2DC2}">
      <dgm:prSet/>
      <dgm:spPr/>
      <dgm:t>
        <a:bodyPr/>
        <a:lstStyle/>
        <a:p>
          <a:endParaRPr lang="ru-RU"/>
        </a:p>
      </dgm:t>
    </dgm:pt>
    <dgm:pt modelId="{0F553E7C-A05A-470C-B8DD-6C46DDEA56EC}" type="sibTrans" cxnId="{C87449FD-F0E3-499F-84BF-F592E77D2DC2}">
      <dgm:prSet/>
      <dgm:spPr/>
      <dgm:t>
        <a:bodyPr/>
        <a:lstStyle/>
        <a:p>
          <a:endParaRPr lang="ru-RU"/>
        </a:p>
      </dgm:t>
    </dgm:pt>
    <dgm:pt modelId="{7C7C86B9-3125-4353-8840-6E1C00066529}">
      <dgm:prSet phldrT="[Текст]" custT="1"/>
      <dgm:spPr>
        <a:solidFill>
          <a:schemeClr val="bg2"/>
        </a:solidFill>
        <a:ln>
          <a:noFill/>
        </a:ln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Языковая подготовка:</a:t>
          </a:r>
          <a:endParaRPr lang="ru-RU" sz="2800" dirty="0">
            <a:solidFill>
              <a:schemeClr val="tx1"/>
            </a:solidFill>
          </a:endParaRPr>
        </a:p>
      </dgm:t>
    </dgm:pt>
    <dgm:pt modelId="{03EC60D1-8891-41F2-88A0-E484D83983AC}" type="parTrans" cxnId="{8DFBE872-1A5F-42E0-9EC0-C171430A12C4}">
      <dgm:prSet/>
      <dgm:spPr/>
      <dgm:t>
        <a:bodyPr/>
        <a:lstStyle/>
        <a:p>
          <a:endParaRPr lang="ru-RU"/>
        </a:p>
      </dgm:t>
    </dgm:pt>
    <dgm:pt modelId="{B7539CC2-7BE2-4279-B7F5-F70B46529466}" type="sibTrans" cxnId="{8DFBE872-1A5F-42E0-9EC0-C171430A12C4}">
      <dgm:prSet/>
      <dgm:spPr/>
      <dgm:t>
        <a:bodyPr/>
        <a:lstStyle/>
        <a:p>
          <a:endParaRPr lang="ru-RU"/>
        </a:p>
      </dgm:t>
    </dgm:pt>
    <dgm:pt modelId="{9B0E9BE9-D4CF-4541-863B-959CFA0AA494}">
      <dgm:prSet phldrT="[Текст]" custT="1"/>
      <dgm:spPr>
        <a:solidFill>
          <a:schemeClr val="bg2"/>
        </a:solidFill>
        <a:ln>
          <a:noFill/>
        </a:ln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Ресурсы</a:t>
          </a:r>
          <a:endParaRPr lang="ru-RU" sz="2800" dirty="0">
            <a:solidFill>
              <a:schemeClr val="tx1"/>
            </a:solidFill>
          </a:endParaRPr>
        </a:p>
      </dgm:t>
    </dgm:pt>
    <dgm:pt modelId="{1EBFDCF0-003C-41C8-835C-B29B5FD56405}" type="parTrans" cxnId="{CD33B41F-7EAD-4365-A0D1-16185066B358}">
      <dgm:prSet/>
      <dgm:spPr/>
      <dgm:t>
        <a:bodyPr/>
        <a:lstStyle/>
        <a:p>
          <a:endParaRPr lang="ru-RU"/>
        </a:p>
      </dgm:t>
    </dgm:pt>
    <dgm:pt modelId="{6558DE64-D1AA-4B4C-B179-DB2E6948ED97}" type="sibTrans" cxnId="{CD33B41F-7EAD-4365-A0D1-16185066B358}">
      <dgm:prSet/>
      <dgm:spPr/>
      <dgm:t>
        <a:bodyPr/>
        <a:lstStyle/>
        <a:p>
          <a:endParaRPr lang="ru-RU"/>
        </a:p>
      </dgm:t>
    </dgm:pt>
    <dgm:pt modelId="{A51D6502-3B52-4B49-BB9D-8369281FB019}">
      <dgm:prSet phldrT="[Текст]" custT="1"/>
      <dgm:spPr>
        <a:solidFill>
          <a:schemeClr val="bg2"/>
        </a:solidFill>
        <a:ln>
          <a:noFill/>
        </a:ln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Об авторе</a:t>
          </a:r>
          <a:endParaRPr lang="ru-RU" sz="2800" dirty="0">
            <a:solidFill>
              <a:schemeClr val="tx1"/>
            </a:solidFill>
          </a:endParaRPr>
        </a:p>
      </dgm:t>
    </dgm:pt>
    <dgm:pt modelId="{44D08124-3627-440B-8B21-BAFB243F22AB}" type="parTrans" cxnId="{BA30420F-0FAD-4A30-84CD-B2FFE0677126}">
      <dgm:prSet/>
      <dgm:spPr/>
      <dgm:t>
        <a:bodyPr/>
        <a:lstStyle/>
        <a:p>
          <a:endParaRPr lang="ru-RU"/>
        </a:p>
      </dgm:t>
    </dgm:pt>
    <dgm:pt modelId="{DA436FBC-51C8-4589-9B4D-7878A0831CA7}" type="sibTrans" cxnId="{BA30420F-0FAD-4A30-84CD-B2FFE0677126}">
      <dgm:prSet/>
      <dgm:spPr/>
      <dgm:t>
        <a:bodyPr/>
        <a:lstStyle/>
        <a:p>
          <a:endParaRPr lang="ru-RU"/>
        </a:p>
      </dgm:t>
    </dgm:pt>
    <dgm:pt modelId="{B7182C9F-B150-4D03-A27B-0DE9B0F815C1}">
      <dgm:prSet phldrT="[Текст]" custT="1"/>
      <dgm:spPr>
        <a:solidFill>
          <a:schemeClr val="bg2"/>
        </a:solidFill>
        <a:ln>
          <a:noFill/>
        </a:ln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Задания к изложению</a:t>
          </a:r>
          <a:endParaRPr lang="ru-RU" sz="2800" dirty="0">
            <a:solidFill>
              <a:schemeClr val="tx1"/>
            </a:solidFill>
          </a:endParaRPr>
        </a:p>
      </dgm:t>
    </dgm:pt>
    <dgm:pt modelId="{DED7C0E3-A326-4C10-B436-5F8CE5D63866}" type="parTrans" cxnId="{65AFC41F-645E-4FF6-923B-B9A231E04720}">
      <dgm:prSet/>
      <dgm:spPr/>
      <dgm:t>
        <a:bodyPr/>
        <a:lstStyle/>
        <a:p>
          <a:endParaRPr lang="ru-RU"/>
        </a:p>
      </dgm:t>
    </dgm:pt>
    <dgm:pt modelId="{A3B3B3CB-BF63-45A8-BCFE-AC4B4965F13E}" type="sibTrans" cxnId="{65AFC41F-645E-4FF6-923B-B9A231E04720}">
      <dgm:prSet/>
      <dgm:spPr/>
      <dgm:t>
        <a:bodyPr/>
        <a:lstStyle/>
        <a:p>
          <a:endParaRPr lang="ru-RU"/>
        </a:p>
      </dgm:t>
    </dgm:pt>
    <dgm:pt modelId="{E6E90F68-569C-46C8-9625-87307DC7DB34}" type="pres">
      <dgm:prSet presAssocID="{65E32A94-E8F6-4418-8A43-438F7AB1BAA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B077AC10-9749-499A-9DD4-2E69E2127F75}" type="pres">
      <dgm:prSet presAssocID="{65E32A94-E8F6-4418-8A43-438F7AB1BAAC}" presName="Name1" presStyleCnt="0"/>
      <dgm:spPr/>
    </dgm:pt>
    <dgm:pt modelId="{EC43BE17-EF02-489D-BCC8-D2A001AE3FF9}" type="pres">
      <dgm:prSet presAssocID="{65E32A94-E8F6-4418-8A43-438F7AB1BAAC}" presName="cycle" presStyleCnt="0"/>
      <dgm:spPr/>
    </dgm:pt>
    <dgm:pt modelId="{A5356C7C-7AC1-45B0-8A2B-5CBF17C656B4}" type="pres">
      <dgm:prSet presAssocID="{65E32A94-E8F6-4418-8A43-438F7AB1BAAC}" presName="srcNode" presStyleLbl="node1" presStyleIdx="0" presStyleCnt="7"/>
      <dgm:spPr/>
    </dgm:pt>
    <dgm:pt modelId="{A4DD1479-9B10-471F-964E-E8BBD1C7304C}" type="pres">
      <dgm:prSet presAssocID="{65E32A94-E8F6-4418-8A43-438F7AB1BAAC}" presName="conn" presStyleLbl="parChTrans1D2" presStyleIdx="0" presStyleCnt="1"/>
      <dgm:spPr/>
      <dgm:t>
        <a:bodyPr/>
        <a:lstStyle/>
        <a:p>
          <a:endParaRPr lang="ru-RU"/>
        </a:p>
      </dgm:t>
    </dgm:pt>
    <dgm:pt modelId="{A59D8D80-D297-4176-968E-F293337782F2}" type="pres">
      <dgm:prSet presAssocID="{65E32A94-E8F6-4418-8A43-438F7AB1BAAC}" presName="extraNode" presStyleLbl="node1" presStyleIdx="0" presStyleCnt="7"/>
      <dgm:spPr/>
    </dgm:pt>
    <dgm:pt modelId="{FE3378B0-E441-477A-8A3B-A8E1A5A70C1C}" type="pres">
      <dgm:prSet presAssocID="{65E32A94-E8F6-4418-8A43-438F7AB1BAAC}" presName="dstNode" presStyleLbl="node1" presStyleIdx="0" presStyleCnt="7"/>
      <dgm:spPr/>
    </dgm:pt>
    <dgm:pt modelId="{688BAFFC-5352-4047-A2BD-DE1BD31521E2}" type="pres">
      <dgm:prSet presAssocID="{30EFDAEB-B4EE-4390-B2DC-A494BB3935C9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F55319-5422-4A43-BF83-80EC45814BE4}" type="pres">
      <dgm:prSet presAssocID="{30EFDAEB-B4EE-4390-B2DC-A494BB3935C9}" presName="accent_1" presStyleCnt="0"/>
      <dgm:spPr/>
    </dgm:pt>
    <dgm:pt modelId="{7738B8A5-973D-4A03-9E17-C2D88C9D4EC7}" type="pres">
      <dgm:prSet presAssocID="{30EFDAEB-B4EE-4390-B2DC-A494BB3935C9}" presName="accentRepeatNode" presStyleLbl="solidFgAcc1" presStyleIdx="0" presStyleCnt="7"/>
      <dgm:spPr>
        <a:solidFill>
          <a:schemeClr val="accent3">
            <a:lumMod val="75000"/>
          </a:schemeClr>
        </a:solidFill>
        <a:ln>
          <a:noFill/>
        </a:ln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2318EC14-0D13-4B5E-B4BA-AD752043C101}" type="pres">
      <dgm:prSet presAssocID="{219327DC-FB69-4290-870F-97667B9B7A61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BA335E-1EF2-47F1-972A-6516386DC9F9}" type="pres">
      <dgm:prSet presAssocID="{219327DC-FB69-4290-870F-97667B9B7A61}" presName="accent_2" presStyleCnt="0"/>
      <dgm:spPr/>
    </dgm:pt>
    <dgm:pt modelId="{B47724DE-5594-4BC7-9001-81FEDF950095}" type="pres">
      <dgm:prSet presAssocID="{219327DC-FB69-4290-870F-97667B9B7A61}" presName="accentRepeatNode" presStyleLbl="solidFgAcc1" presStyleIdx="1" presStyleCnt="7"/>
      <dgm:spPr>
        <a:solidFill>
          <a:schemeClr val="accent3">
            <a:lumMod val="75000"/>
          </a:schemeClr>
        </a:solidFill>
        <a:ln>
          <a:noFill/>
        </a:ln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E1DA8676-4C80-4E0E-8226-02ABF9B1E4B4}" type="pres">
      <dgm:prSet presAssocID="{E8C90369-658D-4151-A93D-3C898C197BDB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DDD10F-98E6-4DBD-956A-E820354F3A6D}" type="pres">
      <dgm:prSet presAssocID="{E8C90369-658D-4151-A93D-3C898C197BDB}" presName="accent_3" presStyleCnt="0"/>
      <dgm:spPr/>
    </dgm:pt>
    <dgm:pt modelId="{32023256-4B72-48B9-9AA5-D9F02350AC1C}" type="pres">
      <dgm:prSet presAssocID="{E8C90369-658D-4151-A93D-3C898C197BDB}" presName="accentRepeatNode" presStyleLbl="solidFgAcc1" presStyleIdx="2" presStyleCnt="7"/>
      <dgm:spPr>
        <a:solidFill>
          <a:schemeClr val="accent3">
            <a:lumMod val="75000"/>
          </a:schemeClr>
        </a:solidFill>
        <a:ln>
          <a:noFill/>
        </a:ln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77108301-6AD6-4ACA-85BF-4679853FCF4B}" type="pres">
      <dgm:prSet presAssocID="{7C7C86B9-3125-4353-8840-6E1C00066529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85A6AD-EC32-43B1-8D7B-C2E5AA1650FD}" type="pres">
      <dgm:prSet presAssocID="{7C7C86B9-3125-4353-8840-6E1C00066529}" presName="accent_4" presStyleCnt="0"/>
      <dgm:spPr/>
    </dgm:pt>
    <dgm:pt modelId="{73FBE8DC-958E-448C-9E24-704256C91E84}" type="pres">
      <dgm:prSet presAssocID="{7C7C86B9-3125-4353-8840-6E1C00066529}" presName="accentRepeatNode" presStyleLbl="solidFgAcc1" presStyleIdx="3" presStyleCnt="7"/>
      <dgm:spPr>
        <a:solidFill>
          <a:schemeClr val="accent3">
            <a:lumMod val="75000"/>
          </a:schemeClr>
        </a:solidFill>
        <a:ln>
          <a:noFill/>
        </a:ln>
      </dgm:spPr>
    </dgm:pt>
    <dgm:pt modelId="{70B6E51A-23C0-4957-836E-2DE9B64E6078}" type="pres">
      <dgm:prSet presAssocID="{B7182C9F-B150-4D03-A27B-0DE9B0F815C1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8CE119-ED09-443F-8003-CB120241762A}" type="pres">
      <dgm:prSet presAssocID="{B7182C9F-B150-4D03-A27B-0DE9B0F815C1}" presName="accent_5" presStyleCnt="0"/>
      <dgm:spPr/>
    </dgm:pt>
    <dgm:pt modelId="{1409C2EB-96E3-437D-AD87-D50E1D665916}" type="pres">
      <dgm:prSet presAssocID="{B7182C9F-B150-4D03-A27B-0DE9B0F815C1}" presName="accentRepeatNode" presStyleLbl="solidFgAcc1" presStyleIdx="4" presStyleCnt="7"/>
      <dgm:spPr>
        <a:solidFill>
          <a:schemeClr val="accent3">
            <a:lumMod val="75000"/>
          </a:schemeClr>
        </a:solidFill>
        <a:ln>
          <a:noFill/>
        </a:ln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4AE20D12-DC40-425D-BFAF-B329A96797E8}" type="pres">
      <dgm:prSet presAssocID="{A51D6502-3B52-4B49-BB9D-8369281FB019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173EC3-5103-447E-914D-C39D431DFF3B}" type="pres">
      <dgm:prSet presAssocID="{A51D6502-3B52-4B49-BB9D-8369281FB019}" presName="accent_6" presStyleCnt="0"/>
      <dgm:spPr/>
    </dgm:pt>
    <dgm:pt modelId="{F99526D1-4A80-46B5-8FA4-F51E542932DE}" type="pres">
      <dgm:prSet presAssocID="{A51D6502-3B52-4B49-BB9D-8369281FB019}" presName="accentRepeatNode" presStyleLbl="solidFgAcc1" presStyleIdx="5" presStyleCnt="7"/>
      <dgm:spPr>
        <a:solidFill>
          <a:schemeClr val="accent3">
            <a:lumMod val="75000"/>
          </a:schemeClr>
        </a:solidFill>
        <a:ln>
          <a:noFill/>
        </a:ln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7A79867D-9254-475F-8366-5D617EE1A79D}" type="pres">
      <dgm:prSet presAssocID="{9B0E9BE9-D4CF-4541-863B-959CFA0AA494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2DCC62-D36A-4AF6-8962-2D9EC0ADC8A3}" type="pres">
      <dgm:prSet presAssocID="{9B0E9BE9-D4CF-4541-863B-959CFA0AA494}" presName="accent_7" presStyleCnt="0"/>
      <dgm:spPr/>
    </dgm:pt>
    <dgm:pt modelId="{7CA8724E-808D-468B-BA77-08E1C66357E5}" type="pres">
      <dgm:prSet presAssocID="{9B0E9BE9-D4CF-4541-863B-959CFA0AA494}" presName="accentRepeatNode" presStyleLbl="solidFgAcc1" presStyleIdx="6" presStyleCnt="7"/>
      <dgm:spPr>
        <a:solidFill>
          <a:schemeClr val="accent3">
            <a:lumMod val="75000"/>
          </a:schemeClr>
        </a:solidFill>
        <a:ln>
          <a:noFill/>
        </a:ln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6" action="ppaction://hlinksldjump"/>
          </dgm14:cNvPr>
        </a:ext>
      </dgm:extLst>
    </dgm:pt>
  </dgm:ptLst>
  <dgm:cxnLst>
    <dgm:cxn modelId="{C87449FD-F0E3-499F-84BF-F592E77D2DC2}" srcId="{65E32A94-E8F6-4418-8A43-438F7AB1BAAC}" destId="{219327DC-FB69-4290-870F-97667B9B7A61}" srcOrd="1" destOrd="0" parTransId="{D8257DA2-C593-49E1-9296-25CC2FD18109}" sibTransId="{0F553E7C-A05A-470C-B8DD-6C46DDEA56EC}"/>
    <dgm:cxn modelId="{65AFC41F-645E-4FF6-923B-B9A231E04720}" srcId="{65E32A94-E8F6-4418-8A43-438F7AB1BAAC}" destId="{B7182C9F-B150-4D03-A27B-0DE9B0F815C1}" srcOrd="4" destOrd="0" parTransId="{DED7C0E3-A326-4C10-B436-5F8CE5D63866}" sibTransId="{A3B3B3CB-BF63-45A8-BCFE-AC4B4965F13E}"/>
    <dgm:cxn modelId="{E584E8B7-7BD1-4384-B7C0-F0C27643D4DE}" type="presOf" srcId="{9037F805-3E16-409A-8121-5575BDD63BF1}" destId="{A4DD1479-9B10-471F-964E-E8BBD1C7304C}" srcOrd="0" destOrd="0" presId="urn:microsoft.com/office/officeart/2008/layout/VerticalCurvedList"/>
    <dgm:cxn modelId="{BA30420F-0FAD-4A30-84CD-B2FFE0677126}" srcId="{65E32A94-E8F6-4418-8A43-438F7AB1BAAC}" destId="{A51D6502-3B52-4B49-BB9D-8369281FB019}" srcOrd="5" destOrd="0" parTransId="{44D08124-3627-440B-8B21-BAFB243F22AB}" sibTransId="{DA436FBC-51C8-4589-9B4D-7878A0831CA7}"/>
    <dgm:cxn modelId="{BAFFE116-AD93-4CC4-96B7-83ACDA18D54B}" type="presOf" srcId="{A51D6502-3B52-4B49-BB9D-8369281FB019}" destId="{4AE20D12-DC40-425D-BFAF-B329A96797E8}" srcOrd="0" destOrd="0" presId="urn:microsoft.com/office/officeart/2008/layout/VerticalCurvedList"/>
    <dgm:cxn modelId="{854F6F1F-8889-44B7-A6B8-8A68EE9C1C8C}" type="presOf" srcId="{E8C90369-658D-4151-A93D-3C898C197BDB}" destId="{E1DA8676-4C80-4E0E-8226-02ABF9B1E4B4}" srcOrd="0" destOrd="0" presId="urn:microsoft.com/office/officeart/2008/layout/VerticalCurvedList"/>
    <dgm:cxn modelId="{0A560EA0-5CD2-4212-B29C-FEBB0CF8BF3F}" srcId="{65E32A94-E8F6-4418-8A43-438F7AB1BAAC}" destId="{30EFDAEB-B4EE-4390-B2DC-A494BB3935C9}" srcOrd="0" destOrd="0" parTransId="{FFED0B90-9CB5-493D-84B1-09667BA8B5E5}" sibTransId="{9037F805-3E16-409A-8121-5575BDD63BF1}"/>
    <dgm:cxn modelId="{B41D4D9E-6FF9-495A-ADCB-E15FF7717DBD}" type="presOf" srcId="{65E32A94-E8F6-4418-8A43-438F7AB1BAAC}" destId="{E6E90F68-569C-46C8-9625-87307DC7DB34}" srcOrd="0" destOrd="0" presId="urn:microsoft.com/office/officeart/2008/layout/VerticalCurvedList"/>
    <dgm:cxn modelId="{0D5341AE-6946-4308-89A3-4FE8E91EB71E}" type="presOf" srcId="{30EFDAEB-B4EE-4390-B2DC-A494BB3935C9}" destId="{688BAFFC-5352-4047-A2BD-DE1BD31521E2}" srcOrd="0" destOrd="0" presId="urn:microsoft.com/office/officeart/2008/layout/VerticalCurvedList"/>
    <dgm:cxn modelId="{813B5A64-41E3-4DD3-9A2F-476F46660B92}" type="presOf" srcId="{B7182C9F-B150-4D03-A27B-0DE9B0F815C1}" destId="{70B6E51A-23C0-4957-836E-2DE9B64E6078}" srcOrd="0" destOrd="0" presId="urn:microsoft.com/office/officeart/2008/layout/VerticalCurvedList"/>
    <dgm:cxn modelId="{B199DB98-2F0F-4452-B9AF-4724EACF4948}" type="presOf" srcId="{219327DC-FB69-4290-870F-97667B9B7A61}" destId="{2318EC14-0D13-4B5E-B4BA-AD752043C101}" srcOrd="0" destOrd="0" presId="urn:microsoft.com/office/officeart/2008/layout/VerticalCurvedList"/>
    <dgm:cxn modelId="{5B9F5170-7C2B-48C0-8B21-E6AEA39D7513}" type="presOf" srcId="{7C7C86B9-3125-4353-8840-6E1C00066529}" destId="{77108301-6AD6-4ACA-85BF-4679853FCF4B}" srcOrd="0" destOrd="0" presId="urn:microsoft.com/office/officeart/2008/layout/VerticalCurvedList"/>
    <dgm:cxn modelId="{FE88CAA0-F5D9-49D3-9025-6B7B1EE9141C}" srcId="{65E32A94-E8F6-4418-8A43-438F7AB1BAAC}" destId="{E8C90369-658D-4151-A93D-3C898C197BDB}" srcOrd="2" destOrd="0" parTransId="{F9AA41E5-B9D1-4362-8B13-656DC7D9BB9C}" sibTransId="{D1DF238D-A0E2-4F1C-9A5C-55C272DCA1E8}"/>
    <dgm:cxn modelId="{0C375421-E570-417F-9F32-CA11D3B0286B}" type="presOf" srcId="{9B0E9BE9-D4CF-4541-863B-959CFA0AA494}" destId="{7A79867D-9254-475F-8366-5D617EE1A79D}" srcOrd="0" destOrd="0" presId="urn:microsoft.com/office/officeart/2008/layout/VerticalCurvedList"/>
    <dgm:cxn modelId="{CD33B41F-7EAD-4365-A0D1-16185066B358}" srcId="{65E32A94-E8F6-4418-8A43-438F7AB1BAAC}" destId="{9B0E9BE9-D4CF-4541-863B-959CFA0AA494}" srcOrd="6" destOrd="0" parTransId="{1EBFDCF0-003C-41C8-835C-B29B5FD56405}" sibTransId="{6558DE64-D1AA-4B4C-B179-DB2E6948ED97}"/>
    <dgm:cxn modelId="{8DFBE872-1A5F-42E0-9EC0-C171430A12C4}" srcId="{65E32A94-E8F6-4418-8A43-438F7AB1BAAC}" destId="{7C7C86B9-3125-4353-8840-6E1C00066529}" srcOrd="3" destOrd="0" parTransId="{03EC60D1-8891-41F2-88A0-E484D83983AC}" sibTransId="{B7539CC2-7BE2-4279-B7F5-F70B46529466}"/>
    <dgm:cxn modelId="{108D11C6-9FD8-4144-8DC0-18E784811413}" type="presParOf" srcId="{E6E90F68-569C-46C8-9625-87307DC7DB34}" destId="{B077AC10-9749-499A-9DD4-2E69E2127F75}" srcOrd="0" destOrd="0" presId="urn:microsoft.com/office/officeart/2008/layout/VerticalCurvedList"/>
    <dgm:cxn modelId="{5E4DC5DB-0A4B-4468-8AA7-98A199BE48AF}" type="presParOf" srcId="{B077AC10-9749-499A-9DD4-2E69E2127F75}" destId="{EC43BE17-EF02-489D-BCC8-D2A001AE3FF9}" srcOrd="0" destOrd="0" presId="urn:microsoft.com/office/officeart/2008/layout/VerticalCurvedList"/>
    <dgm:cxn modelId="{0E09B681-CA0F-411C-AC8D-93F67B7AD65F}" type="presParOf" srcId="{EC43BE17-EF02-489D-BCC8-D2A001AE3FF9}" destId="{A5356C7C-7AC1-45B0-8A2B-5CBF17C656B4}" srcOrd="0" destOrd="0" presId="urn:microsoft.com/office/officeart/2008/layout/VerticalCurvedList"/>
    <dgm:cxn modelId="{9D0D2F7B-8334-405C-9F28-6A777CFEE624}" type="presParOf" srcId="{EC43BE17-EF02-489D-BCC8-D2A001AE3FF9}" destId="{A4DD1479-9B10-471F-964E-E8BBD1C7304C}" srcOrd="1" destOrd="0" presId="urn:microsoft.com/office/officeart/2008/layout/VerticalCurvedList"/>
    <dgm:cxn modelId="{F2383280-4585-4EBF-9288-6D07159D7C81}" type="presParOf" srcId="{EC43BE17-EF02-489D-BCC8-D2A001AE3FF9}" destId="{A59D8D80-D297-4176-968E-F293337782F2}" srcOrd="2" destOrd="0" presId="urn:microsoft.com/office/officeart/2008/layout/VerticalCurvedList"/>
    <dgm:cxn modelId="{78323715-DF7F-4CBF-912F-26A64CA61BDE}" type="presParOf" srcId="{EC43BE17-EF02-489D-BCC8-D2A001AE3FF9}" destId="{FE3378B0-E441-477A-8A3B-A8E1A5A70C1C}" srcOrd="3" destOrd="0" presId="urn:microsoft.com/office/officeart/2008/layout/VerticalCurvedList"/>
    <dgm:cxn modelId="{B745886D-8247-4780-9E02-8A6EBCDCDF50}" type="presParOf" srcId="{B077AC10-9749-499A-9DD4-2E69E2127F75}" destId="{688BAFFC-5352-4047-A2BD-DE1BD31521E2}" srcOrd="1" destOrd="0" presId="urn:microsoft.com/office/officeart/2008/layout/VerticalCurvedList"/>
    <dgm:cxn modelId="{4909B0AA-A4E5-4363-9E9A-4E2D61F6FEA3}" type="presParOf" srcId="{B077AC10-9749-499A-9DD4-2E69E2127F75}" destId="{5DF55319-5422-4A43-BF83-80EC45814BE4}" srcOrd="2" destOrd="0" presId="urn:microsoft.com/office/officeart/2008/layout/VerticalCurvedList"/>
    <dgm:cxn modelId="{655D572D-8699-46FA-B351-72192CF53BC6}" type="presParOf" srcId="{5DF55319-5422-4A43-BF83-80EC45814BE4}" destId="{7738B8A5-973D-4A03-9E17-C2D88C9D4EC7}" srcOrd="0" destOrd="0" presId="urn:microsoft.com/office/officeart/2008/layout/VerticalCurvedList"/>
    <dgm:cxn modelId="{0A3DD16E-A4A9-4925-8B74-0B27D58D2AE9}" type="presParOf" srcId="{B077AC10-9749-499A-9DD4-2E69E2127F75}" destId="{2318EC14-0D13-4B5E-B4BA-AD752043C101}" srcOrd="3" destOrd="0" presId="urn:microsoft.com/office/officeart/2008/layout/VerticalCurvedList"/>
    <dgm:cxn modelId="{B85D5E02-53B0-44E1-9FA8-17DB2A1EE4EE}" type="presParOf" srcId="{B077AC10-9749-499A-9DD4-2E69E2127F75}" destId="{F0BA335E-1EF2-47F1-972A-6516386DC9F9}" srcOrd="4" destOrd="0" presId="urn:microsoft.com/office/officeart/2008/layout/VerticalCurvedList"/>
    <dgm:cxn modelId="{C18ECE2E-3FB4-4659-8C43-CBCF31BD1E14}" type="presParOf" srcId="{F0BA335E-1EF2-47F1-972A-6516386DC9F9}" destId="{B47724DE-5594-4BC7-9001-81FEDF950095}" srcOrd="0" destOrd="0" presId="urn:microsoft.com/office/officeart/2008/layout/VerticalCurvedList"/>
    <dgm:cxn modelId="{5C8C958A-D6CA-4754-A298-438FD3D279D9}" type="presParOf" srcId="{B077AC10-9749-499A-9DD4-2E69E2127F75}" destId="{E1DA8676-4C80-4E0E-8226-02ABF9B1E4B4}" srcOrd="5" destOrd="0" presId="urn:microsoft.com/office/officeart/2008/layout/VerticalCurvedList"/>
    <dgm:cxn modelId="{178E4B4F-5251-4C5B-9240-D69A6AEC0370}" type="presParOf" srcId="{B077AC10-9749-499A-9DD4-2E69E2127F75}" destId="{67DDD10F-98E6-4DBD-956A-E820354F3A6D}" srcOrd="6" destOrd="0" presId="urn:microsoft.com/office/officeart/2008/layout/VerticalCurvedList"/>
    <dgm:cxn modelId="{3A34665C-E0B8-46F5-BF91-53B9E3CC2654}" type="presParOf" srcId="{67DDD10F-98E6-4DBD-956A-E820354F3A6D}" destId="{32023256-4B72-48B9-9AA5-D9F02350AC1C}" srcOrd="0" destOrd="0" presId="urn:microsoft.com/office/officeart/2008/layout/VerticalCurvedList"/>
    <dgm:cxn modelId="{34FCAF13-BBD1-4E2A-BBAB-70C63353B347}" type="presParOf" srcId="{B077AC10-9749-499A-9DD4-2E69E2127F75}" destId="{77108301-6AD6-4ACA-85BF-4679853FCF4B}" srcOrd="7" destOrd="0" presId="urn:microsoft.com/office/officeart/2008/layout/VerticalCurvedList"/>
    <dgm:cxn modelId="{94FA3469-D580-4E5C-866A-62015AEC38B9}" type="presParOf" srcId="{B077AC10-9749-499A-9DD4-2E69E2127F75}" destId="{5B85A6AD-EC32-43B1-8D7B-C2E5AA1650FD}" srcOrd="8" destOrd="0" presId="urn:microsoft.com/office/officeart/2008/layout/VerticalCurvedList"/>
    <dgm:cxn modelId="{4680B028-C2E4-4769-B815-3379A12C5718}" type="presParOf" srcId="{5B85A6AD-EC32-43B1-8D7B-C2E5AA1650FD}" destId="{73FBE8DC-958E-448C-9E24-704256C91E84}" srcOrd="0" destOrd="0" presId="urn:microsoft.com/office/officeart/2008/layout/VerticalCurvedList"/>
    <dgm:cxn modelId="{ACDDDEC8-E5C9-43E6-B4F6-9A5134BDEA88}" type="presParOf" srcId="{B077AC10-9749-499A-9DD4-2E69E2127F75}" destId="{70B6E51A-23C0-4957-836E-2DE9B64E6078}" srcOrd="9" destOrd="0" presId="urn:microsoft.com/office/officeart/2008/layout/VerticalCurvedList"/>
    <dgm:cxn modelId="{8E24255D-9351-48B2-8C54-A91F7D64652B}" type="presParOf" srcId="{B077AC10-9749-499A-9DD4-2E69E2127F75}" destId="{ED8CE119-ED09-443F-8003-CB120241762A}" srcOrd="10" destOrd="0" presId="urn:microsoft.com/office/officeart/2008/layout/VerticalCurvedList"/>
    <dgm:cxn modelId="{F832A87F-C09A-4F9C-BAE1-A164C5AB932F}" type="presParOf" srcId="{ED8CE119-ED09-443F-8003-CB120241762A}" destId="{1409C2EB-96E3-437D-AD87-D50E1D665916}" srcOrd="0" destOrd="0" presId="urn:microsoft.com/office/officeart/2008/layout/VerticalCurvedList"/>
    <dgm:cxn modelId="{C913D58C-2D92-478B-A863-EC41CDA4BCE7}" type="presParOf" srcId="{B077AC10-9749-499A-9DD4-2E69E2127F75}" destId="{4AE20D12-DC40-425D-BFAF-B329A96797E8}" srcOrd="11" destOrd="0" presId="urn:microsoft.com/office/officeart/2008/layout/VerticalCurvedList"/>
    <dgm:cxn modelId="{B03D63E8-0F5B-4A56-8F91-C0CF27F8A153}" type="presParOf" srcId="{B077AC10-9749-499A-9DD4-2E69E2127F75}" destId="{F3173EC3-5103-447E-914D-C39D431DFF3B}" srcOrd="12" destOrd="0" presId="urn:microsoft.com/office/officeart/2008/layout/VerticalCurvedList"/>
    <dgm:cxn modelId="{D9D8EBA3-223E-4137-91F0-7FED7D7B00F2}" type="presParOf" srcId="{F3173EC3-5103-447E-914D-C39D431DFF3B}" destId="{F99526D1-4A80-46B5-8FA4-F51E542932DE}" srcOrd="0" destOrd="0" presId="urn:microsoft.com/office/officeart/2008/layout/VerticalCurvedList"/>
    <dgm:cxn modelId="{9423D525-EAFC-4A43-AE7C-DD602923B86D}" type="presParOf" srcId="{B077AC10-9749-499A-9DD4-2E69E2127F75}" destId="{7A79867D-9254-475F-8366-5D617EE1A79D}" srcOrd="13" destOrd="0" presId="urn:microsoft.com/office/officeart/2008/layout/VerticalCurvedList"/>
    <dgm:cxn modelId="{98C4E1DF-0C06-48AB-B8D7-6DE122C3D537}" type="presParOf" srcId="{B077AC10-9749-499A-9DD4-2E69E2127F75}" destId="{732DCC62-D36A-4AF6-8962-2D9EC0ADC8A3}" srcOrd="14" destOrd="0" presId="urn:microsoft.com/office/officeart/2008/layout/VerticalCurvedList"/>
    <dgm:cxn modelId="{9AAEB733-A78E-485A-93FC-C1E607780DE4}" type="presParOf" srcId="{732DCC62-D36A-4AF6-8962-2D9EC0ADC8A3}" destId="{7CA8724E-808D-468B-BA77-08E1C66357E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DD1479-9B10-471F-964E-E8BBD1C7304C}">
      <dsp:nvSpPr>
        <dsp:cNvPr id="0" name=""/>
        <dsp:cNvSpPr/>
      </dsp:nvSpPr>
      <dsp:spPr>
        <a:xfrm>
          <a:off x="-5166903" y="-791784"/>
          <a:ext cx="6155568" cy="6155568"/>
        </a:xfrm>
        <a:prstGeom prst="blockArc">
          <a:avLst>
            <a:gd name="adj1" fmla="val 18900000"/>
            <a:gd name="adj2" fmla="val 2700000"/>
            <a:gd name="adj3" fmla="val 351"/>
          </a:avLst>
        </a:prstGeom>
        <a:noFill/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8BAFFC-5352-4047-A2BD-DE1BD31521E2}">
      <dsp:nvSpPr>
        <dsp:cNvPr id="0" name=""/>
        <dsp:cNvSpPr/>
      </dsp:nvSpPr>
      <dsp:spPr>
        <a:xfrm>
          <a:off x="320725" y="207843"/>
          <a:ext cx="8122476" cy="415503"/>
        </a:xfrm>
        <a:prstGeom prst="rect">
          <a:avLst/>
        </a:prstGeom>
        <a:solidFill>
          <a:schemeClr val="bg2"/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980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Автор текста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320725" y="207843"/>
        <a:ext cx="8122476" cy="415503"/>
      </dsp:txXfrm>
    </dsp:sp>
    <dsp:sp modelId="{7738B8A5-973D-4A03-9E17-C2D88C9D4EC7}">
      <dsp:nvSpPr>
        <dsp:cNvPr id="0" name=""/>
        <dsp:cNvSpPr/>
      </dsp:nvSpPr>
      <dsp:spPr>
        <a:xfrm>
          <a:off x="61036" y="155905"/>
          <a:ext cx="519379" cy="519379"/>
        </a:xfrm>
        <a:prstGeom prst="ellipse">
          <a:avLst/>
        </a:prstGeom>
        <a:solidFill>
          <a:schemeClr val="accent3">
            <a:lumMod val="75000"/>
          </a:schemeClr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18EC14-0D13-4B5E-B4BA-AD752043C101}">
      <dsp:nvSpPr>
        <dsp:cNvPr id="0" name=""/>
        <dsp:cNvSpPr/>
      </dsp:nvSpPr>
      <dsp:spPr>
        <a:xfrm>
          <a:off x="697001" y="831463"/>
          <a:ext cx="7746200" cy="415503"/>
        </a:xfrm>
        <a:prstGeom prst="rect">
          <a:avLst/>
        </a:prstGeom>
        <a:solidFill>
          <a:schemeClr val="bg2"/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980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Текст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697001" y="831463"/>
        <a:ext cx="7746200" cy="415503"/>
      </dsp:txXfrm>
    </dsp:sp>
    <dsp:sp modelId="{B47724DE-5594-4BC7-9001-81FEDF950095}">
      <dsp:nvSpPr>
        <dsp:cNvPr id="0" name=""/>
        <dsp:cNvSpPr/>
      </dsp:nvSpPr>
      <dsp:spPr>
        <a:xfrm>
          <a:off x="437311" y="779526"/>
          <a:ext cx="519379" cy="519379"/>
        </a:xfrm>
        <a:prstGeom prst="ellipse">
          <a:avLst/>
        </a:prstGeom>
        <a:solidFill>
          <a:schemeClr val="accent3">
            <a:lumMod val="75000"/>
          </a:schemeClr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DA8676-4C80-4E0E-8226-02ABF9B1E4B4}">
      <dsp:nvSpPr>
        <dsp:cNvPr id="0" name=""/>
        <dsp:cNvSpPr/>
      </dsp:nvSpPr>
      <dsp:spPr>
        <a:xfrm>
          <a:off x="903198" y="1454627"/>
          <a:ext cx="7540003" cy="415503"/>
        </a:xfrm>
        <a:prstGeom prst="rect">
          <a:avLst/>
        </a:prstGeom>
        <a:solidFill>
          <a:schemeClr val="bg2"/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980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План текста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903198" y="1454627"/>
        <a:ext cx="7540003" cy="415503"/>
      </dsp:txXfrm>
    </dsp:sp>
    <dsp:sp modelId="{32023256-4B72-48B9-9AA5-D9F02350AC1C}">
      <dsp:nvSpPr>
        <dsp:cNvPr id="0" name=""/>
        <dsp:cNvSpPr/>
      </dsp:nvSpPr>
      <dsp:spPr>
        <a:xfrm>
          <a:off x="643508" y="1402689"/>
          <a:ext cx="519379" cy="519379"/>
        </a:xfrm>
        <a:prstGeom prst="ellipse">
          <a:avLst/>
        </a:prstGeom>
        <a:solidFill>
          <a:schemeClr val="accent3">
            <a:lumMod val="75000"/>
          </a:schemeClr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108301-6AD6-4ACA-85BF-4679853FCF4B}">
      <dsp:nvSpPr>
        <dsp:cNvPr id="0" name=""/>
        <dsp:cNvSpPr/>
      </dsp:nvSpPr>
      <dsp:spPr>
        <a:xfrm>
          <a:off x="969035" y="2078248"/>
          <a:ext cx="7474166" cy="415503"/>
        </a:xfrm>
        <a:prstGeom prst="rect">
          <a:avLst/>
        </a:prstGeom>
        <a:solidFill>
          <a:schemeClr val="bg2"/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980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Языковая подготовка: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969035" y="2078248"/>
        <a:ext cx="7474166" cy="415503"/>
      </dsp:txXfrm>
    </dsp:sp>
    <dsp:sp modelId="{73FBE8DC-958E-448C-9E24-704256C91E84}">
      <dsp:nvSpPr>
        <dsp:cNvPr id="0" name=""/>
        <dsp:cNvSpPr/>
      </dsp:nvSpPr>
      <dsp:spPr>
        <a:xfrm>
          <a:off x="709345" y="2026310"/>
          <a:ext cx="519379" cy="519379"/>
        </a:xfrm>
        <a:prstGeom prst="ellipse">
          <a:avLst/>
        </a:prstGeom>
        <a:solidFill>
          <a:schemeClr val="accent3">
            <a:lumMod val="75000"/>
          </a:schemeClr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B6E51A-23C0-4957-836E-2DE9B64E6078}">
      <dsp:nvSpPr>
        <dsp:cNvPr id="0" name=""/>
        <dsp:cNvSpPr/>
      </dsp:nvSpPr>
      <dsp:spPr>
        <a:xfrm>
          <a:off x="903198" y="2701869"/>
          <a:ext cx="7540003" cy="415503"/>
        </a:xfrm>
        <a:prstGeom prst="rect">
          <a:avLst/>
        </a:prstGeom>
        <a:solidFill>
          <a:schemeClr val="bg2"/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980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Задания к изложению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903198" y="2701869"/>
        <a:ext cx="7540003" cy="415503"/>
      </dsp:txXfrm>
    </dsp:sp>
    <dsp:sp modelId="{1409C2EB-96E3-437D-AD87-D50E1D665916}">
      <dsp:nvSpPr>
        <dsp:cNvPr id="0" name=""/>
        <dsp:cNvSpPr/>
      </dsp:nvSpPr>
      <dsp:spPr>
        <a:xfrm>
          <a:off x="643508" y="2649931"/>
          <a:ext cx="519379" cy="519379"/>
        </a:xfrm>
        <a:prstGeom prst="ellipse">
          <a:avLst/>
        </a:prstGeom>
        <a:solidFill>
          <a:schemeClr val="accent3">
            <a:lumMod val="75000"/>
          </a:schemeClr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E20D12-DC40-425D-BFAF-B329A96797E8}">
      <dsp:nvSpPr>
        <dsp:cNvPr id="0" name=""/>
        <dsp:cNvSpPr/>
      </dsp:nvSpPr>
      <dsp:spPr>
        <a:xfrm>
          <a:off x="697001" y="3325032"/>
          <a:ext cx="7746200" cy="415503"/>
        </a:xfrm>
        <a:prstGeom prst="rect">
          <a:avLst/>
        </a:prstGeom>
        <a:solidFill>
          <a:schemeClr val="bg2"/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980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Об авторе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697001" y="3325032"/>
        <a:ext cx="7746200" cy="415503"/>
      </dsp:txXfrm>
    </dsp:sp>
    <dsp:sp modelId="{F99526D1-4A80-46B5-8FA4-F51E542932DE}">
      <dsp:nvSpPr>
        <dsp:cNvPr id="0" name=""/>
        <dsp:cNvSpPr/>
      </dsp:nvSpPr>
      <dsp:spPr>
        <a:xfrm>
          <a:off x="437311" y="3273094"/>
          <a:ext cx="519379" cy="519379"/>
        </a:xfrm>
        <a:prstGeom prst="ellipse">
          <a:avLst/>
        </a:prstGeom>
        <a:solidFill>
          <a:schemeClr val="accent3">
            <a:lumMod val="75000"/>
          </a:schemeClr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79867D-9254-475F-8366-5D617EE1A79D}">
      <dsp:nvSpPr>
        <dsp:cNvPr id="0" name=""/>
        <dsp:cNvSpPr/>
      </dsp:nvSpPr>
      <dsp:spPr>
        <a:xfrm>
          <a:off x="320725" y="3948653"/>
          <a:ext cx="8122476" cy="415503"/>
        </a:xfrm>
        <a:prstGeom prst="rect">
          <a:avLst/>
        </a:prstGeom>
        <a:solidFill>
          <a:schemeClr val="bg2"/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980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Ресурсы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320725" y="3948653"/>
        <a:ext cx="8122476" cy="415503"/>
      </dsp:txXfrm>
    </dsp:sp>
    <dsp:sp modelId="{7CA8724E-808D-468B-BA77-08E1C66357E5}">
      <dsp:nvSpPr>
        <dsp:cNvPr id="0" name=""/>
        <dsp:cNvSpPr/>
      </dsp:nvSpPr>
      <dsp:spPr>
        <a:xfrm>
          <a:off x="61036" y="3896715"/>
          <a:ext cx="519379" cy="519379"/>
        </a:xfrm>
        <a:prstGeom prst="ellipse">
          <a:avLst/>
        </a:prstGeom>
        <a:solidFill>
          <a:schemeClr val="accent3">
            <a:lumMod val="75000"/>
          </a:schemeClr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diagramLayout" Target="../diagrams/layout1.xml"/><Relationship Id="rId7" Type="http://schemas.openxmlformats.org/officeDocument/2006/relationships/slide" Target="slide7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187624" y="2852936"/>
            <a:ext cx="6912768" cy="17526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Изложение-рассуждение</a:t>
            </a:r>
            <a:endParaRPr lang="ru-RU" sz="2400" dirty="0" smtClean="0"/>
          </a:p>
          <a:p>
            <a:r>
              <a:rPr lang="ru-RU" sz="2400" dirty="0" smtClean="0"/>
              <a:t>5 класс</a:t>
            </a:r>
          </a:p>
          <a:p>
            <a:r>
              <a:rPr lang="ru-RU" sz="2400" dirty="0" smtClean="0"/>
              <a:t>Имя существительное</a:t>
            </a: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Почему я люблю цирк?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96010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Лексика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788024" y="1527048"/>
            <a:ext cx="4017648" cy="4572000"/>
          </a:xfrm>
        </p:spPr>
        <p:txBody>
          <a:bodyPr>
            <a:normAutofit/>
          </a:bodyPr>
          <a:lstStyle/>
          <a:p>
            <a:r>
              <a:rPr lang="ru-RU" sz="3200" b="1" dirty="0"/>
              <a:t>Декорация</a:t>
            </a:r>
            <a:r>
              <a:rPr lang="ru-RU" sz="3200" dirty="0"/>
              <a:t>  — </a:t>
            </a:r>
            <a:r>
              <a:rPr lang="ru-RU" sz="2800" dirty="0"/>
              <a:t>в широком значении слова — художественное украшение предмета или помещения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pic>
        <p:nvPicPr>
          <p:cNvPr id="3076" name="Picture 4" descr="https://sun9-30.userapi.com/c854028/v854028560/602b5/9llocOOPpF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44248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1556792"/>
            <a:ext cx="4536504" cy="41044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02233" y="2060848"/>
            <a:ext cx="4803357" cy="40324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68344" y="1628800"/>
            <a:ext cx="792088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44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Лексика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788024" y="1527048"/>
            <a:ext cx="4017648" cy="4572000"/>
          </a:xfrm>
        </p:spPr>
        <p:txBody>
          <a:bodyPr>
            <a:normAutofit/>
          </a:bodyPr>
          <a:lstStyle/>
          <a:p>
            <a:r>
              <a:rPr lang="ru-RU" sz="3200" b="1" dirty="0"/>
              <a:t>Трамплин</a:t>
            </a:r>
            <a:r>
              <a:rPr lang="ru-RU" sz="3200" dirty="0"/>
              <a:t> </a:t>
            </a:r>
            <a:r>
              <a:rPr lang="ru-RU" sz="3200" dirty="0" smtClean="0"/>
              <a:t>—</a:t>
            </a:r>
            <a:r>
              <a:rPr lang="ru-RU" sz="3200" dirty="0"/>
              <a:t> цирковой снаряд, приспособление для увеличения высоты и длины прыжка. </a:t>
            </a:r>
            <a:endParaRPr lang="ru-RU" sz="2800" dirty="0"/>
          </a:p>
        </p:txBody>
      </p:sp>
      <p:pic>
        <p:nvPicPr>
          <p:cNvPr id="4098" name="Picture 2" descr="http://gomel-circus.narod.ru/a/0246/834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34" r="7705"/>
          <a:stretch/>
        </p:blipFill>
        <p:spPr bwMode="auto">
          <a:xfrm>
            <a:off x="311150" y="1556792"/>
            <a:ext cx="4116834" cy="459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740352" y="5805264"/>
            <a:ext cx="720080" cy="576064"/>
          </a:xfrm>
          <a:prstGeom prst="actionButtonHom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556792"/>
            <a:ext cx="4320480" cy="45994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73099" y="2060848"/>
            <a:ext cx="5337063" cy="452740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452320" y="1556792"/>
            <a:ext cx="792088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83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Задания к изложению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Подчеркните в любом абзаце все существительные, укажите падеж и выделите падежные окончания.</a:t>
            </a:r>
          </a:p>
          <a:p>
            <a:r>
              <a:rPr lang="ru-RU" sz="4000" dirty="0" smtClean="0"/>
              <a:t>Сделайте синтаксический разбор любого простого предложения.</a:t>
            </a:r>
            <a:endParaRPr lang="ru-RU" sz="40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805264"/>
            <a:ext cx="720080" cy="576064"/>
          </a:xfrm>
          <a:prstGeom prst="actionButtonHom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36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Создатель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изложения</a:t>
            </a:r>
            <a:r>
              <a:rPr lang="ru-RU" dirty="0" smtClean="0"/>
              <a:t>-</a:t>
            </a:r>
            <a:r>
              <a:rPr lang="ru-RU" dirty="0" smtClean="0"/>
              <a:t>рассуждения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851920" y="1988840"/>
            <a:ext cx="4953752" cy="4110208"/>
          </a:xfrm>
        </p:spPr>
        <p:txBody>
          <a:bodyPr/>
          <a:lstStyle/>
          <a:p>
            <a:r>
              <a:rPr lang="ru-RU" sz="2800" dirty="0"/>
              <a:t>Ваганова Екатерина Александровна</a:t>
            </a:r>
          </a:p>
          <a:p>
            <a:r>
              <a:rPr lang="ru-RU" sz="2800" dirty="0"/>
              <a:t>студентка факультета филологии НФИ </a:t>
            </a:r>
            <a:r>
              <a:rPr lang="ru-RU" sz="2800" dirty="0" err="1"/>
              <a:t>КемГУ</a:t>
            </a:r>
            <a:endParaRPr lang="ru-RU" sz="2800" dirty="0"/>
          </a:p>
          <a:p>
            <a:r>
              <a:rPr lang="ru-RU" sz="2800" dirty="0"/>
              <a:t>электронная почта </a:t>
            </a:r>
            <a:r>
              <a:rPr lang="en-US" sz="2800" dirty="0"/>
              <a:t>katishi1994@mail.ru</a:t>
            </a:r>
            <a:endParaRPr lang="ru-RU" sz="2800" dirty="0"/>
          </a:p>
          <a:p>
            <a:endParaRPr lang="ru-RU" dirty="0"/>
          </a:p>
        </p:txBody>
      </p:sp>
      <p:pic>
        <p:nvPicPr>
          <p:cNvPr id="4" name="Picture 2" descr="C:\Users\123\Desktop\IMG_5165-23-10-19-06-5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2592288" cy="4610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7740352" y="5805264"/>
            <a:ext cx="720080" cy="576064"/>
          </a:xfrm>
          <a:prstGeom prst="actionButtonHom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24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Ресурсы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err="1"/>
              <a:t>Ладыженская</a:t>
            </a:r>
            <a:r>
              <a:rPr lang="ru-RU" sz="2800" dirty="0"/>
              <a:t> Т.А., Зельманова Л.М. Практическая методика русского языка. 5 класс. Книга для учителя. - М.: Просвещение, 1995. </a:t>
            </a:r>
            <a:endParaRPr lang="ru-RU" sz="2800" dirty="0" smtClean="0"/>
          </a:p>
          <a:p>
            <a:r>
              <a:rPr lang="ru-RU" sz="2800" dirty="0" smtClean="0"/>
              <a:t>Иллюстрации: </a:t>
            </a:r>
            <a:r>
              <a:rPr lang="en-US" sz="2800" dirty="0"/>
              <a:t>https://</a:t>
            </a:r>
            <a:r>
              <a:rPr lang="en-US" sz="2800" dirty="0" smtClean="0"/>
              <a:t>yandex.ru/images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805264"/>
            <a:ext cx="720080" cy="576064"/>
          </a:xfrm>
          <a:prstGeom prst="actionButtonHom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s://thumbs.dreamstime.com/b/%D1%83%D0%BC%D0%BD%D1%8B%D0%B9-%D1%85%D0%B0%D1%80%D0%B0%D0%BA%D1%82%D0%B5%D1%80-%D0%BC%D0%B0-%D1%8C%D1%87%D0%B8%D0%BA%D0%B0-4970615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55107"/>
            <a:ext cx="1968219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59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3">
                    <a:lumMod val="75000"/>
                  </a:schemeClr>
                </a:solidFill>
              </a:rPr>
              <a:t>Содержание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87991391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Овал 4">
            <a:hlinkClick r:id="rId7" action="ppaction://hlinksldjump"/>
          </p:cNvPr>
          <p:cNvSpPr/>
          <p:nvPr/>
        </p:nvSpPr>
        <p:spPr>
          <a:xfrm>
            <a:off x="6156176" y="3645024"/>
            <a:ext cx="288032" cy="28803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hlinkClick r:id="rId8" action="ppaction://hlinksldjump"/>
          </p:cNvPr>
          <p:cNvSpPr/>
          <p:nvPr/>
        </p:nvSpPr>
        <p:spPr>
          <a:xfrm>
            <a:off x="6156176" y="4077072"/>
            <a:ext cx="288032" cy="28803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Click r:id="rId9" action="ppaction://hlinksldjump"/>
          </p:cNvPr>
          <p:cNvSpPr/>
          <p:nvPr/>
        </p:nvSpPr>
        <p:spPr>
          <a:xfrm>
            <a:off x="6156176" y="4475956"/>
            <a:ext cx="288032" cy="28803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71220" y="3645024"/>
            <a:ext cx="1728192" cy="2880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Орфография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71220" y="4077072"/>
            <a:ext cx="1728192" cy="2880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Пунктуация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71220" y="4509120"/>
            <a:ext cx="1728192" cy="2880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Лексика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23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Autofit/>
          </a:bodyPr>
          <a:lstStyle/>
          <a:p>
            <a:r>
              <a:rPr lang="ru-RU" sz="4800" dirty="0" smtClean="0"/>
              <a:t>Автор текста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067944" y="1772816"/>
            <a:ext cx="4737728" cy="4326232"/>
          </a:xfrm>
        </p:spPr>
        <p:txBody>
          <a:bodyPr/>
          <a:lstStyle/>
          <a:p>
            <a:r>
              <a:rPr lang="ru-RU" sz="3600" b="1" dirty="0" smtClean="0"/>
              <a:t>Юрий Арсеньевич Дмитриев</a:t>
            </a:r>
            <a:r>
              <a:rPr lang="ru-RU" sz="3600" dirty="0"/>
              <a:t> </a:t>
            </a:r>
            <a:r>
              <a:rPr lang="ru-RU" dirty="0"/>
              <a:t> — советский и российский театровед, </a:t>
            </a:r>
            <a:r>
              <a:rPr lang="ru-RU" dirty="0" smtClean="0"/>
              <a:t>     театральный </a:t>
            </a:r>
            <a:r>
              <a:rPr lang="ru-RU" dirty="0"/>
              <a:t>критик, искусствовед.</a:t>
            </a:r>
          </a:p>
        </p:txBody>
      </p:sp>
      <p:pic>
        <p:nvPicPr>
          <p:cNvPr id="1028" name="Picture 4" descr="Дмитриев, Юрий Арсеньевич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16" y="1396827"/>
            <a:ext cx="3235552" cy="498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7740352" y="5805264"/>
            <a:ext cx="720080" cy="576064"/>
          </a:xfrm>
          <a:prstGeom prst="actionButtonHom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11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Особенности текста типа рассуждения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772816"/>
            <a:ext cx="8410136" cy="4326232"/>
          </a:xfrm>
        </p:spPr>
        <p:txBody>
          <a:bodyPr>
            <a:normAutofit/>
          </a:bodyPr>
          <a:lstStyle/>
          <a:p>
            <a:r>
              <a:rPr lang="ru-RU" sz="2800" b="1" dirty="0"/>
              <a:t>Рассуждение</a:t>
            </a:r>
            <a:r>
              <a:rPr lang="ru-RU" sz="2800" dirty="0"/>
              <a:t> — смысловой тип текста, в котором ут­верждается или отрицается какое-либо явление, факт, понятие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>Рассуждение строится следующим образом: </a:t>
            </a:r>
            <a:r>
              <a:rPr lang="ru-RU" sz="2800" b="1" dirty="0"/>
              <a:t>тезис, аргументы, </a:t>
            </a:r>
            <a:r>
              <a:rPr lang="ru-RU" sz="2800" dirty="0"/>
              <a:t>доказывающие его, </a:t>
            </a:r>
            <a:r>
              <a:rPr lang="ru-RU" sz="2800" b="1" dirty="0"/>
              <a:t>вывод</a:t>
            </a:r>
            <a:r>
              <a:rPr lang="ru-RU" sz="2800" dirty="0"/>
              <a:t>. Тезис должен быть </a:t>
            </a:r>
            <a:r>
              <a:rPr lang="ru-RU" sz="2800" i="1" dirty="0"/>
              <a:t>четко сформулирован и доказуем</a:t>
            </a:r>
            <a:r>
              <a:rPr lang="ru-RU" sz="2800" dirty="0"/>
              <a:t>, аргументы — </a:t>
            </a:r>
            <a:r>
              <a:rPr lang="ru-RU" sz="2800" i="1" dirty="0"/>
              <a:t>убедительными</a:t>
            </a:r>
            <a:r>
              <a:rPr lang="ru-RU" sz="2800" dirty="0"/>
              <a:t>.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740352" y="5805264"/>
            <a:ext cx="720080" cy="576064"/>
          </a:xfrm>
          <a:prstGeom prst="actionButtonHom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844824"/>
            <a:ext cx="7992888" cy="13681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228608"/>
            <a:ext cx="7992888" cy="22886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75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Почему я люблю цирк?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457200">
              <a:buNone/>
            </a:pPr>
            <a:r>
              <a:rPr lang="ru-RU" dirty="0" smtClean="0"/>
              <a:t>Почему я каждый раз волнуюсь, когда спешу на свидание с ним? </a:t>
            </a:r>
          </a:p>
          <a:p>
            <a:pPr marL="0" indent="457200">
              <a:buNone/>
            </a:pPr>
            <a:r>
              <a:rPr lang="ru-RU" dirty="0" smtClean="0"/>
              <a:t>В цирке я наблюдаю, как человек преодолевает непреодолимые препятствия.</a:t>
            </a:r>
          </a:p>
          <a:p>
            <a:pPr marL="0" indent="457200">
              <a:buNone/>
            </a:pPr>
            <a:r>
              <a:rPr lang="ru-RU" dirty="0" smtClean="0"/>
              <a:t>В цирке все настоящее: лошади, слоны, львы. И многие декорации заменяются снарядами: турниками, трапециями, трамплинами. Артисты, направляясь на арену, говорят: «Мы идем работать». Не выступать, не представлять, а работать. Здесь нужно только уметь – неумеющий может сломать себе голову в самом прямом смысле этого слова.</a:t>
            </a:r>
          </a:p>
          <a:p>
            <a:pPr marL="0" indent="457200">
              <a:buNone/>
            </a:pPr>
            <a:r>
              <a:rPr lang="ru-RU" dirty="0" smtClean="0"/>
              <a:t>И в то же время в цирке сохраняется нечто сказочное. Когда начинается представление и на круглую арену выходит талантливый артист, на моих глазах происходит чудо: я вижу волшебника, которому все подчинено. </a:t>
            </a:r>
          </a:p>
          <a:p>
            <a:pPr marL="0" indent="457200">
              <a:buNone/>
            </a:pPr>
            <a:r>
              <a:rPr lang="ru-RU" dirty="0" smtClean="0"/>
              <a:t>Нигде мастерство, искусство так прямо не отдаются зрителю, как в цирке. И это не может не волновать. 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40352" y="5805264"/>
            <a:ext cx="720080" cy="576064"/>
          </a:xfrm>
          <a:prstGeom prst="actionButtonHom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86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План текста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1. В цирке все настоящее</a:t>
            </a:r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2. В цирке сохраняется нечто сказочное </a:t>
            </a:r>
          </a:p>
          <a:p>
            <a:pPr marL="0" indent="0">
              <a:buNone/>
            </a:pPr>
            <a:r>
              <a:rPr lang="ru-RU" sz="3600" dirty="0" smtClean="0"/>
              <a:t>3. Мастерство, отдаваемое зрителю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132856"/>
            <a:ext cx="6120680" cy="5760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(звери, декорации, умения)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3429000"/>
            <a:ext cx="4176464" cy="5760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>
                <a:solidFill>
                  <a:schemeClr val="tx1"/>
                </a:solidFill>
              </a:rPr>
              <a:t>(чудо, волшебник)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725144"/>
            <a:ext cx="2736304" cy="5760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>
                <a:solidFill>
                  <a:schemeClr val="tx1"/>
                </a:solidFill>
              </a:rPr>
              <a:t>(искусство)</a:t>
            </a: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7740352" y="5805264"/>
            <a:ext cx="720080" cy="576064"/>
          </a:xfrm>
          <a:prstGeom prst="actionButtonHom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0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Орфография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r>
              <a:rPr lang="ru-RU" dirty="0" smtClean="0"/>
              <a:t>преодолевать  - пре=переступить;  -о- срослась с корнем, раньше была приставкой; -е- можно проверить, поставив суффикс под ударение – преодолеть;</a:t>
            </a:r>
          </a:p>
          <a:p>
            <a:r>
              <a:rPr lang="ru-RU" dirty="0"/>
              <a:t>д</a:t>
            </a:r>
            <a:r>
              <a:rPr lang="ru-RU" dirty="0" smtClean="0"/>
              <a:t>екорации – словарное слово, декор, после Ц в суффиксе пишется И;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/>
              <a:t>п</a:t>
            </a:r>
            <a:r>
              <a:rPr lang="ru-RU" dirty="0" smtClean="0"/>
              <a:t>репятствие – словарное слово.</a:t>
            </a:r>
          </a:p>
          <a:p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747125" y="1492423"/>
            <a:ext cx="512507" cy="208385"/>
            <a:chOff x="747125" y="1556792"/>
            <a:chExt cx="584515" cy="144016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747125" y="1556792"/>
              <a:ext cx="584515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331640" y="1556792"/>
              <a:ext cx="0" cy="144016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Дуга 16"/>
          <p:cNvSpPr/>
          <p:nvPr/>
        </p:nvSpPr>
        <p:spPr>
          <a:xfrm>
            <a:off x="1321784" y="1412776"/>
            <a:ext cx="657928" cy="576064"/>
          </a:xfrm>
          <a:prstGeom prst="arc">
            <a:avLst>
              <a:gd name="adj1" fmla="val 10933267"/>
              <a:gd name="adj2" fmla="val 21487288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4" name="Группа 23"/>
          <p:cNvGrpSpPr/>
          <p:nvPr/>
        </p:nvGrpSpPr>
        <p:grpSpPr>
          <a:xfrm>
            <a:off x="2047433" y="1443332"/>
            <a:ext cx="143677" cy="257476"/>
            <a:chOff x="1475656" y="3068960"/>
            <a:chExt cx="504056" cy="360040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1475656" y="3068960"/>
              <a:ext cx="232317" cy="36004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 flipV="1">
              <a:off x="1707974" y="3068960"/>
              <a:ext cx="271738" cy="36004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5" name="Группа 24"/>
          <p:cNvGrpSpPr/>
          <p:nvPr/>
        </p:nvGrpSpPr>
        <p:grpSpPr>
          <a:xfrm>
            <a:off x="2191110" y="1443332"/>
            <a:ext cx="266369" cy="257476"/>
            <a:chOff x="1475656" y="3068960"/>
            <a:chExt cx="504056" cy="360040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1475656" y="3068960"/>
              <a:ext cx="232317" cy="36004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H="1" flipV="1">
              <a:off x="1707974" y="3068960"/>
              <a:ext cx="271738" cy="36004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Прямоугольник 27"/>
          <p:cNvSpPr/>
          <p:nvPr/>
        </p:nvSpPr>
        <p:spPr>
          <a:xfrm>
            <a:off x="2512871" y="1628800"/>
            <a:ext cx="402944" cy="344762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1111390" y="1969700"/>
            <a:ext cx="1101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259632" y="1969700"/>
            <a:ext cx="12430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023267" y="1969700"/>
            <a:ext cx="1440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3" name="Группа 32"/>
          <p:cNvGrpSpPr/>
          <p:nvPr/>
        </p:nvGrpSpPr>
        <p:grpSpPr>
          <a:xfrm>
            <a:off x="6444208" y="1969700"/>
            <a:ext cx="143494" cy="147878"/>
            <a:chOff x="1475656" y="3068960"/>
            <a:chExt cx="504056" cy="360040"/>
          </a:xfrm>
        </p:grpSpPr>
        <p:cxnSp>
          <p:nvCxnSpPr>
            <p:cNvPr id="34" name="Прямая соединительная линия 33"/>
            <p:cNvCxnSpPr/>
            <p:nvPr/>
          </p:nvCxnSpPr>
          <p:spPr>
            <a:xfrm flipV="1">
              <a:off x="1475656" y="3068960"/>
              <a:ext cx="232317" cy="36004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H="1" flipV="1">
              <a:off x="1707974" y="3068960"/>
              <a:ext cx="271738" cy="36004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5" name="Группа 84"/>
          <p:cNvGrpSpPr/>
          <p:nvPr/>
        </p:nvGrpSpPr>
        <p:grpSpPr>
          <a:xfrm>
            <a:off x="3280219" y="1572070"/>
            <a:ext cx="1516255" cy="144016"/>
            <a:chOff x="3280219" y="1572070"/>
            <a:chExt cx="1516255" cy="144016"/>
          </a:xfrm>
        </p:grpSpPr>
        <p:grpSp>
          <p:nvGrpSpPr>
            <p:cNvPr id="36" name="Группа 35"/>
            <p:cNvGrpSpPr/>
            <p:nvPr/>
          </p:nvGrpSpPr>
          <p:grpSpPr>
            <a:xfrm>
              <a:off x="3280219" y="1572070"/>
              <a:ext cx="584515" cy="144016"/>
              <a:chOff x="747125" y="1556792"/>
              <a:chExt cx="584515" cy="144016"/>
            </a:xfrm>
          </p:grpSpPr>
          <p:cxnSp>
            <p:nvCxnSpPr>
              <p:cNvPr id="37" name="Прямая соединительная линия 36"/>
              <p:cNvCxnSpPr/>
              <p:nvPr/>
            </p:nvCxnSpPr>
            <p:spPr>
              <a:xfrm>
                <a:off x="747125" y="1556792"/>
                <a:ext cx="584515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1331640" y="1556792"/>
                <a:ext cx="0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Группа 42"/>
            <p:cNvGrpSpPr/>
            <p:nvPr/>
          </p:nvGrpSpPr>
          <p:grpSpPr>
            <a:xfrm>
              <a:off x="4067944" y="1572070"/>
              <a:ext cx="728530" cy="144016"/>
              <a:chOff x="747125" y="1556792"/>
              <a:chExt cx="584515" cy="144016"/>
            </a:xfrm>
          </p:grpSpPr>
          <p:cxnSp>
            <p:nvCxnSpPr>
              <p:cNvPr id="44" name="Прямая соединительная линия 43"/>
              <p:cNvCxnSpPr/>
              <p:nvPr/>
            </p:nvCxnSpPr>
            <p:spPr>
              <a:xfrm>
                <a:off x="747125" y="1556792"/>
                <a:ext cx="584515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/>
              <p:nvPr/>
            </p:nvCxnSpPr>
            <p:spPr>
              <a:xfrm>
                <a:off x="1331640" y="1556792"/>
                <a:ext cx="0" cy="14401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7" name="Прямая соединительная линия 46"/>
          <p:cNvCxnSpPr/>
          <p:nvPr/>
        </p:nvCxnSpPr>
        <p:spPr>
          <a:xfrm flipH="1">
            <a:off x="2122377" y="2829464"/>
            <a:ext cx="68733" cy="954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Дуга 54"/>
          <p:cNvSpPr/>
          <p:nvPr/>
        </p:nvSpPr>
        <p:spPr>
          <a:xfrm>
            <a:off x="676734" y="3277344"/>
            <a:ext cx="942938" cy="511695"/>
          </a:xfrm>
          <a:prstGeom prst="arc">
            <a:avLst>
              <a:gd name="adj1" fmla="val 10933267"/>
              <a:gd name="adj2" fmla="val 21424073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9" name="Группа 58"/>
          <p:cNvGrpSpPr/>
          <p:nvPr/>
        </p:nvGrpSpPr>
        <p:grpSpPr>
          <a:xfrm>
            <a:off x="1641175" y="3277344"/>
            <a:ext cx="549935" cy="193108"/>
            <a:chOff x="1475656" y="3068960"/>
            <a:chExt cx="504056" cy="360040"/>
          </a:xfrm>
        </p:grpSpPr>
        <p:cxnSp>
          <p:nvCxnSpPr>
            <p:cNvPr id="60" name="Прямая соединительная линия 59"/>
            <p:cNvCxnSpPr/>
            <p:nvPr/>
          </p:nvCxnSpPr>
          <p:spPr>
            <a:xfrm flipV="1">
              <a:off x="1475656" y="3068960"/>
              <a:ext cx="232317" cy="36004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 flipH="1" flipV="1">
              <a:off x="1707974" y="3068960"/>
              <a:ext cx="271738" cy="36004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2" name="Прямоугольник 61"/>
          <p:cNvSpPr/>
          <p:nvPr/>
        </p:nvSpPr>
        <p:spPr>
          <a:xfrm>
            <a:off x="2219237" y="3348004"/>
            <a:ext cx="280999" cy="344762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>
            <a:off x="895366" y="3707423"/>
            <a:ext cx="1440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1207263" y="3690829"/>
            <a:ext cx="216024" cy="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H="1">
            <a:off x="1744604" y="3212976"/>
            <a:ext cx="36633" cy="1287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H="1">
            <a:off x="2494555" y="1492423"/>
            <a:ext cx="36633" cy="1287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H="1">
            <a:off x="6309426" y="3277345"/>
            <a:ext cx="76302" cy="10111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6228184" y="3670947"/>
            <a:ext cx="16248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6228184" y="3707423"/>
            <a:ext cx="16248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1979991" y="3718837"/>
            <a:ext cx="216024" cy="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8" name="Прямоугольник 87"/>
          <p:cNvSpPr/>
          <p:nvPr/>
        </p:nvSpPr>
        <p:spPr>
          <a:xfrm>
            <a:off x="3203848" y="1539583"/>
            <a:ext cx="2926412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6130260" y="1561704"/>
            <a:ext cx="2690211" cy="4079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649588" y="2043639"/>
            <a:ext cx="5578596" cy="4079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633062" y="2451635"/>
            <a:ext cx="7539338" cy="42556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6220924" y="1969700"/>
            <a:ext cx="1897461" cy="40322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642292" y="2877204"/>
            <a:ext cx="1985492" cy="3357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771800" y="3328626"/>
            <a:ext cx="2828492" cy="3835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5508104" y="3277346"/>
            <a:ext cx="1152127" cy="5116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6660232" y="3365316"/>
            <a:ext cx="1969470" cy="40322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649588" y="3789040"/>
            <a:ext cx="3526368" cy="47523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00" name="Дуга 99"/>
          <p:cNvSpPr/>
          <p:nvPr/>
        </p:nvSpPr>
        <p:spPr>
          <a:xfrm>
            <a:off x="676734" y="4581128"/>
            <a:ext cx="1637145" cy="576064"/>
          </a:xfrm>
          <a:prstGeom prst="arc">
            <a:avLst>
              <a:gd name="adj1" fmla="val 10933267"/>
              <a:gd name="adj2" fmla="val 21541368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1" name="Группа 100"/>
          <p:cNvGrpSpPr/>
          <p:nvPr/>
        </p:nvGrpSpPr>
        <p:grpSpPr>
          <a:xfrm>
            <a:off x="2313880" y="4581128"/>
            <a:ext cx="198992" cy="251570"/>
            <a:chOff x="1475656" y="3068960"/>
            <a:chExt cx="504056" cy="360040"/>
          </a:xfrm>
        </p:grpSpPr>
        <p:cxnSp>
          <p:nvCxnSpPr>
            <p:cNvPr id="102" name="Прямая соединительная линия 101"/>
            <p:cNvCxnSpPr/>
            <p:nvPr/>
          </p:nvCxnSpPr>
          <p:spPr>
            <a:xfrm flipV="1">
              <a:off x="1475656" y="3068960"/>
              <a:ext cx="232317" cy="36004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Прямая соединительная линия 102"/>
            <p:cNvCxnSpPr/>
            <p:nvPr/>
          </p:nvCxnSpPr>
          <p:spPr>
            <a:xfrm flipH="1" flipV="1">
              <a:off x="1707974" y="3068960"/>
              <a:ext cx="271738" cy="36004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4" name="Прямоугольник 103"/>
          <p:cNvSpPr/>
          <p:nvPr/>
        </p:nvSpPr>
        <p:spPr>
          <a:xfrm>
            <a:off x="2512871" y="4812430"/>
            <a:ext cx="216024" cy="272754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7" name="Прямая соединительная линия 106"/>
          <p:cNvCxnSpPr/>
          <p:nvPr/>
        </p:nvCxnSpPr>
        <p:spPr>
          <a:xfrm>
            <a:off x="1650748" y="5085182"/>
            <a:ext cx="440831" cy="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9" name="Прямоугольник 108"/>
          <p:cNvSpPr/>
          <p:nvPr/>
        </p:nvSpPr>
        <p:spPr>
          <a:xfrm>
            <a:off x="3059832" y="4653136"/>
            <a:ext cx="2808312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cxnSp>
        <p:nvCxnSpPr>
          <p:cNvPr id="110" name="Прямая соединительная линия 109"/>
          <p:cNvCxnSpPr/>
          <p:nvPr/>
        </p:nvCxnSpPr>
        <p:spPr>
          <a:xfrm flipH="1">
            <a:off x="1576481" y="4643818"/>
            <a:ext cx="36633" cy="1287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1650748" y="1962962"/>
            <a:ext cx="12430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2" name="Управляющая кнопка: домой 111">
            <a:hlinkClick r:id="rId2" action="ppaction://hlinksldjump" highlightClick="1"/>
          </p:cNvPr>
          <p:cNvSpPr/>
          <p:nvPr/>
        </p:nvSpPr>
        <p:spPr>
          <a:xfrm>
            <a:off x="7740352" y="5805264"/>
            <a:ext cx="720080" cy="576064"/>
          </a:xfrm>
          <a:prstGeom prst="actionButtonHom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809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8" grpId="0" animBg="1"/>
      <p:bldP spid="55" grpId="0" animBg="1"/>
      <p:bldP spid="62" grpId="0" animBg="1"/>
      <p:bldP spid="88" grpId="0" animBg="1"/>
      <p:bldP spid="89" grpId="0" animBg="1"/>
      <p:bldP spid="90" grpId="0" animBg="1"/>
      <p:bldP spid="91" grpId="0" animBg="1"/>
      <p:bldP spid="93" grpId="0" animBg="1"/>
      <p:bldP spid="94" grpId="0" animBg="1"/>
      <p:bldP spid="95" grpId="0" animBg="1"/>
      <p:bldP spid="97" grpId="0" animBg="1"/>
      <p:bldP spid="98" grpId="0" animBg="1"/>
      <p:bldP spid="99" grpId="0" animBg="1"/>
      <p:bldP spid="100" grpId="0" animBg="1"/>
      <p:bldP spid="104" grpId="0" animBg="1"/>
      <p:bldP spid="10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Почему я каждый раз волнуюсь, когда спешу на свидание с ним?</a:t>
            </a:r>
          </a:p>
          <a:p>
            <a:r>
              <a:rPr lang="ru-RU" sz="4000" dirty="0" smtClean="0"/>
              <a:t>В цирке все настоящее: лошади, слоны, львы.</a:t>
            </a:r>
          </a:p>
          <a:p>
            <a:r>
              <a:rPr lang="ru-RU" sz="4000" dirty="0" smtClean="0"/>
              <a:t>Артисты, направляясь на работу, говорят: «Мы идем работать».</a:t>
            </a:r>
          </a:p>
          <a:p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Пунктуация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44408" y="1664804"/>
            <a:ext cx="144016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064388" y="2164590"/>
            <a:ext cx="216024" cy="54432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4941989"/>
            <a:ext cx="108012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172400" y="3023784"/>
            <a:ext cx="205404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168" y="2960948"/>
            <a:ext cx="144016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63224" y="3678940"/>
            <a:ext cx="144016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12023" y="4912887"/>
            <a:ext cx="288032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40015" y="4352484"/>
            <a:ext cx="216024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388424" y="4371235"/>
            <a:ext cx="216024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524328" y="4948308"/>
            <a:ext cx="432048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7" name="Управляющая кнопка: домой 16">
            <a:hlinkClick r:id="rId2" action="ppaction://hlinksldjump" highlightClick="1"/>
          </p:cNvPr>
          <p:cNvSpPr/>
          <p:nvPr/>
        </p:nvSpPr>
        <p:spPr>
          <a:xfrm>
            <a:off x="7740352" y="5805264"/>
            <a:ext cx="720080" cy="576064"/>
          </a:xfrm>
          <a:prstGeom prst="actionButtonHom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555776" y="2164590"/>
            <a:ext cx="40026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22" name="Группа 121"/>
          <p:cNvGrpSpPr/>
          <p:nvPr/>
        </p:nvGrpSpPr>
        <p:grpSpPr>
          <a:xfrm>
            <a:off x="2051720" y="2708919"/>
            <a:ext cx="1512168" cy="72009"/>
            <a:chOff x="2051720" y="2708919"/>
            <a:chExt cx="1512168" cy="72009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>
              <a:off x="2051720" y="2708919"/>
              <a:ext cx="1512168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2051720" y="2780928"/>
              <a:ext cx="1512168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4" name="Группа 173"/>
          <p:cNvGrpSpPr/>
          <p:nvPr/>
        </p:nvGrpSpPr>
        <p:grpSpPr>
          <a:xfrm>
            <a:off x="6012160" y="2182204"/>
            <a:ext cx="2304256" cy="94668"/>
            <a:chOff x="6012160" y="2182204"/>
            <a:chExt cx="2304256" cy="94668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>
              <a:off x="6012160" y="2182204"/>
              <a:ext cx="2304256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6012160" y="2276872"/>
              <a:ext cx="2304256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5" name="Группа 54"/>
          <p:cNvGrpSpPr/>
          <p:nvPr/>
        </p:nvGrpSpPr>
        <p:grpSpPr>
          <a:xfrm>
            <a:off x="3100055" y="2164590"/>
            <a:ext cx="2711504" cy="72962"/>
            <a:chOff x="3100055" y="2164590"/>
            <a:chExt cx="2711504" cy="72962"/>
          </a:xfrm>
        </p:grpSpPr>
        <p:cxnSp>
          <p:nvCxnSpPr>
            <p:cNvPr id="28" name="Прямая соединительная линия 27"/>
            <p:cNvCxnSpPr/>
            <p:nvPr/>
          </p:nvCxnSpPr>
          <p:spPr>
            <a:xfrm>
              <a:off x="3100055" y="2164590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Овал 28"/>
            <p:cNvSpPr/>
            <p:nvPr/>
          </p:nvSpPr>
          <p:spPr>
            <a:xfrm>
              <a:off x="3347864" y="2168860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2" name="Прямая соединительная линия 31"/>
            <p:cNvCxnSpPr/>
            <p:nvPr/>
          </p:nvCxnSpPr>
          <p:spPr>
            <a:xfrm>
              <a:off x="3511991" y="2172260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Овал 32"/>
            <p:cNvSpPr/>
            <p:nvPr/>
          </p:nvSpPr>
          <p:spPr>
            <a:xfrm>
              <a:off x="3759800" y="2176530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" name="Прямая соединительная линия 36"/>
            <p:cNvCxnSpPr/>
            <p:nvPr/>
          </p:nvCxnSpPr>
          <p:spPr>
            <a:xfrm>
              <a:off x="3912255" y="2170264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Овал 37"/>
            <p:cNvSpPr/>
            <p:nvPr/>
          </p:nvSpPr>
          <p:spPr>
            <a:xfrm>
              <a:off x="4160064" y="2174534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>
            <a:xfrm>
              <a:off x="4324191" y="2177934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Овал 39"/>
            <p:cNvSpPr/>
            <p:nvPr/>
          </p:nvSpPr>
          <p:spPr>
            <a:xfrm>
              <a:off x="4572000" y="2182204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9" name="Прямая соединительная линия 48"/>
            <p:cNvCxnSpPr/>
            <p:nvPr/>
          </p:nvCxnSpPr>
          <p:spPr>
            <a:xfrm>
              <a:off x="4705831" y="2181889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Овал 49"/>
            <p:cNvSpPr/>
            <p:nvPr/>
          </p:nvSpPr>
          <p:spPr>
            <a:xfrm>
              <a:off x="4953640" y="2186159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/>
            <p:nvPr/>
          </p:nvCxnSpPr>
          <p:spPr>
            <a:xfrm>
              <a:off x="5106095" y="2179893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Овал 51"/>
            <p:cNvSpPr/>
            <p:nvPr/>
          </p:nvSpPr>
          <p:spPr>
            <a:xfrm>
              <a:off x="5353904" y="2184163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3" name="Прямая соединительная линия 52"/>
            <p:cNvCxnSpPr/>
            <p:nvPr/>
          </p:nvCxnSpPr>
          <p:spPr>
            <a:xfrm>
              <a:off x="5518031" y="2187563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Овал 53"/>
            <p:cNvSpPr/>
            <p:nvPr/>
          </p:nvSpPr>
          <p:spPr>
            <a:xfrm>
              <a:off x="5765840" y="2191833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9" name="Группа 78"/>
          <p:cNvGrpSpPr/>
          <p:nvPr/>
        </p:nvGrpSpPr>
        <p:grpSpPr>
          <a:xfrm>
            <a:off x="3716286" y="2780960"/>
            <a:ext cx="4453373" cy="25765"/>
            <a:chOff x="3716286" y="2780960"/>
            <a:chExt cx="4453373" cy="25765"/>
          </a:xfrm>
        </p:grpSpPr>
        <p:grpSp>
          <p:nvGrpSpPr>
            <p:cNvPr id="56" name="Группа 55"/>
            <p:cNvGrpSpPr/>
            <p:nvPr/>
          </p:nvGrpSpPr>
          <p:grpSpPr>
            <a:xfrm>
              <a:off x="3716286" y="2780960"/>
              <a:ext cx="2737945" cy="18155"/>
              <a:chOff x="3100055" y="2164590"/>
              <a:chExt cx="2521769" cy="22973"/>
            </a:xfrm>
          </p:grpSpPr>
          <p:cxnSp>
            <p:nvCxnSpPr>
              <p:cNvPr id="57" name="Прямая соединительная линия 56"/>
              <p:cNvCxnSpPr/>
              <p:nvPr/>
            </p:nvCxnSpPr>
            <p:spPr>
              <a:xfrm>
                <a:off x="3100055" y="2164590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Прямая соединительная линия 58"/>
              <p:cNvCxnSpPr/>
              <p:nvPr/>
            </p:nvCxnSpPr>
            <p:spPr>
              <a:xfrm>
                <a:off x="3511991" y="2172260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Прямая соединительная линия 60"/>
              <p:cNvCxnSpPr/>
              <p:nvPr/>
            </p:nvCxnSpPr>
            <p:spPr>
              <a:xfrm>
                <a:off x="3912255" y="2170264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Прямая соединительная линия 62"/>
              <p:cNvCxnSpPr/>
              <p:nvPr/>
            </p:nvCxnSpPr>
            <p:spPr>
              <a:xfrm>
                <a:off x="4324191" y="2177934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Прямая соединительная линия 64"/>
              <p:cNvCxnSpPr/>
              <p:nvPr/>
            </p:nvCxnSpPr>
            <p:spPr>
              <a:xfrm>
                <a:off x="4705831" y="2181889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Прямая соединительная линия 66"/>
              <p:cNvCxnSpPr/>
              <p:nvPr/>
            </p:nvCxnSpPr>
            <p:spPr>
              <a:xfrm>
                <a:off x="5106095" y="2179893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5518031" y="2187563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Группа 70"/>
            <p:cNvGrpSpPr/>
            <p:nvPr/>
          </p:nvGrpSpPr>
          <p:grpSpPr>
            <a:xfrm>
              <a:off x="6760788" y="2799115"/>
              <a:ext cx="1408871" cy="7610"/>
              <a:chOff x="4324191" y="2177934"/>
              <a:chExt cx="1297633" cy="9629"/>
            </a:xfrm>
          </p:grpSpPr>
          <p:cxnSp>
            <p:nvCxnSpPr>
              <p:cNvPr id="75" name="Прямая соединительная линия 74"/>
              <p:cNvCxnSpPr/>
              <p:nvPr/>
            </p:nvCxnSpPr>
            <p:spPr>
              <a:xfrm>
                <a:off x="4324191" y="2177934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единительная линия 75"/>
              <p:cNvCxnSpPr/>
              <p:nvPr/>
            </p:nvCxnSpPr>
            <p:spPr>
              <a:xfrm>
                <a:off x="4705831" y="2181889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Прямая соединительная линия 76"/>
              <p:cNvCxnSpPr/>
              <p:nvPr/>
            </p:nvCxnSpPr>
            <p:spPr>
              <a:xfrm>
                <a:off x="5106095" y="2179893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>
                <a:off x="5518031" y="2187563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0" name="Группа 79"/>
          <p:cNvGrpSpPr/>
          <p:nvPr/>
        </p:nvGrpSpPr>
        <p:grpSpPr>
          <a:xfrm>
            <a:off x="559664" y="2154961"/>
            <a:ext cx="1899304" cy="67288"/>
            <a:chOff x="3912255" y="2170264"/>
            <a:chExt cx="1899304" cy="67288"/>
          </a:xfrm>
        </p:grpSpPr>
        <p:cxnSp>
          <p:nvCxnSpPr>
            <p:cNvPr id="85" name="Прямая соединительная линия 84"/>
            <p:cNvCxnSpPr/>
            <p:nvPr/>
          </p:nvCxnSpPr>
          <p:spPr>
            <a:xfrm>
              <a:off x="3912255" y="2170264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6" name="Овал 85"/>
            <p:cNvSpPr/>
            <p:nvPr/>
          </p:nvSpPr>
          <p:spPr>
            <a:xfrm>
              <a:off x="4160064" y="2174534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7" name="Прямая соединительная линия 86"/>
            <p:cNvCxnSpPr/>
            <p:nvPr/>
          </p:nvCxnSpPr>
          <p:spPr>
            <a:xfrm>
              <a:off x="4324191" y="2177934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8" name="Овал 87"/>
            <p:cNvSpPr/>
            <p:nvPr/>
          </p:nvSpPr>
          <p:spPr>
            <a:xfrm>
              <a:off x="4572000" y="2182204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9" name="Прямая соединительная линия 88"/>
            <p:cNvCxnSpPr/>
            <p:nvPr/>
          </p:nvCxnSpPr>
          <p:spPr>
            <a:xfrm>
              <a:off x="4705831" y="2181889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0" name="Овал 89"/>
            <p:cNvSpPr/>
            <p:nvPr/>
          </p:nvSpPr>
          <p:spPr>
            <a:xfrm>
              <a:off x="4953640" y="2186159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1" name="Прямая соединительная линия 90"/>
            <p:cNvCxnSpPr/>
            <p:nvPr/>
          </p:nvCxnSpPr>
          <p:spPr>
            <a:xfrm>
              <a:off x="5106095" y="2179893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2" name="Овал 91"/>
            <p:cNvSpPr/>
            <p:nvPr/>
          </p:nvSpPr>
          <p:spPr>
            <a:xfrm>
              <a:off x="5353904" y="2184163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3" name="Прямая соединительная линия 92"/>
            <p:cNvCxnSpPr/>
            <p:nvPr/>
          </p:nvCxnSpPr>
          <p:spPr>
            <a:xfrm>
              <a:off x="5518031" y="2187563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4" name="Овал 93"/>
            <p:cNvSpPr/>
            <p:nvPr/>
          </p:nvSpPr>
          <p:spPr>
            <a:xfrm>
              <a:off x="5765840" y="2191833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5" name="Группа 94"/>
          <p:cNvGrpSpPr/>
          <p:nvPr/>
        </p:nvGrpSpPr>
        <p:grpSpPr>
          <a:xfrm>
            <a:off x="681693" y="2735968"/>
            <a:ext cx="1239559" cy="57659"/>
            <a:chOff x="4572000" y="2179893"/>
            <a:chExt cx="1239559" cy="57659"/>
          </a:xfrm>
        </p:grpSpPr>
        <p:sp>
          <p:nvSpPr>
            <p:cNvPr id="99" name="Овал 98"/>
            <p:cNvSpPr/>
            <p:nvPr/>
          </p:nvSpPr>
          <p:spPr>
            <a:xfrm>
              <a:off x="4572000" y="2182204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0" name="Прямая соединительная линия 99"/>
            <p:cNvCxnSpPr/>
            <p:nvPr/>
          </p:nvCxnSpPr>
          <p:spPr>
            <a:xfrm>
              <a:off x="4705831" y="2181889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1" name="Овал 100"/>
            <p:cNvSpPr/>
            <p:nvPr/>
          </p:nvSpPr>
          <p:spPr>
            <a:xfrm>
              <a:off x="4953640" y="2186159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2" name="Прямая соединительная линия 101"/>
            <p:cNvCxnSpPr/>
            <p:nvPr/>
          </p:nvCxnSpPr>
          <p:spPr>
            <a:xfrm>
              <a:off x="5106095" y="2179893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3" name="Овал 102"/>
            <p:cNvSpPr/>
            <p:nvPr/>
          </p:nvSpPr>
          <p:spPr>
            <a:xfrm>
              <a:off x="5353904" y="2184163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4" name="Прямая соединительная линия 103"/>
            <p:cNvCxnSpPr/>
            <p:nvPr/>
          </p:nvCxnSpPr>
          <p:spPr>
            <a:xfrm>
              <a:off x="5518031" y="2187563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5" name="Овал 104"/>
            <p:cNvSpPr/>
            <p:nvPr/>
          </p:nvSpPr>
          <p:spPr>
            <a:xfrm>
              <a:off x="5765840" y="2191833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7" name="Группа 106"/>
          <p:cNvGrpSpPr/>
          <p:nvPr/>
        </p:nvGrpSpPr>
        <p:grpSpPr>
          <a:xfrm>
            <a:off x="687949" y="3527843"/>
            <a:ext cx="1856120" cy="13671"/>
            <a:chOff x="3100055" y="2164590"/>
            <a:chExt cx="1709569" cy="17299"/>
          </a:xfrm>
        </p:grpSpPr>
        <p:cxnSp>
          <p:nvCxnSpPr>
            <p:cNvPr id="113" name="Прямая соединительная линия 112"/>
            <p:cNvCxnSpPr/>
            <p:nvPr/>
          </p:nvCxnSpPr>
          <p:spPr>
            <a:xfrm>
              <a:off x="3100055" y="2164590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>
              <a:off x="3511991" y="2172260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Прямая соединительная линия 114"/>
            <p:cNvCxnSpPr/>
            <p:nvPr/>
          </p:nvCxnSpPr>
          <p:spPr>
            <a:xfrm>
              <a:off x="3912255" y="2170264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Прямая соединительная линия 115"/>
            <p:cNvCxnSpPr/>
            <p:nvPr/>
          </p:nvCxnSpPr>
          <p:spPr>
            <a:xfrm>
              <a:off x="4324191" y="2177934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Прямая соединительная линия 116"/>
            <p:cNvCxnSpPr/>
            <p:nvPr/>
          </p:nvCxnSpPr>
          <p:spPr>
            <a:xfrm>
              <a:off x="4705831" y="2181889"/>
              <a:ext cx="103793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20" name="Прямая соединительная линия 119"/>
          <p:cNvCxnSpPr/>
          <p:nvPr/>
        </p:nvCxnSpPr>
        <p:spPr>
          <a:xfrm>
            <a:off x="630200" y="4875291"/>
            <a:ext cx="218182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23" name="Группа 122"/>
          <p:cNvGrpSpPr/>
          <p:nvPr/>
        </p:nvGrpSpPr>
        <p:grpSpPr>
          <a:xfrm>
            <a:off x="679839" y="5452364"/>
            <a:ext cx="1864230" cy="72009"/>
            <a:chOff x="2051720" y="2708919"/>
            <a:chExt cx="1512168" cy="72009"/>
          </a:xfrm>
        </p:grpSpPr>
        <p:cxnSp>
          <p:nvCxnSpPr>
            <p:cNvPr id="124" name="Прямая соединительная линия 123"/>
            <p:cNvCxnSpPr/>
            <p:nvPr/>
          </p:nvCxnSpPr>
          <p:spPr>
            <a:xfrm>
              <a:off x="2051720" y="2708919"/>
              <a:ext cx="1512168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Прямая соединительная линия 124"/>
            <p:cNvCxnSpPr/>
            <p:nvPr/>
          </p:nvCxnSpPr>
          <p:spPr>
            <a:xfrm>
              <a:off x="2051720" y="2780928"/>
              <a:ext cx="1512168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26" name="Прямая соединительная линия 125"/>
          <p:cNvCxnSpPr/>
          <p:nvPr/>
        </p:nvCxnSpPr>
        <p:spPr>
          <a:xfrm flipV="1">
            <a:off x="3091459" y="5524373"/>
            <a:ext cx="820796" cy="137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28" name="Группа 127"/>
          <p:cNvGrpSpPr/>
          <p:nvPr/>
        </p:nvGrpSpPr>
        <p:grpSpPr>
          <a:xfrm>
            <a:off x="4052838" y="5524373"/>
            <a:ext cx="3471490" cy="72009"/>
            <a:chOff x="2051720" y="2708919"/>
            <a:chExt cx="1512168" cy="72009"/>
          </a:xfrm>
        </p:grpSpPr>
        <p:cxnSp>
          <p:nvCxnSpPr>
            <p:cNvPr id="129" name="Прямая соединительная линия 128"/>
            <p:cNvCxnSpPr/>
            <p:nvPr/>
          </p:nvCxnSpPr>
          <p:spPr>
            <a:xfrm>
              <a:off x="2051720" y="2708919"/>
              <a:ext cx="1512168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Прямая соединительная линия 129"/>
            <p:cNvCxnSpPr/>
            <p:nvPr/>
          </p:nvCxnSpPr>
          <p:spPr>
            <a:xfrm>
              <a:off x="2051720" y="2780928"/>
              <a:ext cx="1512168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1" name="Группа 160"/>
          <p:cNvGrpSpPr/>
          <p:nvPr/>
        </p:nvGrpSpPr>
        <p:grpSpPr>
          <a:xfrm>
            <a:off x="3020335" y="4856540"/>
            <a:ext cx="5566906" cy="111990"/>
            <a:chOff x="3020335" y="4856540"/>
            <a:chExt cx="5566906" cy="111990"/>
          </a:xfrm>
        </p:grpSpPr>
        <p:grpSp>
          <p:nvGrpSpPr>
            <p:cNvPr id="131" name="Группа 130"/>
            <p:cNvGrpSpPr/>
            <p:nvPr/>
          </p:nvGrpSpPr>
          <p:grpSpPr>
            <a:xfrm>
              <a:off x="3020335" y="4856540"/>
              <a:ext cx="2711504" cy="72962"/>
              <a:chOff x="3100055" y="2164590"/>
              <a:chExt cx="2711504" cy="72962"/>
            </a:xfrm>
          </p:grpSpPr>
          <p:cxnSp>
            <p:nvCxnSpPr>
              <p:cNvPr id="132" name="Прямая соединительная линия 131"/>
              <p:cNvCxnSpPr/>
              <p:nvPr/>
            </p:nvCxnSpPr>
            <p:spPr>
              <a:xfrm>
                <a:off x="3100055" y="2164590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3" name="Овал 132"/>
              <p:cNvSpPr/>
              <p:nvPr/>
            </p:nvSpPr>
            <p:spPr>
              <a:xfrm>
                <a:off x="3347864" y="2168860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34" name="Прямая соединительная линия 133"/>
              <p:cNvCxnSpPr/>
              <p:nvPr/>
            </p:nvCxnSpPr>
            <p:spPr>
              <a:xfrm>
                <a:off x="3511991" y="2172260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5" name="Овал 134"/>
              <p:cNvSpPr/>
              <p:nvPr/>
            </p:nvSpPr>
            <p:spPr>
              <a:xfrm>
                <a:off x="3759800" y="2176530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36" name="Прямая соединительная линия 135"/>
              <p:cNvCxnSpPr/>
              <p:nvPr/>
            </p:nvCxnSpPr>
            <p:spPr>
              <a:xfrm>
                <a:off x="3912255" y="2170264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7" name="Овал 136"/>
              <p:cNvSpPr/>
              <p:nvPr/>
            </p:nvSpPr>
            <p:spPr>
              <a:xfrm>
                <a:off x="4160064" y="2174534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38" name="Прямая соединительная линия 137"/>
              <p:cNvCxnSpPr/>
              <p:nvPr/>
            </p:nvCxnSpPr>
            <p:spPr>
              <a:xfrm>
                <a:off x="4324191" y="2177934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9" name="Овал 138"/>
              <p:cNvSpPr/>
              <p:nvPr/>
            </p:nvSpPr>
            <p:spPr>
              <a:xfrm>
                <a:off x="4572000" y="2182204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40" name="Прямая соединительная линия 139"/>
              <p:cNvCxnSpPr/>
              <p:nvPr/>
            </p:nvCxnSpPr>
            <p:spPr>
              <a:xfrm>
                <a:off x="4705831" y="2181889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1" name="Овал 140"/>
              <p:cNvSpPr/>
              <p:nvPr/>
            </p:nvSpPr>
            <p:spPr>
              <a:xfrm>
                <a:off x="4953640" y="2186159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42" name="Прямая соединительная линия 141"/>
              <p:cNvCxnSpPr/>
              <p:nvPr/>
            </p:nvCxnSpPr>
            <p:spPr>
              <a:xfrm>
                <a:off x="5106095" y="2179893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3" name="Овал 142"/>
              <p:cNvSpPr/>
              <p:nvPr/>
            </p:nvSpPr>
            <p:spPr>
              <a:xfrm>
                <a:off x="5353904" y="2184163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44" name="Прямая соединительная линия 143"/>
              <p:cNvCxnSpPr/>
              <p:nvPr/>
            </p:nvCxnSpPr>
            <p:spPr>
              <a:xfrm>
                <a:off x="5518031" y="2187563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5" name="Овал 144"/>
              <p:cNvSpPr/>
              <p:nvPr/>
            </p:nvSpPr>
            <p:spPr>
              <a:xfrm>
                <a:off x="5765840" y="2191833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6" name="Группа 145"/>
            <p:cNvGrpSpPr/>
            <p:nvPr/>
          </p:nvGrpSpPr>
          <p:grpSpPr>
            <a:xfrm>
              <a:off x="5875737" y="4895568"/>
              <a:ext cx="2711504" cy="72962"/>
              <a:chOff x="3100055" y="2164590"/>
              <a:chExt cx="2711504" cy="72962"/>
            </a:xfrm>
          </p:grpSpPr>
          <p:cxnSp>
            <p:nvCxnSpPr>
              <p:cNvPr id="147" name="Прямая соединительная линия 146"/>
              <p:cNvCxnSpPr/>
              <p:nvPr/>
            </p:nvCxnSpPr>
            <p:spPr>
              <a:xfrm>
                <a:off x="3100055" y="2164590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8" name="Овал 147"/>
              <p:cNvSpPr/>
              <p:nvPr/>
            </p:nvSpPr>
            <p:spPr>
              <a:xfrm>
                <a:off x="3347864" y="2168860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49" name="Прямая соединительная линия 148"/>
              <p:cNvCxnSpPr/>
              <p:nvPr/>
            </p:nvCxnSpPr>
            <p:spPr>
              <a:xfrm>
                <a:off x="3511991" y="2172260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0" name="Овал 149"/>
              <p:cNvSpPr/>
              <p:nvPr/>
            </p:nvSpPr>
            <p:spPr>
              <a:xfrm>
                <a:off x="3759800" y="2176530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51" name="Прямая соединительная линия 150"/>
              <p:cNvCxnSpPr/>
              <p:nvPr/>
            </p:nvCxnSpPr>
            <p:spPr>
              <a:xfrm>
                <a:off x="3912255" y="2170264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2" name="Овал 151"/>
              <p:cNvSpPr/>
              <p:nvPr/>
            </p:nvSpPr>
            <p:spPr>
              <a:xfrm>
                <a:off x="4160064" y="2174534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53" name="Прямая соединительная линия 152"/>
              <p:cNvCxnSpPr/>
              <p:nvPr/>
            </p:nvCxnSpPr>
            <p:spPr>
              <a:xfrm>
                <a:off x="4324191" y="2177934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4" name="Овал 153"/>
              <p:cNvSpPr/>
              <p:nvPr/>
            </p:nvSpPr>
            <p:spPr>
              <a:xfrm>
                <a:off x="4572000" y="2182204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55" name="Прямая соединительная линия 154"/>
              <p:cNvCxnSpPr/>
              <p:nvPr/>
            </p:nvCxnSpPr>
            <p:spPr>
              <a:xfrm>
                <a:off x="4705831" y="2181889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6" name="Овал 155"/>
              <p:cNvSpPr/>
              <p:nvPr/>
            </p:nvSpPr>
            <p:spPr>
              <a:xfrm>
                <a:off x="4953640" y="2186159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57" name="Прямая соединительная линия 156"/>
              <p:cNvCxnSpPr/>
              <p:nvPr/>
            </p:nvCxnSpPr>
            <p:spPr>
              <a:xfrm>
                <a:off x="5106095" y="2179893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8" name="Овал 157"/>
              <p:cNvSpPr/>
              <p:nvPr/>
            </p:nvSpPr>
            <p:spPr>
              <a:xfrm>
                <a:off x="5353904" y="2184163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59" name="Прямая соединительная линия 158"/>
              <p:cNvCxnSpPr/>
              <p:nvPr/>
            </p:nvCxnSpPr>
            <p:spPr>
              <a:xfrm>
                <a:off x="5518031" y="2187563"/>
                <a:ext cx="103793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0" name="Овал 159"/>
              <p:cNvSpPr/>
              <p:nvPr/>
            </p:nvSpPr>
            <p:spPr>
              <a:xfrm>
                <a:off x="5765840" y="2191833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cxnSp>
        <p:nvCxnSpPr>
          <p:cNvPr id="162" name="Прямая соединительная линия 161"/>
          <p:cNvCxnSpPr/>
          <p:nvPr/>
        </p:nvCxnSpPr>
        <p:spPr>
          <a:xfrm>
            <a:off x="2699792" y="3527840"/>
            <a:ext cx="69379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65" name="Группа 164"/>
          <p:cNvGrpSpPr/>
          <p:nvPr/>
        </p:nvGrpSpPr>
        <p:grpSpPr>
          <a:xfrm>
            <a:off x="3560164" y="3532200"/>
            <a:ext cx="2524003" cy="72009"/>
            <a:chOff x="2051720" y="2708919"/>
            <a:chExt cx="1512168" cy="72009"/>
          </a:xfrm>
        </p:grpSpPr>
        <p:cxnSp>
          <p:nvCxnSpPr>
            <p:cNvPr id="166" name="Прямая соединительная линия 165"/>
            <p:cNvCxnSpPr/>
            <p:nvPr/>
          </p:nvCxnSpPr>
          <p:spPr>
            <a:xfrm>
              <a:off x="2051720" y="2708919"/>
              <a:ext cx="1512168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7" name="Прямая соединительная линия 166"/>
            <p:cNvCxnSpPr/>
            <p:nvPr/>
          </p:nvCxnSpPr>
          <p:spPr>
            <a:xfrm>
              <a:off x="2051720" y="2780928"/>
              <a:ext cx="1512168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68" name="Прямая соединительная линия 167"/>
          <p:cNvCxnSpPr>
            <a:endCxn id="7" idx="2"/>
          </p:cNvCxnSpPr>
          <p:nvPr/>
        </p:nvCxnSpPr>
        <p:spPr>
          <a:xfrm>
            <a:off x="6341540" y="3527840"/>
            <a:ext cx="193356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0" name="Прямая соединительная линия 169"/>
          <p:cNvCxnSpPr/>
          <p:nvPr/>
        </p:nvCxnSpPr>
        <p:spPr>
          <a:xfrm>
            <a:off x="542535" y="4149080"/>
            <a:ext cx="158717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1" name="Прямая соединительная линия 170"/>
          <p:cNvCxnSpPr/>
          <p:nvPr/>
        </p:nvCxnSpPr>
        <p:spPr>
          <a:xfrm>
            <a:off x="2363199" y="4149080"/>
            <a:ext cx="131688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485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png.pngtree.com/png_detail/18/09/10/pngtree-beauty-show-png-clipart_138530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424913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Лексика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779912" y="1527048"/>
            <a:ext cx="5025760" cy="5070304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Трапеция</a:t>
            </a:r>
            <a:r>
              <a:rPr lang="ru-RU" sz="4000" dirty="0"/>
              <a:t> </a:t>
            </a:r>
            <a:r>
              <a:rPr lang="ru-RU" sz="2800" dirty="0"/>
              <a:t>— гимнастический снаряд, представляющий собой горизонтальную металлическую перекладину, закреплённую на длинных вертикальных </a:t>
            </a:r>
            <a:r>
              <a:rPr lang="ru-RU" sz="2800" dirty="0" smtClean="0"/>
              <a:t>тросах. Используется в </a:t>
            </a:r>
            <a:r>
              <a:rPr lang="ru-RU" sz="2800" dirty="0"/>
              <a:t>цирковых </a:t>
            </a:r>
            <a:r>
              <a:rPr lang="ru-RU" sz="2800" dirty="0" smtClean="0"/>
              <a:t>представлениях.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772816"/>
            <a:ext cx="3672408" cy="41044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2204864"/>
            <a:ext cx="4536504" cy="41044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93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332</TotalTime>
  <Words>422</Words>
  <Application>Microsoft Office PowerPoint</Application>
  <PresentationFormat>Экран (4:3)</PresentationFormat>
  <Paragraphs>59</Paragraphs>
  <Slides>14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Почему я люблю цирк?</vt:lpstr>
      <vt:lpstr>Содержание</vt:lpstr>
      <vt:lpstr>Автор текста</vt:lpstr>
      <vt:lpstr>Особенности текста типа рассуждения</vt:lpstr>
      <vt:lpstr>Почему я люблю цирк?</vt:lpstr>
      <vt:lpstr>План текста</vt:lpstr>
      <vt:lpstr>Орфография</vt:lpstr>
      <vt:lpstr>Пунктуация</vt:lpstr>
      <vt:lpstr>Лексика</vt:lpstr>
      <vt:lpstr>Лексика</vt:lpstr>
      <vt:lpstr>Лексика</vt:lpstr>
      <vt:lpstr>Задания к изложению</vt:lpstr>
      <vt:lpstr>Создатель  изложения-рассуждения</vt:lpstr>
      <vt:lpstr>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Ваганова</dc:creator>
  <cp:lastModifiedBy>Екатерина Шайдурова</cp:lastModifiedBy>
  <cp:revision>28</cp:revision>
  <dcterms:created xsi:type="dcterms:W3CDTF">2019-11-10T05:39:38Z</dcterms:created>
  <dcterms:modified xsi:type="dcterms:W3CDTF">2019-11-23T06:31:28Z</dcterms:modified>
</cp:coreProperties>
</file>