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9" r:id="rId4"/>
    <p:sldId id="265" r:id="rId5"/>
    <p:sldId id="271" r:id="rId6"/>
    <p:sldId id="264" r:id="rId7"/>
    <p:sldId id="260" r:id="rId8"/>
    <p:sldId id="262" r:id="rId9"/>
    <p:sldId id="263" r:id="rId10"/>
    <p:sldId id="272" r:id="rId11"/>
    <p:sldId id="261" r:id="rId12"/>
    <p:sldId id="257" r:id="rId13"/>
    <p:sldId id="267" r:id="rId14"/>
    <p:sldId id="268" r:id="rId15"/>
    <p:sldId id="258" r:id="rId16"/>
    <p:sldId id="259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7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5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722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13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3995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576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04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96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72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3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5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98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57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4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85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72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4388D-6B37-4386-9FD1-EC6E4C646D49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E8D6AD-BE99-42FA-B51E-C4E1371D56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7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14300"/>
            <a:ext cx="8412481" cy="3288665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МБОУ МО Плавский район «Молочно-Дворская СОШ»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8000" b="1" dirty="0" smtClean="0">
                <a:solidFill>
                  <a:srgbClr val="002060"/>
                </a:solidFill>
              </a:rPr>
              <a:t>Чиж и Голубь</a:t>
            </a:r>
            <a:br>
              <a:rPr lang="ru-RU" sz="8000" b="1" dirty="0" smtClean="0">
                <a:solidFill>
                  <a:srgbClr val="002060"/>
                </a:solidFill>
              </a:rPr>
            </a:br>
            <a:r>
              <a:rPr lang="ru-RU" dirty="0" smtClean="0"/>
              <a:t>И. Крылов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6290" y="5724525"/>
            <a:ext cx="4514850" cy="101917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 учитель начальных классов</a:t>
            </a:r>
          </a:p>
          <a:p>
            <a:r>
              <a:rPr lang="ru-RU" sz="3000" b="1" dirty="0" smtClean="0"/>
              <a:t>Колпакова Н.В.</a:t>
            </a:r>
            <a:endParaRPr lang="ru-RU" sz="3000" b="1" dirty="0"/>
          </a:p>
        </p:txBody>
      </p:sp>
      <p:pic>
        <p:nvPicPr>
          <p:cNvPr id="8196" name="Picture 4" descr="http://pimg.mycdn.me/getImage?url=http%3A%2F%2Fbasni.net%2Fkartinki%2Fbasnya_krylova_chig_i_golub_273104.jpg&amp;type=WIDE_FEED_PANORAMA&amp;signatureToken=0fRDe6Cf3t2BZMZhjb2I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110" y="3402965"/>
            <a:ext cx="5514449" cy="220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6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Голубь птица плотного сложения, с короткими ногами и маленькой головой. Обладает способностью находить дорогу домой. Её часто можно встретить в город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72" y="0"/>
            <a:ext cx="8877887" cy="66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4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static.eva.ru/eva/320000-330000/328142/contest-thumb/82252668428144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068" y="36336"/>
            <a:ext cx="6657976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pressa71.ru/novosti/9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0624" y="1591733"/>
            <a:ext cx="5136444" cy="457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76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ytimg.com/vi/QaNEFmBdGig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37" y="179758"/>
            <a:ext cx="8904320" cy="667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80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Западня – ловушка для ловли птиц и животных. Силок- петля для ловли птиц и мелких животных. Ручаюсь – отвечаю за свои слов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72" y="135468"/>
            <a:ext cx="8763939" cy="657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67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одберите подходящие к этой басне пословицы: «Отольются кошке мышкины слёзы». «Ворон за море летал, умней не стал». «Глупой птице свой дом не мил». «Над другим посмеялся, над собою поплачешь». «От ворон отстала, а к павам не пристала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38" y="138202"/>
            <a:ext cx="8771582" cy="657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15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fb2gratis.com/images/344/343120/2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222" y="219397"/>
            <a:ext cx="7681029" cy="663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s00.infourok.ru/images/doc/174/199333/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58" y="90312"/>
            <a:ext cx="8895409" cy="667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04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s00.infourok.ru/images/doc/124/145568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89" y="0"/>
            <a:ext cx="8950211" cy="671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67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- Зачеркнуть повторяющиеся буквы и прочитать получившееся слово из оставшихся букв. ПЕТКПЕТРПЕТЫПЕТЛПЕТОПЕТВП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2" y="0"/>
            <a:ext cx="9460088" cy="709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3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ЕТКПЕТРПЕТЫПЕТЛПЕТОПЕТВП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78" y="20550"/>
            <a:ext cx="8974666" cy="673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50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ypresentation.ru/documents/40d15243448c55246088f5808f410bd3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1" y="188119"/>
            <a:ext cx="8893175" cy="666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63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Басня - стихотворный рассказ, где действующие лица: звери, птицы, растения, вещи, а подразумеваются под ними люди. Басни учат людей жить по справедливост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33" y="74172"/>
            <a:ext cx="8974667" cy="673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0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i.ytimg.com/vi/afA2IkKR9KI/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8380"/>
            <a:ext cx="8919492" cy="668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9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uzuz.ru/uploads/images/i/v/a/ivan_andreevich_krilov_basnja_slon_i_moska_chitaet_igor_vladimirovich_ilinsk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7" y="144894"/>
            <a:ext cx="8723841" cy="654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24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lusana.ru/files/7101/573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18" y="0"/>
            <a:ext cx="10542495" cy="791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5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wpt.ru/uploads/presentation_screenshots/1f2fc5dc2964764a17841341e15399b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10" y="0"/>
            <a:ext cx="9265709" cy="694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58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15</Words>
  <Application>Microsoft Office PowerPoint</Application>
  <PresentationFormat>Широкоэкранный</PresentationFormat>
  <Paragraphs>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Грань</vt:lpstr>
      <vt:lpstr>МБОУ МО Плавский район «Молочно-Дворская СОШ»   Чиж и Голубь И. Крылов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 Kolpakova</dc:creator>
  <cp:lastModifiedBy>Natali Kolpakova</cp:lastModifiedBy>
  <cp:revision>9</cp:revision>
  <dcterms:created xsi:type="dcterms:W3CDTF">2016-02-29T16:40:55Z</dcterms:created>
  <dcterms:modified xsi:type="dcterms:W3CDTF">2019-11-23T16:42:40Z</dcterms:modified>
</cp:coreProperties>
</file>