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2" r:id="rId3"/>
    <p:sldId id="257" r:id="rId4"/>
    <p:sldId id="256" r:id="rId5"/>
    <p:sldId id="259" r:id="rId6"/>
    <p:sldId id="261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1F7E-E048-41A2-BAED-583EBBA658B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A290-43DE-441D-AA59-CBAD2F52A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35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1F7E-E048-41A2-BAED-583EBBA658B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A290-43DE-441D-AA59-CBAD2F52A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212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1F7E-E048-41A2-BAED-583EBBA658B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A290-43DE-441D-AA59-CBAD2F52A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111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1F7E-E048-41A2-BAED-583EBBA658B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A290-43DE-441D-AA59-CBAD2F52A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30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1F7E-E048-41A2-BAED-583EBBA658B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A290-43DE-441D-AA59-CBAD2F52A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67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1F7E-E048-41A2-BAED-583EBBA658B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A290-43DE-441D-AA59-CBAD2F52A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58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1F7E-E048-41A2-BAED-583EBBA658B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A290-43DE-441D-AA59-CBAD2F52A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874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1F7E-E048-41A2-BAED-583EBBA658B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A290-43DE-441D-AA59-CBAD2F52A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903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1F7E-E048-41A2-BAED-583EBBA658B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A290-43DE-441D-AA59-CBAD2F52A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913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1F7E-E048-41A2-BAED-583EBBA658B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A290-43DE-441D-AA59-CBAD2F52A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026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1F7E-E048-41A2-BAED-583EBBA658B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7A290-43DE-441D-AA59-CBAD2F52A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526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A1F7E-E048-41A2-BAED-583EBBA658B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7A290-43DE-441D-AA59-CBAD2F52AF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228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линии, Изгибы, прозрачность обои на рабочий стол картинки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8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57500" y="230190"/>
            <a:ext cx="3385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д/с № 29 «Светлячок»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0049" y="1395151"/>
            <a:ext cx="8586788" cy="1200329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anose="020B0603020202020204" pitchFamily="34" charset="0"/>
              </a:rPr>
              <a:t>«Детские улыбки»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7687" y="5566716"/>
            <a:ext cx="4500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: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Смолкова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Т.В.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https://avatars.mds.yandex.net/get-pdb/992060/3e57ac6d-86d5-466a-97b4-7ff726db5928/s1200?webp=fals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6272" y="3262693"/>
            <a:ext cx="3421696" cy="216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46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линии, Изгибы, прозрачность обои на рабочий стол картинки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8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listok-perm.ru/image/cache/data/product/265583-800x800.jpg"/>
          <p:cNvPicPr/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222" b="96667" l="2889" r="9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3394" y="4152311"/>
            <a:ext cx="1868170" cy="186817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751840" y="5419914"/>
            <a:ext cx="7315200" cy="710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43113" y="193132"/>
            <a:ext cx="6886575" cy="736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0385" marR="503555" algn="r">
              <a:spcAft>
                <a:spcPts val="675"/>
              </a:spcAft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увидишь лицо без улыбки, улыбнись сам. 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40385" marR="503555" algn="r">
              <a:spcAft>
                <a:spcPts val="675"/>
              </a:spcAft>
            </a:pPr>
            <a:r>
              <a:rPr lang="ru-RU" b="1" i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Биант</a:t>
            </a:r>
            <a:r>
              <a:rPr lang="ru-RU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i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Приенский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4" y="765580"/>
            <a:ext cx="8772524" cy="6256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Детская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улыбка: что может быть дороже? Что может быть ценнее детского смеха и детской улыбки? Наверное ничего.   Ведь это чистота и радость, нежность и ласка, доброта и доверие. 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смех – это не просто красота, это хорошее настроение, добрые поступки, это зарядка на весь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день.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Веселый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радостный ребёнок создает вокруг себя атмосферу счастья и прекрасного настроения у окружающих.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Ребёнок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создаёт сам себя, как волшебник, с помощью такого прекрасного состояния, как улыбка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540385" marR="503555" algn="ctr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группе раннего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возраста №4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прошёл мастер -  класс  с участием родителей и детей по оформлению плаката  «Такие разные улыбки».</a:t>
            </a:r>
          </a:p>
          <a:p>
            <a:pPr marL="540385" marR="503555">
              <a:lnSpc>
                <a:spcPct val="115000"/>
              </a:lnSpc>
              <a:spcAft>
                <a:spcPts val="75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503555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привлечь родителей к совместной деятельности;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503555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умение работать в коллективе, создать хорошее и весёлое настроение;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503555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сплочение группы.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27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линии, Изгибы, прозрачность обои на рабочий стол картинки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8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415" y="1418792"/>
            <a:ext cx="3852209" cy="2568139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58" y="1381256"/>
            <a:ext cx="3908511" cy="260567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42888" y="116524"/>
            <a:ext cx="868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начале мастер – класса воспитатель поговорила  с родителями  о улыбке 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«Чудесные свойства улыбки»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затем  всем было предложено выполнить упражнение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движениями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«Доброе утро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которое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утреннее пробуждение  ребёнка веселым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легким, и придаст хорошее настроение  и улыбку на весь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5329" y="4118872"/>
            <a:ext cx="3916202" cy="2607186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98963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линии, Изгибы, прозрачность обои на рабочий стол картинки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8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2016" y="3983170"/>
            <a:ext cx="3574256" cy="272218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871" y="999270"/>
            <a:ext cx="3473403" cy="286184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9144" y="1074621"/>
            <a:ext cx="4133851" cy="275590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8588" y="217905"/>
            <a:ext cx="8901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плаката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«Такие разные улыбки»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050" y="4404772"/>
            <a:ext cx="2914650" cy="1481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algn="ctr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День со счастья начинается,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algn="ctr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Счастье встало раньше всех!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algn="ctr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Счастье маме улыбается,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Развернув улыбку в смех.</a:t>
            </a:r>
            <a:b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031921"/>
            <a:ext cx="2792016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 в мире ничего милей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Улыбки наших малышей!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Она нежна, чиста, красива,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Причудлива, добра, игрива!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94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линии, Изгибы, прозрачность обои на рабочий стол картинки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8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832" y="498006"/>
            <a:ext cx="3723567" cy="2980666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0073" y="498006"/>
            <a:ext cx="4027928" cy="298066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801" y="3808245"/>
            <a:ext cx="4080272" cy="2720181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02"/>
          <a:stretch/>
        </p:blipFill>
        <p:spPr>
          <a:xfrm>
            <a:off x="5266705" y="3640714"/>
            <a:ext cx="3014663" cy="305524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030547" y="84968"/>
            <a:ext cx="6060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ладошками листопад и улыбки ватными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палочками .</a:t>
            </a:r>
          </a:p>
        </p:txBody>
      </p:sp>
    </p:spTree>
    <p:extLst>
      <p:ext uri="{BB962C8B-B14F-4D97-AF65-F5344CB8AC3E}">
        <p14:creationId xmlns:p14="http://schemas.microsoft.com/office/powerpoint/2010/main" val="230424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линии, Изгибы, прозрачность обои на рабочий стол картинки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863" y="0"/>
            <a:ext cx="91668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7018" y="578931"/>
            <a:ext cx="2450465" cy="2326566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25"/>
          <a:stretch/>
        </p:blipFill>
        <p:spPr>
          <a:xfrm>
            <a:off x="6604447" y="3747257"/>
            <a:ext cx="2349430" cy="2496125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205733" y="1767112"/>
            <a:ext cx="4823069" cy="3551389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255412" y="334804"/>
            <a:ext cx="2599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 плакат готов!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86"/>
          <a:stretch/>
        </p:blipFill>
        <p:spPr>
          <a:xfrm>
            <a:off x="137323" y="681391"/>
            <a:ext cx="2385722" cy="2389456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123" y="4260012"/>
            <a:ext cx="2492186" cy="1995576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401823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линии, Изгибы, прозрачность обои на рабочий стол картинки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8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439" y="319742"/>
            <a:ext cx="6707982" cy="447198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742950" y="4811435"/>
            <a:ext cx="79759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555" marR="503555"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Улыбайтесь, смейтесь, всегда радуйтесь, и жизнь покажется вам намного приятнее. Дарите улыбки! Дарите смех и радость, и пусть в вашем доме поселятся улыбки, рядом с ними обязательно будут радость, мир и счастье.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72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</TotalTime>
  <Words>197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25</cp:revision>
  <dcterms:created xsi:type="dcterms:W3CDTF">2019-11-15T18:38:48Z</dcterms:created>
  <dcterms:modified xsi:type="dcterms:W3CDTF">2019-11-23T18:03:36Z</dcterms:modified>
</cp:coreProperties>
</file>