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68" r:id="rId4"/>
    <p:sldId id="269" r:id="rId5"/>
    <p:sldId id="270" r:id="rId6"/>
    <p:sldId id="272" r:id="rId7"/>
    <p:sldId id="271" r:id="rId8"/>
    <p:sldId id="275" r:id="rId9"/>
    <p:sldId id="276" r:id="rId10"/>
    <p:sldId id="278" r:id="rId11"/>
    <p:sldId id="277" r:id="rId12"/>
    <p:sldId id="274" r:id="rId13"/>
    <p:sldId id="273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ok Antiqua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ok Antiqua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ok Antiqua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ok Antiqua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ok Antiqua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Book Antiqua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Book Antiqua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Book Antiqua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Book Antiqua" pitchFamily="18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53" autoAdjust="0"/>
    <p:restoredTop sz="94660"/>
  </p:normalViewPr>
  <p:slideViewPr>
    <p:cSldViewPr>
      <p:cViewPr>
        <p:scale>
          <a:sx n="66" d="100"/>
          <a:sy n="66" d="100"/>
        </p:scale>
        <p:origin x="-1218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AC5C8E-0AF4-436A-B03C-3C243B1F8845}" type="datetimeFigureOut">
              <a:rPr lang="ru-RU"/>
              <a:pPr>
                <a:defRPr/>
              </a:pPr>
              <a:t>23.11.2019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59321-5797-49AD-A490-DC2927E27E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8EBA9-A067-4D0D-ACBA-6979741AD913}" type="datetimeFigureOut">
              <a:rPr lang="ru-RU"/>
              <a:pPr>
                <a:defRPr/>
              </a:pPr>
              <a:t>23.11.2019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62E63-ABD9-407E-9A14-C40A5DC5E8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B5F01-2DCD-4580-92ED-5DCF9BFE09EA}" type="datetimeFigureOut">
              <a:rPr lang="ru-RU"/>
              <a:pPr>
                <a:defRPr/>
              </a:pPr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A2513-AD7A-4CDE-A704-EF6416CC7C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1D7AD-24B8-4AF4-9BCA-E97ACB675ED5}" type="datetimeFigureOut">
              <a:rPr lang="ru-RU"/>
              <a:pPr>
                <a:defRPr/>
              </a:pPr>
              <a:t>23.11.2019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3A038A-AEF3-442E-A15B-1C356CC143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076C1-9D55-42A1-A6E7-650EFAD60F23}" type="datetimeFigureOut">
              <a:rPr lang="ru-RU"/>
              <a:pPr>
                <a:defRPr/>
              </a:pPr>
              <a:t>23.11.2019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1DA7D-061A-40ED-9AD2-E55B074903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B6ADB-C68E-4C6E-9529-5DE57BD751D1}" type="datetimeFigureOut">
              <a:rPr lang="ru-RU"/>
              <a:pPr>
                <a:defRPr/>
              </a:pPr>
              <a:t>23.11.2019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62766-C175-4D38-8950-C94B37286A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D7974-47D6-4146-A832-E135DD500B91}" type="datetimeFigureOut">
              <a:rPr lang="ru-RU"/>
              <a:pPr>
                <a:defRPr/>
              </a:pPr>
              <a:t>23.11.2019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FE5376-38AC-4E4B-8F74-1D8B6FE806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EBB949-38FB-4905-BFB2-9A5A1DE8684F}" type="datetimeFigureOut">
              <a:rPr lang="ru-RU"/>
              <a:pPr>
                <a:defRPr/>
              </a:pPr>
              <a:t>23.11.2019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64DD4-A068-4B03-8222-B88213AF3B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53F78-1735-4077-838C-19D4FA65F143}" type="datetimeFigureOut">
              <a:rPr lang="ru-RU"/>
              <a:pPr>
                <a:defRPr/>
              </a:pPr>
              <a:t>23.11.2019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09A39-2A4C-4440-9976-B99888B619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EF111-F095-4755-A68B-C70FB34195A4}" type="datetimeFigureOut">
              <a:rPr lang="ru-RU"/>
              <a:pPr>
                <a:defRPr/>
              </a:pPr>
              <a:t>23.11.2019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7C69D-6973-4A6C-AC23-59DEB4BE84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F8133-2DE6-4A2A-8329-15AFA18E54AF}" type="datetimeFigureOut">
              <a:rPr lang="ru-RU"/>
              <a:pPr>
                <a:defRPr/>
              </a:pPr>
              <a:t>23.11.2019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1F91C-6C2F-4E3A-B02D-E9D8AFAE40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 smtClean="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8974BCDB-8E6C-454D-B937-584CA181C6A8}" type="datetimeFigureOut">
              <a:rPr lang="ru-RU"/>
              <a:pPr>
                <a:defRPr/>
              </a:pPr>
              <a:t>23.11.2019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 smtClean="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2E66A178-4C69-4FD0-A7F4-7DC9918A31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0" r:id="rId4"/>
    <p:sldLayoutId id="2147483746" r:id="rId5"/>
    <p:sldLayoutId id="2147483741" r:id="rId6"/>
    <p:sldLayoutId id="2147483747" r:id="rId7"/>
    <p:sldLayoutId id="2147483748" r:id="rId8"/>
    <p:sldLayoutId id="2147483749" r:id="rId9"/>
    <p:sldLayoutId id="2147483742" r:id="rId10"/>
    <p:sldLayoutId id="2147483750" r:id="rId11"/>
  </p:sldLayoutIdLst>
  <p:transition spd="slow">
    <p:push dir="u"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5" Type="http://schemas.openxmlformats.org/officeDocument/2006/relationships/slide" Target="slide9.xml"/><Relationship Id="rId4" Type="http://schemas.openxmlformats.org/officeDocument/2006/relationships/slide" Target="slid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slide" Target="slide6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3.xml"/><Relationship Id="rId6" Type="http://schemas.openxmlformats.org/officeDocument/2006/relationships/slide" Target="slide7.xml"/><Relationship Id="rId5" Type="http://schemas.openxmlformats.org/officeDocument/2006/relationships/slide" Target="slide8.xml"/><Relationship Id="rId4" Type="http://schemas.openxmlformats.org/officeDocument/2006/relationships/slide" Target="slide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852936"/>
            <a:ext cx="8229600" cy="18288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i="1" dirty="0" smtClean="0">
                <a:solidFill>
                  <a:srgbClr val="FF0000"/>
                </a:solidFill>
                <a:latin typeface="Adobe Gothic Std B" pitchFamily="34" charset="-128"/>
                <a:ea typeface="Adobe Gothic Std B" pitchFamily="34" charset="-128"/>
              </a:rPr>
              <a:t>4 ноября -</a:t>
            </a:r>
            <a:br>
              <a:rPr lang="ru-RU" sz="6000" i="1" dirty="0" smtClean="0">
                <a:solidFill>
                  <a:srgbClr val="FF0000"/>
                </a:solidFill>
                <a:latin typeface="Adobe Gothic Std B" pitchFamily="34" charset="-128"/>
                <a:ea typeface="Adobe Gothic Std B" pitchFamily="34" charset="-128"/>
              </a:rPr>
            </a:br>
            <a:r>
              <a:rPr lang="ru-RU" sz="6000" i="1" dirty="0" smtClean="0">
                <a:solidFill>
                  <a:srgbClr val="FF0000"/>
                </a:solidFill>
                <a:latin typeface="Adobe Gothic Std B" pitchFamily="34" charset="-128"/>
                <a:ea typeface="Adobe Gothic Std B" pitchFamily="34" charset="-128"/>
              </a:rPr>
              <a:t> День народного единства</a:t>
            </a:r>
            <a:endParaRPr lang="ru-RU" sz="6000" i="1" dirty="0">
              <a:solidFill>
                <a:srgbClr val="FF0000"/>
              </a:solidFill>
              <a:latin typeface="Adobe Gothic Std B" pitchFamily="34" charset="-128"/>
              <a:ea typeface="Adobe Gothic Std B" pitchFamily="34" charset="-128"/>
            </a:endParaRPr>
          </a:p>
        </p:txBody>
      </p:sp>
      <p:pic>
        <p:nvPicPr>
          <p:cNvPr id="10243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-242888"/>
            <a:ext cx="3190875" cy="318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538" y="187325"/>
            <a:ext cx="3679825" cy="275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288" y="188913"/>
            <a:ext cx="8229600" cy="4708525"/>
          </a:xfrm>
        </p:spPr>
        <p:txBody>
          <a:bodyPr>
            <a:normAutofit fontScale="925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Кто принял закон об празднования этого праздника?</a:t>
            </a:r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hlinkClick r:id="rId2" action="ppaction://hlinksldjump"/>
              </a:rPr>
              <a:t>а) В.В. Путин</a:t>
            </a:r>
            <a:endParaRPr lang="ru-RU" dirty="0" smtClean="0"/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hlinkClick r:id="rId3" action="ppaction://hlinksldjump"/>
              </a:rPr>
              <a:t>б) Д.А. </a:t>
            </a:r>
            <a:r>
              <a:rPr lang="ru-RU" dirty="0">
                <a:hlinkClick r:id="rId3" action="ppaction://hlinksldjump"/>
              </a:rPr>
              <a:t>М</a:t>
            </a:r>
            <a:r>
              <a:rPr lang="ru-RU" dirty="0" smtClean="0">
                <a:hlinkClick r:id="rId3" action="ppaction://hlinksldjump"/>
              </a:rPr>
              <a:t>едведев</a:t>
            </a:r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hlinkClick r:id="rId3" action="ppaction://hlinksldjump"/>
              </a:rPr>
              <a:t>в) В.В. Жириновский</a:t>
            </a:r>
            <a:r>
              <a:rPr lang="ru-RU" dirty="0" smtClean="0"/>
              <a:t>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Какое название носил День народного единства в 17 веке?</a:t>
            </a:r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hlinkClick r:id="rId3" action="ppaction://hlinksldjump"/>
              </a:rPr>
              <a:t>а) День Пожарского и Минина</a:t>
            </a:r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hlinkClick r:id="rId3" action="ppaction://hlinksldjump"/>
              </a:rPr>
              <a:t>б) День народа</a:t>
            </a:r>
            <a:endParaRPr lang="ru-RU" dirty="0" smtClean="0"/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hlinkClick r:id="rId2" action="ppaction://hlinksldjump"/>
              </a:rPr>
              <a:t>в) День Казанской иконы Божьей </a:t>
            </a:r>
            <a:r>
              <a:rPr lang="ru-RU" dirty="0">
                <a:hlinkClick r:id="rId2" action="ppaction://hlinksldjump"/>
              </a:rPr>
              <a:t>М</a:t>
            </a:r>
            <a:r>
              <a:rPr lang="ru-RU" dirty="0" smtClean="0">
                <a:hlinkClick r:id="rId2" action="ppaction://hlinksldjump"/>
              </a:rPr>
              <a:t>атери</a:t>
            </a:r>
            <a:endParaRPr lang="ru-RU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0892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tx1"/>
                </a:solidFill>
                <a:latin typeface="+mn-lt"/>
              </a:rPr>
              <a:t>Спасибо За Внимание</a:t>
            </a:r>
            <a:endParaRPr lang="ru-RU" i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048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Правильно</a:t>
            </a:r>
            <a:endParaRPr lang="ru-RU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323850" y="5445125"/>
            <a:ext cx="1152525" cy="863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2195513" y="5445125"/>
            <a:ext cx="1008062" cy="863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трелка влево 5">
            <a:hlinkClick r:id="rId4" action="ppaction://hlinksldjump"/>
          </p:cNvPr>
          <p:cNvSpPr/>
          <p:nvPr/>
        </p:nvSpPr>
        <p:spPr>
          <a:xfrm>
            <a:off x="4067175" y="5445125"/>
            <a:ext cx="1152525" cy="863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трелка влево 6">
            <a:hlinkClick r:id="rId5" action="ppaction://hlinksldjump"/>
          </p:cNvPr>
          <p:cNvSpPr/>
          <p:nvPr/>
        </p:nvSpPr>
        <p:spPr>
          <a:xfrm>
            <a:off x="6011863" y="5445125"/>
            <a:ext cx="1223962" cy="863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трелка влево 7">
            <a:hlinkClick r:id="rId6" action="ppaction://hlinksldjump"/>
          </p:cNvPr>
          <p:cNvSpPr/>
          <p:nvPr/>
        </p:nvSpPr>
        <p:spPr>
          <a:xfrm>
            <a:off x="7596188" y="5445125"/>
            <a:ext cx="1152525" cy="863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047957" y="260648"/>
            <a:ext cx="7086600" cy="1828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Не правильно</a:t>
            </a:r>
            <a:endParaRPr lang="ru-RU" dirty="0"/>
          </a:p>
        </p:txBody>
      </p:sp>
      <p:pic>
        <p:nvPicPr>
          <p:cNvPr id="22531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650" y="5597525"/>
            <a:ext cx="1176338" cy="89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425" y="5516563"/>
            <a:ext cx="1176338" cy="89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4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5438" y="5516563"/>
            <a:ext cx="1176337" cy="89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5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8538" y="5516563"/>
            <a:ext cx="1174750" cy="89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6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5516563"/>
            <a:ext cx="1176337" cy="89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3" y="2530475"/>
            <a:ext cx="8229600" cy="4710113"/>
          </a:xfrm>
        </p:spPr>
        <p:txBody>
          <a:bodyPr>
            <a:normAutofit/>
          </a:bodyPr>
          <a:lstStyle/>
          <a:p>
            <a:pPr marL="136525" indent="0">
              <a:buFont typeface="Wingdings 2" pitchFamily="18" charset="2"/>
              <a:buNone/>
            </a:pPr>
            <a:r>
              <a:rPr lang="ru-RU" b="1" i="1" smtClean="0">
                <a:effectLst>
                  <a:outerShdw blurRad="38100" dist="38100" dir="2700000" algn="tl">
                    <a:srgbClr val="C0C0C0"/>
                  </a:outerShdw>
                </a:effectLst>
                <a:ea typeface="Adobe Devanagari" pitchFamily="18" charset="0"/>
                <a:cs typeface="Adobe Devanagari" pitchFamily="18" charset="0"/>
              </a:rPr>
              <a:t>4 ноября в России отмечается День</a:t>
            </a:r>
          </a:p>
          <a:p>
            <a:pPr marL="136525" indent="0">
              <a:buFont typeface="Wingdings 2" pitchFamily="18" charset="2"/>
              <a:buNone/>
            </a:pPr>
            <a:r>
              <a:rPr lang="ru-RU" b="1" i="1" smtClean="0">
                <a:effectLst>
                  <a:outerShdw blurRad="38100" dist="38100" dir="2700000" algn="tl">
                    <a:srgbClr val="C0C0C0"/>
                  </a:outerShdw>
                </a:effectLst>
                <a:ea typeface="Adobe Devanagari" pitchFamily="18" charset="0"/>
                <a:cs typeface="Adobe Devanagari" pitchFamily="18" charset="0"/>
              </a:rPr>
              <a:t>народного единства. Впервые в России этот новый всенародный праздник отмечался 4 ноября 2005 года.</a:t>
            </a:r>
          </a:p>
          <a:p>
            <a:pPr marL="136525" indent="0">
              <a:buFont typeface="Wingdings 2" pitchFamily="18" charset="2"/>
              <a:buNone/>
            </a:pPr>
            <a:r>
              <a:rPr lang="ru-RU" b="1" i="1" smtClean="0">
                <a:effectLst>
                  <a:outerShdw blurRad="38100" dist="38100" dir="2700000" algn="tl">
                    <a:srgbClr val="C0C0C0"/>
                  </a:outerShdw>
                </a:effectLst>
                <a:ea typeface="Adobe Devanagari" pitchFamily="18" charset="0"/>
                <a:cs typeface="Adobe Devanagari" pitchFamily="18" charset="0"/>
              </a:rPr>
              <a:t>Давайте познакомимся с историей этого праздника.</a:t>
            </a:r>
          </a:p>
        </p:txBody>
      </p:sp>
      <p:pic>
        <p:nvPicPr>
          <p:cNvPr id="11267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88913"/>
            <a:ext cx="3127375" cy="234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263" y="-233363"/>
            <a:ext cx="3189287" cy="318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43408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>
                <a:solidFill>
                  <a:srgbClr val="FF0000"/>
                </a:solidFill>
                <a:latin typeface="+mn-lt"/>
              </a:rPr>
              <a:t>Изгнание поляков из Кремля</a:t>
            </a:r>
          </a:p>
        </p:txBody>
      </p:sp>
      <p:pic>
        <p:nvPicPr>
          <p:cNvPr id="12291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92275" y="836613"/>
            <a:ext cx="5543550" cy="4076700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4941888"/>
            <a:ext cx="9251950" cy="18161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4 ноября 1612 года вражеское войско сдалось на </a:t>
            </a:r>
            <a:r>
              <a:rPr lang="ru-RU" sz="28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милость победителей</a:t>
            </a:r>
            <a:r>
              <a:rPr lang="ru-RU" sz="28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, ополчение во главе с Мининым </a:t>
            </a:r>
            <a:r>
              <a:rPr lang="ru-RU" sz="28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и Пожарским </a:t>
            </a:r>
            <a:r>
              <a:rPr lang="ru-RU" sz="28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взяло Китай-город. Москва </a:t>
            </a:r>
            <a:r>
              <a:rPr lang="ru-RU" sz="28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была освобождена</a:t>
            </a:r>
            <a:r>
              <a:rPr lang="ru-RU" sz="28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3315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4980"/>
          <a:stretch>
            <a:fillRect/>
          </a:stretch>
        </p:blipFill>
        <p:spPr>
          <a:xfrm>
            <a:off x="1223963" y="260350"/>
            <a:ext cx="6696075" cy="4370388"/>
          </a:xfrm>
        </p:spPr>
      </p:pic>
      <p:sp>
        <p:nvSpPr>
          <p:cNvPr id="7" name="Прямоугольник 6"/>
          <p:cNvSpPr/>
          <p:nvPr/>
        </p:nvSpPr>
        <p:spPr>
          <a:xfrm>
            <a:off x="107950" y="4797425"/>
            <a:ext cx="8928100" cy="18161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В память освобождения Москвы от поляков 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Москве был построен на деньги Д. Пожарского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Казанский собор, в честь Казанской иконы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Божией Матери.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31913" y="476250"/>
            <a:ext cx="6048375" cy="4032250"/>
          </a:xfrm>
        </p:spPr>
      </p:pic>
      <p:sp>
        <p:nvSpPr>
          <p:cNvPr id="5" name="Прямоугольник 4"/>
          <p:cNvSpPr/>
          <p:nvPr/>
        </p:nvSpPr>
        <p:spPr>
          <a:xfrm>
            <a:off x="827088" y="4868863"/>
            <a:ext cx="7345362" cy="18161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«Гражданину Минину 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Князю Пожарскому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благодарная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Россия»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tx1"/>
                </a:solidFill>
              </a:rPr>
              <a:t>Викторина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850" y="1341438"/>
            <a:ext cx="8229600" cy="4708525"/>
          </a:xfrm>
        </p:spPr>
        <p:txBody>
          <a:bodyPr>
            <a:normAutofit fontScale="925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Сколько лет продолжалась Смута великая?</a:t>
            </a:r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hlinkClick r:id="rId2" action="ppaction://hlinksldjump"/>
              </a:rPr>
              <a:t>а)1599-1610</a:t>
            </a:r>
            <a:endParaRPr lang="ru-RU" dirty="0" smtClean="0"/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hlinkClick r:id="rId3" action="ppaction://hlinksldjump"/>
              </a:rPr>
              <a:t>б) 1598-1613</a:t>
            </a:r>
            <a:endParaRPr lang="ru-RU" dirty="0" smtClean="0"/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hlinkClick r:id="rId2" action="ppaction://hlinksldjump"/>
              </a:rPr>
              <a:t>г) 1545-1601</a:t>
            </a:r>
            <a:endParaRPr lang="ru-RU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Как звали двух героев, которые спасли </a:t>
            </a:r>
            <a:r>
              <a:rPr lang="ru-RU" dirty="0" err="1" smtClean="0"/>
              <a:t>Россмю</a:t>
            </a:r>
            <a:r>
              <a:rPr lang="ru-RU" dirty="0" smtClean="0"/>
              <a:t>?</a:t>
            </a:r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hlinkClick r:id="rId2" action="ppaction://hlinksldjump"/>
              </a:rPr>
              <a:t>а)Антон Минин и Кузьма Пожарский </a:t>
            </a:r>
            <a:endParaRPr lang="ru-RU" dirty="0" smtClean="0"/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>
                <a:hlinkClick r:id="rId2" action="ppaction://hlinksldjump"/>
              </a:rPr>
              <a:t>б</a:t>
            </a:r>
            <a:r>
              <a:rPr lang="ru-RU" dirty="0" smtClean="0">
                <a:hlinkClick r:id="rId2" action="ppaction://hlinksldjump"/>
              </a:rPr>
              <a:t>) Пётр Пожарский и Кузьма</a:t>
            </a:r>
            <a:endParaRPr lang="ru-RU" dirty="0" smtClean="0"/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hlinkClick r:id="rId3" action="ppaction://hlinksldjump"/>
              </a:rPr>
              <a:t>в</a:t>
            </a:r>
            <a:r>
              <a:rPr lang="ru-RU" dirty="0">
                <a:hlinkClick r:id="rId3" action="ppaction://hlinksldjump"/>
              </a:rPr>
              <a:t>) Кузьма </a:t>
            </a:r>
            <a:r>
              <a:rPr lang="ru-RU" dirty="0" smtClean="0">
                <a:hlinkClick r:id="rId3" action="ppaction://hlinksldjump"/>
              </a:rPr>
              <a:t>Минин и Князь </a:t>
            </a:r>
            <a:r>
              <a:rPr lang="ru-RU" dirty="0">
                <a:hlinkClick r:id="rId3" action="ppaction://hlinksldjump"/>
              </a:rPr>
              <a:t>Пожарский </a:t>
            </a:r>
            <a:endParaRPr lang="ru-RU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412750"/>
            <a:ext cx="8229600" cy="6111875"/>
          </a:xfrm>
        </p:spPr>
        <p:txBody>
          <a:bodyPr>
            <a:normAutofit fontScale="92500" lnSpcReduction="1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Как называется этот собор?</a:t>
            </a:r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hlinkClick r:id="rId2" action="ppaction://hlinksldjump"/>
              </a:rPr>
              <a:t>а)собор Василия Блаженного</a:t>
            </a:r>
            <a:endParaRPr lang="ru-RU" dirty="0" smtClean="0"/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hlinkClick r:id="rId2" action="ppaction://hlinksldjump"/>
              </a:rPr>
              <a:t>б) Исаакиевский собор</a:t>
            </a:r>
            <a:endParaRPr lang="ru-RU" dirty="0" smtClean="0"/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hlinkClick r:id="rId3" action="ppaction://hlinksldjump"/>
              </a:rPr>
              <a:t>в) Казанский собор</a:t>
            </a:r>
            <a:endParaRPr lang="ru-RU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Войска какого короля </a:t>
            </a:r>
            <a:r>
              <a:rPr lang="ru-RU" dirty="0"/>
              <a:t>р</a:t>
            </a:r>
            <a:r>
              <a:rPr lang="ru-RU" dirty="0" smtClean="0"/>
              <a:t>ешили захватить Россию?</a:t>
            </a:r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>
                <a:hlinkClick r:id="rId2" action="ppaction://hlinksldjump"/>
              </a:rPr>
              <a:t>а</a:t>
            </a:r>
            <a:r>
              <a:rPr lang="ru-RU" dirty="0" smtClean="0">
                <a:hlinkClick r:id="rId2" action="ppaction://hlinksldjump"/>
              </a:rPr>
              <a:t>)</a:t>
            </a:r>
            <a:r>
              <a:rPr lang="en-US" dirty="0" smtClean="0">
                <a:hlinkClick r:id="rId2" action="ppaction://hlinksldjump"/>
              </a:rPr>
              <a:t> </a:t>
            </a:r>
            <a:r>
              <a:rPr lang="ru-RU" dirty="0" smtClean="0">
                <a:hlinkClick r:id="rId2" action="ppaction://hlinksldjump"/>
              </a:rPr>
              <a:t>король Львиное Сердце</a:t>
            </a:r>
            <a:endParaRPr lang="ru-RU" dirty="0" smtClean="0">
              <a:hlinkClick r:id="rId2" action="ppaction://hlinksldjump"/>
            </a:endParaRPr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hlinkClick r:id="rId2" action="ppaction://hlinksldjump"/>
              </a:rPr>
              <a:t>б) Филип </a:t>
            </a:r>
            <a:r>
              <a:rPr lang="en-US" dirty="0" smtClean="0">
                <a:hlinkClick r:id="rId2" action="ppaction://hlinksldjump"/>
              </a:rPr>
              <a:t>II</a:t>
            </a:r>
            <a:endParaRPr lang="ru-RU" dirty="0" smtClean="0"/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hlinkClick r:id="rId3" action="ppaction://hlinksldjump"/>
              </a:rPr>
              <a:t>в) Сигизмунд </a:t>
            </a:r>
            <a:r>
              <a:rPr lang="en-US" dirty="0" smtClean="0">
                <a:hlinkClick r:id="rId3" action="ppaction://hlinksldjump"/>
              </a:rPr>
              <a:t>III</a:t>
            </a:r>
            <a:endParaRPr lang="ru-RU" dirty="0"/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5963" y="549275"/>
            <a:ext cx="2627312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850" y="260350"/>
            <a:ext cx="8229600" cy="4710113"/>
          </a:xfrm>
        </p:spPr>
        <p:txBody>
          <a:bodyPr>
            <a:normAutofit fontScale="850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/>
              <a:t>Где расположен памятник Пожарскому и Минину?</a:t>
            </a:r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>
                <a:hlinkClick r:id="rId2" action="ppaction://hlinksldjump"/>
              </a:rPr>
              <a:t>а) на Красной площади, пред собором Василия Блаженного</a:t>
            </a:r>
            <a:endParaRPr lang="ru-RU" dirty="0"/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>
                <a:hlinkClick r:id="rId3" action="ppaction://hlinksldjump"/>
              </a:rPr>
              <a:t>б) на Дворцовой площади, с сади собора Василия Блаженного </a:t>
            </a:r>
            <a:endParaRPr lang="ru-RU" dirty="0"/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>
                <a:hlinkClick r:id="rId3" action="ppaction://hlinksldjump"/>
              </a:rPr>
              <a:t>г) на Красной площади, перед </a:t>
            </a:r>
            <a:r>
              <a:rPr lang="ru-RU" dirty="0" smtClean="0">
                <a:hlinkClick r:id="rId3" action="ppaction://hlinksldjump"/>
              </a:rPr>
              <a:t>Кремлём </a:t>
            </a:r>
            <a:endParaRPr lang="ru-RU" dirty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В честь какой иконы назвали Казанский Собор?</a:t>
            </a:r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>
                <a:hlinkClick r:id="rId3" action="ppaction://hlinksldjump"/>
              </a:rPr>
              <a:t>а</a:t>
            </a:r>
            <a:r>
              <a:rPr lang="ru-RU" dirty="0" smtClean="0">
                <a:hlinkClick r:id="rId3" action="ppaction://hlinksldjump"/>
              </a:rPr>
              <a:t>) икона Иисуса Христа</a:t>
            </a:r>
            <a:endParaRPr lang="ru-RU" dirty="0" smtClean="0"/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>
                <a:hlinkClick r:id="rId3" action="ppaction://hlinksldjump"/>
              </a:rPr>
              <a:t>б</a:t>
            </a:r>
            <a:r>
              <a:rPr lang="ru-RU" dirty="0" smtClean="0">
                <a:hlinkClick r:id="rId3" action="ppaction://hlinksldjump"/>
              </a:rPr>
              <a:t>) икона Богоявления </a:t>
            </a:r>
            <a:endParaRPr lang="ru-RU" dirty="0" smtClean="0"/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hlinkClick r:id="rId2" action="ppaction://hlinksldjump"/>
              </a:rPr>
              <a:t>в) икона Божьей Матери </a:t>
            </a:r>
            <a:endParaRPr lang="ru-RU" dirty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288" y="260350"/>
            <a:ext cx="8229600" cy="4710113"/>
          </a:xfrm>
        </p:spPr>
        <p:txBody>
          <a:bodyPr>
            <a:normAutofit fontScale="92500" lnSpcReduction="1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Когда  сдалось вражеское войско?</a:t>
            </a:r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hlinkClick r:id="rId2" action="ppaction://hlinksldjump"/>
              </a:rPr>
              <a:t>а) 4 ноября 1612</a:t>
            </a:r>
            <a:endParaRPr lang="ru-RU" dirty="0" smtClean="0"/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hlinkClick r:id="rId3" action="ppaction://hlinksldjump"/>
              </a:rPr>
              <a:t>б) 7 декабря 1610</a:t>
            </a:r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hlinkClick r:id="rId3" action="ppaction://hlinksldjump"/>
              </a:rPr>
              <a:t>в) 10 октября 1615</a:t>
            </a:r>
            <a:endParaRPr lang="ru-RU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Когда начали отмечать «День народного единства»?</a:t>
            </a:r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>
                <a:hlinkClick r:id="rId3" action="ppaction://hlinksldjump"/>
              </a:rPr>
              <a:t>а</a:t>
            </a:r>
            <a:r>
              <a:rPr lang="ru-RU" dirty="0" smtClean="0">
                <a:hlinkClick r:id="rId3" action="ppaction://hlinksldjump"/>
              </a:rPr>
              <a:t>) 4 ноября 2003</a:t>
            </a:r>
            <a:endParaRPr lang="ru-RU" dirty="0" smtClean="0"/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hlinkClick r:id="rId2" action="ppaction://hlinksldjump"/>
              </a:rPr>
              <a:t>б) 4 ноября 2005</a:t>
            </a:r>
            <a:endParaRPr lang="ru-RU" dirty="0" smtClean="0"/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hlinkClick r:id="rId3" action="ppaction://hlinksldjump"/>
              </a:rPr>
              <a:t>в) 4 ноября 2000</a:t>
            </a:r>
            <a:endParaRPr lang="ru-RU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332</TotalTime>
  <Words>329</Words>
  <Application>Microsoft Office PowerPoint</Application>
  <PresentationFormat>Экран (4:3)</PresentationFormat>
  <Paragraphs>61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Book Antiqua</vt:lpstr>
      <vt:lpstr>Arial</vt:lpstr>
      <vt:lpstr>Franklin Gothic Medium</vt:lpstr>
      <vt:lpstr>Franklin Gothic Book</vt:lpstr>
      <vt:lpstr>Wingdings 2</vt:lpstr>
      <vt:lpstr>Calibri</vt:lpstr>
      <vt:lpstr>Adobe Devanagari</vt:lpstr>
      <vt:lpstr>Трек</vt:lpstr>
      <vt:lpstr>4 ноября -  День народного единства</vt:lpstr>
      <vt:lpstr>Слайд 2</vt:lpstr>
      <vt:lpstr>Изгнание поляков из Кремля</vt:lpstr>
      <vt:lpstr>Слайд 4</vt:lpstr>
      <vt:lpstr>Слайд 5</vt:lpstr>
      <vt:lpstr>Викторина</vt:lpstr>
      <vt:lpstr>Слайд 7</vt:lpstr>
      <vt:lpstr>Слайд 8</vt:lpstr>
      <vt:lpstr>Слайд 9</vt:lpstr>
      <vt:lpstr>Слайд 10</vt:lpstr>
      <vt:lpstr>Спасибо За Внимание</vt:lpstr>
      <vt:lpstr>Правильно</vt:lpstr>
      <vt:lpstr>Не правильно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 ноября -  День народного единства</dc:title>
  <dc:creator>Лео Фоменко</dc:creator>
  <cp:lastModifiedBy>Toshiba</cp:lastModifiedBy>
  <cp:revision>18</cp:revision>
  <dcterms:created xsi:type="dcterms:W3CDTF">2016-10-25T17:11:41Z</dcterms:created>
  <dcterms:modified xsi:type="dcterms:W3CDTF">2019-11-23T07:37:02Z</dcterms:modified>
</cp:coreProperties>
</file>