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57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29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CC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572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DB423-1813-4A6F-B972-FBCAB298693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14812-1B0D-4A7B-97CC-97AE833CF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891588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EABF-11F8-46DF-9A7C-67FDF197C7DD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92C4-CB75-4DD2-9B84-029733DE1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98880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22631-A2CC-470D-8D9A-7EFFF95A853D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65EF9-38D1-4E2A-8A21-D1A84ABDA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09076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EA8FB-D22E-4890-BE91-B1F27704C8F1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A01A1-62ED-4039-88F7-B464DB14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82173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9C258-122C-4264-9F5C-8C015B1CAA5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2C5FB-C669-4F2C-85FB-11673F199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811850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81EA9-CAE4-4625-83F7-B6AEA6F11BF8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222BD-FFEB-4925-95DD-3789C1DD1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0130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C913F-7349-4F97-8677-B698E40BBBC2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2BE5E-BA19-4BA6-A0FF-20694A89E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787116"/>
      </p:ext>
    </p:extLst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B1634-1B5E-420B-86AF-DDE1EAEC33A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71B82-BFFB-4CA6-8D0B-E91C5E40C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34318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9C383-5B81-4278-B7BB-87517D21A06B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2AE1A-DD16-4D14-BFBB-2095AD7F7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6182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4576E-238F-4CBD-A261-71F7CEE4D108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8D7A-9B51-4449-B360-135259A13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776497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586AC-7E11-4589-B282-C1BA387F4D86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81A3F-F75A-4657-8168-9A837BD74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233406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694D267A-EFE9-4487-8BB5-993409C1677C}" type="datetimeFigureOut">
              <a:rPr lang="ru-RU"/>
              <a:pPr>
                <a:defRPr/>
              </a:pPr>
              <a:t>23.11.2019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32C2A613-F40F-484F-8A98-BFF84B631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7.xml"/><Relationship Id="rId18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5" Type="http://schemas.openxmlformats.org/officeDocument/2006/relationships/slide" Target="slide6.xml"/><Relationship Id="rId15" Type="http://schemas.openxmlformats.org/officeDocument/2006/relationships/slide" Target="slide3.xml"/><Relationship Id="rId10" Type="http://schemas.openxmlformats.org/officeDocument/2006/relationships/slide" Target="slide13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4941888"/>
            <a:ext cx="7056438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Автор: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Марченко Елена Валентиновна, учитель физики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МБОУ «СОШ № 10», г. Инта, Республика Коми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875" y="602138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2018 г.</a:t>
            </a:r>
          </a:p>
        </p:txBody>
      </p:sp>
      <p:pic>
        <p:nvPicPr>
          <p:cNvPr id="2052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112963"/>
            <a:ext cx="74676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3075" y="2205038"/>
            <a:ext cx="594518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Найдите силу тяжести, действующую на вазу с цветами, если ее масса 500г?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4149080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5 Н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699792" y="4895967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500 Н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2699792" y="5661248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5000 Н</a:t>
            </a:r>
          </a:p>
        </p:txBody>
      </p:sp>
      <p:pic>
        <p:nvPicPr>
          <p:cNvPr id="1127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25" y="188913"/>
            <a:ext cx="43878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/>
          </a:blip>
          <a:srcRect/>
          <a:stretch/>
        </p:blipFill>
        <p:spPr bwMode="auto">
          <a:xfrm>
            <a:off x="2348719" y="2132623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6375" y="2273300"/>
            <a:ext cx="6335713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 повлияет на давление газа уменьшение его температуры?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783593" y="3717032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Давление увеличится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1783592" y="5345053"/>
            <a:ext cx="572082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Давление не изменится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3592" y="4506591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Давление уменьшится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143125" y="2106719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230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8913"/>
            <a:ext cx="4389437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5"/>
          <p:cNvSpPr txBox="1">
            <a:spLocks noChangeArrowheads="1"/>
          </p:cNvSpPr>
          <p:nvPr/>
        </p:nvSpPr>
        <p:spPr bwMode="auto">
          <a:xfrm>
            <a:off x="1801813" y="2060575"/>
            <a:ext cx="64865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Рассчитайте давление, которое производит станок весом 1000 Н, если его опорная часть имеет площадь 2500 см</a:t>
            </a:r>
            <a:r>
              <a:rPr lang="ru-RU" altLang="ru-RU" sz="2800" b="1" i="1" baseline="30000">
                <a:solidFill>
                  <a:srgbClr val="002060"/>
                </a:solidFill>
              </a:rPr>
              <a:t>2</a:t>
            </a:r>
            <a:r>
              <a:rPr lang="ru-RU" altLang="ru-RU" sz="2800" b="1" i="1">
                <a:solidFill>
                  <a:srgbClr val="002060"/>
                </a:solidFill>
              </a:rPr>
              <a:t>?</a:t>
            </a:r>
            <a:endParaRPr lang="ru-RU" altLang="ru-RU" sz="2800" i="1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041379" y="3961219"/>
            <a:ext cx="331236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2,5 кПа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059832" y="4805966"/>
            <a:ext cx="331236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400 Па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26427" y="5589240"/>
            <a:ext cx="331236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4 кПа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04749" y="2060848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3325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188913"/>
            <a:ext cx="44005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0113" y="2257425"/>
            <a:ext cx="7226300" cy="138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Выталкивающая сила, действующая на погруженное в жидкость или газ тело, зависит от:</a:t>
            </a:r>
            <a:endParaRPr lang="ru-RU" sz="2800" b="1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783593" y="3717032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Плотности тела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1783592" y="5345053"/>
            <a:ext cx="572082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Глубины погружения тела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83592" y="4506591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Объема тела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98960" y="2149178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4349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563" y="188913"/>
            <a:ext cx="440690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76375" y="2273300"/>
            <a:ext cx="6335713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На основе какого прибора создан высотомер?</a:t>
            </a:r>
            <a:endParaRPr lang="ru-RU" sz="2800" b="1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925763" y="4493621"/>
            <a:ext cx="3436482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Динамометр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2925764" y="5332084"/>
            <a:ext cx="3436483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Манометр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5765" y="3592226"/>
            <a:ext cx="3436482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Барометр-анероид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48292" y="2024372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537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13" y="134938"/>
            <a:ext cx="4389437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5"/>
          <p:cNvSpPr txBox="1">
            <a:spLocks noChangeArrowheads="1"/>
          </p:cNvSpPr>
          <p:nvPr/>
        </p:nvSpPr>
        <p:spPr bwMode="auto">
          <a:xfrm>
            <a:off x="1760538" y="1916113"/>
            <a:ext cx="63404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Определите мощность автомобиля, проезжающего под действием силы тяги, равной 2,4 кН, путь 30 км за 20 мин?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059832" y="4033227"/>
            <a:ext cx="3168353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72 кВт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059831" y="5661248"/>
            <a:ext cx="3168354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36 кВт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1" y="4822786"/>
            <a:ext cx="3168353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60 кВт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39752" y="2060848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6397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88913"/>
            <a:ext cx="43878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600" y="2116138"/>
            <a:ext cx="7416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Какой из блоков – подвижный или неподвижный – изменяет направление действия силы?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1979711" y="5517232"/>
            <a:ext cx="5580619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и подвижный, и неподвижный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979712" y="4535927"/>
            <a:ext cx="5580619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только подвижный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0108" y="3645024"/>
            <a:ext cx="5580619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только неподвижный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524974" y="2077170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742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134938"/>
            <a:ext cx="440055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88" y="2263775"/>
            <a:ext cx="7345362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Какова потенциальная энергия мяча, заброшенного на крышу сарая? Масса мяча 350 г, высота сарая 3 м.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915818" y="3717032"/>
            <a:ext cx="295232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105 Дж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2915816" y="5345053"/>
            <a:ext cx="2952329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1,05 Дж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15817" y="4506591"/>
            <a:ext cx="295232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10,5 Дж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146934" y="2060848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8445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13" y="188913"/>
            <a:ext cx="440690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1763713" y="1916113"/>
            <a:ext cx="6553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002060"/>
                </a:solidFill>
              </a:rPr>
              <a:t>Какой из приведенных ответов, полученных ребятами при решении задачи на нахождение КПД, заведомо ошибочен?</a:t>
            </a:r>
            <a:endParaRPr lang="ru-RU" altLang="ru-RU" sz="2800" i="1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699792" y="3933056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85%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699792" y="4673083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95%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5445224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105%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242149" y="2077170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9469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63" y="188913"/>
            <a:ext cx="4389437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35/157490/img1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834693" y="2954703"/>
            <a:ext cx="5791498" cy="184244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865563" y="4797425"/>
            <a:ext cx="1728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СИЛА</a:t>
            </a:r>
          </a:p>
        </p:txBody>
      </p:sp>
      <p:pic>
        <p:nvPicPr>
          <p:cNvPr id="20484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2" descr="https://pbs.twimg.com/media/CAddlF0W4AAD3b-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538" y="2020888"/>
            <a:ext cx="4951412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131840" y="1916832"/>
            <a:ext cx="1440160" cy="10801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4572000" y="1907901"/>
            <a:ext cx="1440160" cy="10801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6012160" y="1916832"/>
            <a:ext cx="1440160" cy="10801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3131840" y="2996952"/>
            <a:ext cx="1440160" cy="108012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4572000" y="2996952"/>
            <a:ext cx="1440160" cy="108012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6012160" y="2996952"/>
            <a:ext cx="1440160" cy="108012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3138477" y="4077072"/>
            <a:ext cx="1440160" cy="108012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4572000" y="4077072"/>
            <a:ext cx="1440160" cy="108012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6012160" y="4077072"/>
            <a:ext cx="1440160" cy="108012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7" name="Прямоугольник 16">
            <a:hlinkClick r:id="rId12" action="ppaction://hlinksldjump"/>
          </p:cNvPr>
          <p:cNvSpPr/>
          <p:nvPr/>
        </p:nvSpPr>
        <p:spPr>
          <a:xfrm>
            <a:off x="3131840" y="5157192"/>
            <a:ext cx="1440160" cy="108012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8" name="Прямоугольник 17">
            <a:hlinkClick r:id="rId13" action="ppaction://hlinksldjump"/>
          </p:cNvPr>
          <p:cNvSpPr/>
          <p:nvPr/>
        </p:nvSpPr>
        <p:spPr>
          <a:xfrm>
            <a:off x="4572000" y="5157192"/>
            <a:ext cx="1440160" cy="108012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9" name="Прямоугольник 18">
            <a:hlinkClick r:id="rId14" action="ppaction://hlinksldjump"/>
          </p:cNvPr>
          <p:cNvSpPr/>
          <p:nvPr/>
        </p:nvSpPr>
        <p:spPr>
          <a:xfrm>
            <a:off x="6012160" y="5157192"/>
            <a:ext cx="1440160" cy="108012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" name="Прямоугольник 3">
            <a:hlinkClick r:id="rId15" action="ppaction://hlinksldjump"/>
          </p:cNvPr>
          <p:cNvSpPr/>
          <p:nvPr/>
        </p:nvSpPr>
        <p:spPr>
          <a:xfrm>
            <a:off x="1691680" y="1916832"/>
            <a:ext cx="1440160" cy="108012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8" name="Прямоугольник 7">
            <a:hlinkClick r:id="rId16" action="ppaction://hlinksldjump"/>
          </p:cNvPr>
          <p:cNvSpPr/>
          <p:nvPr/>
        </p:nvSpPr>
        <p:spPr>
          <a:xfrm>
            <a:off x="1691680" y="2996952"/>
            <a:ext cx="1440160" cy="108012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2" name="Прямоугольник 11">
            <a:hlinkClick r:id="rId17" action="ppaction://hlinksldjump"/>
          </p:cNvPr>
          <p:cNvSpPr/>
          <p:nvPr/>
        </p:nvSpPr>
        <p:spPr>
          <a:xfrm>
            <a:off x="1707367" y="4077072"/>
            <a:ext cx="1440160" cy="108012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6" name="Прямоугольник 15">
            <a:hlinkClick r:id="rId18" action="ppaction://hlinksldjump"/>
          </p:cNvPr>
          <p:cNvSpPr/>
          <p:nvPr/>
        </p:nvSpPr>
        <p:spPr>
          <a:xfrm>
            <a:off x="1691680" y="5157192"/>
            <a:ext cx="1440160" cy="108012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203575" y="4652963"/>
            <a:ext cx="3370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МАССА</a:t>
            </a:r>
          </a:p>
        </p:txBody>
      </p:sp>
      <p:pic>
        <p:nvPicPr>
          <p:cNvPr id="2050" name="Picture 2" descr="https://fs00.infourok.ru/images/doc/135/157490/640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43"/>
          <a:stretch/>
        </p:blipFill>
        <p:spPr bwMode="auto">
          <a:xfrm>
            <a:off x="1652682" y="2996952"/>
            <a:ext cx="6096000" cy="181515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150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79575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ПЛОТНОСТЬ</a:t>
            </a:r>
          </a:p>
        </p:txBody>
      </p:sp>
      <p:pic>
        <p:nvPicPr>
          <p:cNvPr id="3074" name="Picture 2" descr="https://fs00.infourok.ru/images/doc/135/157490/640/img9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72344" y="3014505"/>
            <a:ext cx="6096000" cy="19925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2532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СКОРОСТЬ</a:t>
            </a:r>
          </a:p>
        </p:txBody>
      </p:sp>
      <p:pic>
        <p:nvPicPr>
          <p:cNvPr id="4098" name="Picture 2" descr="https://fs00.infourok.ru/images/doc/135/157490/640/img4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72344" y="3154762"/>
            <a:ext cx="6096000" cy="20771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355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ВРЕМЯ</a:t>
            </a:r>
          </a:p>
        </p:txBody>
      </p:sp>
      <p:pic>
        <p:nvPicPr>
          <p:cNvPr id="5122" name="Picture 2" descr="https://fs00.infourok.ru/images/doc/135/157490/img3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24780" y="2958291"/>
            <a:ext cx="5952637" cy="24249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ВЕС</a:t>
            </a:r>
          </a:p>
        </p:txBody>
      </p:sp>
      <p:pic>
        <p:nvPicPr>
          <p:cNvPr id="6146" name="Picture 2" descr="https://fs00.infourok.ru/images/doc/135/157490/640/img2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39857" y="3154762"/>
            <a:ext cx="6096000" cy="2286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5604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ОБЪЁМ</a:t>
            </a:r>
          </a:p>
        </p:txBody>
      </p:sp>
      <p:pic>
        <p:nvPicPr>
          <p:cNvPr id="7170" name="Picture 2" descr="https://fs00.infourok.ru/images/doc/135/157490/640/img5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58185" y="3097623"/>
            <a:ext cx="6096000" cy="20741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662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ПУТЬ</a:t>
            </a:r>
          </a:p>
        </p:txBody>
      </p:sp>
      <p:pic>
        <p:nvPicPr>
          <p:cNvPr id="27651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6" descr="http://seninvg07.narod.ru/000_main/rebus/fizika/7/v/velich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101975"/>
            <a:ext cx="714375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УДЛИНЕНИЕ</a:t>
            </a:r>
          </a:p>
        </p:txBody>
      </p:sp>
      <p:pic>
        <p:nvPicPr>
          <p:cNvPr id="9218" name="Picture 2" descr="https://fs00.infourok.ru/images/doc/135/157490/640/img7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538946" y="3154762"/>
            <a:ext cx="6096000" cy="24854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8676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0" y="4652963"/>
            <a:ext cx="609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chemeClr val="bg1"/>
                </a:solidFill>
              </a:rPr>
              <a:t>ЖЁСТКОСТЬ</a:t>
            </a:r>
          </a:p>
        </p:txBody>
      </p:sp>
      <p:pic>
        <p:nvPicPr>
          <p:cNvPr id="10242" name="Picture 2" descr="https://fs00.infourok.ru/images/doc/135/157490/640/img8.jpg"/>
          <p:cNvPicPr>
            <a:picLocks noChangeAspect="1" noChangeArrowheads="1"/>
          </p:cNvPicPr>
          <p:nvPr/>
        </p:nvPicPr>
        <p:blipFill rotWithShape="1">
          <a:blip r:embed="rId2" cstate="email">
            <a:extLst/>
          </a:blip>
          <a:srcRect/>
          <a:stretch/>
        </p:blipFill>
        <p:spPr bwMode="auto">
          <a:xfrm>
            <a:off x="1499431" y="2909647"/>
            <a:ext cx="6096000" cy="26240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29700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00" y="1844675"/>
            <a:ext cx="71231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5157788"/>
            <a:ext cx="6538912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s://www.gourmet-cat.ru/uploads/user_request/57c969f01d46f.pn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/>
          </a:blip>
          <a:srcRect/>
          <a:stretch/>
        </p:blipFill>
        <p:spPr bwMode="auto">
          <a:xfrm>
            <a:off x="3491880" y="2903573"/>
            <a:ext cx="2359922" cy="2253619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30724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1181100"/>
            <a:ext cx="524668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9313" y="2236788"/>
            <a:ext cx="761047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Чем отличаются молекулы сливочного масла в пачке от его молекул в растопленном виде?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699792" y="4005064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cs typeface="Arial" pitchFamily="34" charset="0"/>
              </a:rPr>
              <a:t>Размером</a:t>
            </a:r>
            <a:endParaRPr lang="ru-RU" sz="2400" b="1" i="1" baseline="30000" dirty="0"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699792" y="4751951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Числом атомов</a:t>
            </a:r>
            <a:endParaRPr lang="ru-RU" sz="2400" b="1" i="1" baseline="30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5517232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Ничем</a:t>
            </a:r>
            <a:endParaRPr lang="ru-RU" sz="2400" b="1" i="1" baseline="30000" dirty="0"/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439666" y="1988840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4109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950" y="206375"/>
            <a:ext cx="4389438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088" y="2403475"/>
            <a:ext cx="756126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Выразите длину тела, равную 5000 мм, в метрах и километрах.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2347510" y="4941168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5 м и 0,05 км</a:t>
            </a:r>
            <a:endParaRPr lang="ru-RU" sz="2400" b="1" dirty="0"/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371947" y="4175887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50 м и 0,05 км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03530" y="3438646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5 м и 0,005 км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174708" y="2025649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513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450" y="134938"/>
            <a:ext cx="4402138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1338" y="2139950"/>
            <a:ext cx="8066087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</a:rPr>
              <a:t>В школе он учился поначалу плохо, занимал в списке успеваемости предпоследнее место. Однако после драки с одноклассником он решил доказать, что может стать лучшим учеником школы. И таким стал. Более того, он стал выдающимся ученым, которому принадлежит труд под названием “Математические начала натуральной философии”. Кто этот ученый?</a:t>
            </a:r>
            <a:endParaRPr lang="ru-RU" sz="20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2371947" y="4365104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Галилео Галилей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371947" y="5111991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Архимед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71947" y="5877272"/>
            <a:ext cx="403244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Исаак Ньютон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143125" y="2165501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6157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650" y="188913"/>
            <a:ext cx="44005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6375" y="2273300"/>
            <a:ext cx="6335713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 следует поступить, чтобы ускорить диффузию?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783593" y="3717032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Охладить контактирующие тела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783592" y="5345053"/>
            <a:ext cx="572082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Положить их в темное место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3592" y="4506591"/>
            <a:ext cx="5720827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Повысить температуру тел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34791" y="2025933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718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9513" y="188913"/>
            <a:ext cx="4389437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50" y="134938"/>
            <a:ext cx="4389438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350" y="2078038"/>
            <a:ext cx="6481763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Какова скорость пешехода, преодолевающего ровным шагом расстояние 1,2 км за 20 мин?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754901" y="3717032"/>
            <a:ext cx="3744415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0,06 м/с</a:t>
            </a: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2771800" y="4626407"/>
            <a:ext cx="3744416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10 м/с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71800" y="5517232"/>
            <a:ext cx="3744415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1 м/с</a:t>
            </a:r>
          </a:p>
        </p:txBody>
      </p:sp>
      <p:pic>
        <p:nvPicPr>
          <p:cNvPr id="11" name="Picture 2" descr="https://www.gourmet-cat.ru/uploads/user_request/57c969f01d46f.pn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/>
          </a:blip>
          <a:srcRect/>
          <a:stretch/>
        </p:blipFill>
        <p:spPr bwMode="auto">
          <a:xfrm>
            <a:off x="2382062" y="1892313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550" y="2273300"/>
            <a:ext cx="705643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Какая физическая величина введена для характеристики инертности тела?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115616" y="4581128"/>
            <a:ext cx="7128792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скорость движения</a:t>
            </a: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1115614" y="5345053"/>
            <a:ext cx="7128793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пройденный после взаимодействия путь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5" y="3861048"/>
            <a:ext cx="7128792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масса </a:t>
            </a:r>
          </a:p>
        </p:txBody>
      </p:sp>
      <p:pic>
        <p:nvPicPr>
          <p:cNvPr id="10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254946" y="2005162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9229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3163" y="188913"/>
            <a:ext cx="44005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0900" y="2133600"/>
            <a:ext cx="739298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Какая из планет Солнечной системы имеет наибольшую массу, какая - наименьшую?</a:t>
            </a:r>
            <a:endParaRPr lang="ru-RU" sz="2800" i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132696" y="3789040"/>
            <a:ext cx="4815568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Сатурн; Меркурий</a:t>
            </a: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2123728" y="5445224"/>
            <a:ext cx="4824535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Юпитер; Марс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32695" y="4653136"/>
            <a:ext cx="4815569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/>
              <a:t>Юпитер; Меркурий</a:t>
            </a:r>
          </a:p>
        </p:txBody>
      </p:sp>
      <p:pic>
        <p:nvPicPr>
          <p:cNvPr id="9" name="Picture 2" descr="https://www.gourmet-cat.ru/uploads/user_request/57c969f01d46f.pn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 bwMode="auto">
          <a:xfrm>
            <a:off x="2348719" y="2132623"/>
            <a:ext cx="4490091" cy="4287835"/>
          </a:xfrm>
          <a:prstGeom prst="ellipse">
            <a:avLst/>
          </a:prstGeom>
          <a:ln>
            <a:noFill/>
          </a:ln>
          <a:effectLst/>
          <a:extLst/>
        </p:spPr>
      </p:pic>
      <p:pic>
        <p:nvPicPr>
          <p:cNvPr id="10253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8913"/>
            <a:ext cx="440690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Другая 13">
      <a:dk1>
        <a:srgbClr val="F2F2F2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DD5A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DD5A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DD5A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CB140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DD5A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EE4BD"/>
        </a:accent1>
        <a:accent2>
          <a:srgbClr val="FCC572"/>
        </a:accent2>
        <a:accent3>
          <a:srgbClr val="FFFFFF"/>
        </a:accent3>
        <a:accent4>
          <a:srgbClr val="000000"/>
        </a:accent4>
        <a:accent5>
          <a:srgbClr val="FEEFDB"/>
        </a:accent5>
        <a:accent6>
          <a:srgbClr val="E4B267"/>
        </a:accent6>
        <a:hlink>
          <a:srgbClr val="6B532E"/>
        </a:hlink>
        <a:folHlink>
          <a:srgbClr val="C97A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B9E75"/>
        </a:accent1>
        <a:accent2>
          <a:srgbClr val="FCD740"/>
        </a:accent2>
        <a:accent3>
          <a:srgbClr val="FFFFFF"/>
        </a:accent3>
        <a:accent4>
          <a:srgbClr val="000000"/>
        </a:accent4>
        <a:accent5>
          <a:srgbClr val="FDCCBD"/>
        </a:accent5>
        <a:accent6>
          <a:srgbClr val="E4C339"/>
        </a:accent6>
        <a:hlink>
          <a:srgbClr val="A43E02"/>
        </a:hlink>
        <a:folHlink>
          <a:srgbClr val="A36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68102"/>
        </a:accent1>
        <a:accent2>
          <a:srgbClr val="0F8EBB"/>
        </a:accent2>
        <a:accent3>
          <a:srgbClr val="FFFFFF"/>
        </a:accent3>
        <a:accent4>
          <a:srgbClr val="000000"/>
        </a:accent4>
        <a:accent5>
          <a:srgbClr val="E8C1AA"/>
        </a:accent5>
        <a:accent6>
          <a:srgbClr val="0C80A9"/>
        </a:accent6>
        <a:hlink>
          <a:srgbClr val="A36303"/>
        </a:hlink>
        <a:folHlink>
          <a:srgbClr val="1C0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C7013"/>
        </a:accent1>
        <a:accent2>
          <a:srgbClr val="81A518"/>
        </a:accent2>
        <a:accent3>
          <a:srgbClr val="FFFFFF"/>
        </a:accent3>
        <a:accent4>
          <a:srgbClr val="000000"/>
        </a:accent4>
        <a:accent5>
          <a:srgbClr val="D2BBAA"/>
        </a:accent5>
        <a:accent6>
          <a:srgbClr val="749515"/>
        </a:accent6>
        <a:hlink>
          <a:srgbClr val="0D4DA3"/>
        </a:hlink>
        <a:folHlink>
          <a:srgbClr val="A30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листопад</Template>
  <TotalTime>1914</TotalTime>
  <Words>426</Words>
  <Application>Microsoft Office PowerPoint</Application>
  <PresentationFormat>Экран (4:3)</PresentationFormat>
  <Paragraphs>94</Paragraphs>
  <Slides>29</Slides>
  <Notes>0</Notes>
  <HiddenSlides>16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Нелли</dc:creator>
  <cp:lastModifiedBy>Андрей</cp:lastModifiedBy>
  <cp:revision>107</cp:revision>
  <dcterms:created xsi:type="dcterms:W3CDTF">2015-10-21T06:46:24Z</dcterms:created>
  <dcterms:modified xsi:type="dcterms:W3CDTF">2019-11-23T09:13:16Z</dcterms:modified>
</cp:coreProperties>
</file>