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80" r:id="rId5"/>
    <p:sldId id="279" r:id="rId6"/>
    <p:sldId id="267" r:id="rId7"/>
    <p:sldId id="266" r:id="rId8"/>
    <p:sldId id="259" r:id="rId9"/>
    <p:sldId id="262" r:id="rId10"/>
    <p:sldId id="258" r:id="rId11"/>
    <p:sldId id="269" r:id="rId12"/>
    <p:sldId id="270" r:id="rId13"/>
    <p:sldId id="261" r:id="rId14"/>
    <p:sldId id="282" r:id="rId15"/>
    <p:sldId id="271" r:id="rId16"/>
    <p:sldId id="260" r:id="rId17"/>
    <p:sldId id="265" r:id="rId18"/>
    <p:sldId id="284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Monotype Corsiva" pitchFamily="66" charset="0"/>
              </a:rPr>
              <a:t>И.А. Бунин «Лапти»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_________________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ocuments\лап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357430"/>
            <a:ext cx="7643834" cy="3634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Что такое фуксин?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5429256" cy="54292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Фуксин – красная анилиновая краска; широко применяется для окрашивания волокон, текстильных изделий, кожи.</a:t>
            </a:r>
          </a:p>
          <a:p>
            <a:endParaRPr lang="ru-RU" dirty="0"/>
          </a:p>
        </p:txBody>
      </p:sp>
      <p:pic>
        <p:nvPicPr>
          <p:cNvPr id="1026" name="Picture 2" descr="C:\Users\user\Documents\фкус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0088" y="1785926"/>
            <a:ext cx="3793911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072594" cy="727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7"/>
                <a:gridCol w="4286249"/>
                <a:gridCol w="2571768"/>
              </a:tblGrid>
              <a:tr h="642918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предположение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89168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Мать сделает что-то, что спасет ребенка.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Случится чудо.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Пурга вдруг закончится и приедет врач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 Значит, надо добывать </a:t>
                      </a:r>
                      <a:r>
                        <a:rPr lang="en-US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лапти</a:t>
                      </a:r>
                      <a:r>
                        <a:rPr lang="en-US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]</a:t>
                      </a:r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. Значит, душа желает.»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176468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2) </a:t>
                      </a:r>
                      <a:r>
                        <a:rPr lang="ru-RU" sz="4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Принесёт ли Нефёд лапти?</a:t>
                      </a:r>
                      <a:endParaRPr lang="ru-RU" sz="4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</a:t>
                      </a:r>
                      <a:endParaRPr lang="ru-RU" sz="3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571636">
                <a:tc>
                  <a:txBody>
                    <a:bodyPr/>
                    <a:lstStyle/>
                    <a:p>
                      <a:endParaRPr lang="ru-RU" sz="4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072594" cy="812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7"/>
                <a:gridCol w="4286249"/>
                <a:gridCol w="2571768"/>
              </a:tblGrid>
              <a:tr h="642918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предположение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89168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Мать сделает что-то, что спасет ребенка.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Случится чудо.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Пурга вдруг закончится и приедет врач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 Значит, надо добывать </a:t>
                      </a:r>
                      <a:r>
                        <a:rPr lang="en-US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лапти</a:t>
                      </a:r>
                      <a:r>
                        <a:rPr lang="en-US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]</a:t>
                      </a:r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. Значит, душа желает.»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176468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2) Принесёт ли Нефёд лапти?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Нефед вернется, принесет лапти. </a:t>
                      </a:r>
                    </a:p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-Нефед придет с врачом. </a:t>
                      </a:r>
                    </a:p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3600" b="1" kern="1200" baseline="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Пока Нефед ходит, ребенку станет легче.</a:t>
                      </a:r>
                      <a:endParaRPr lang="ru-RU" sz="3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571636">
                <a:tc>
                  <a:txBody>
                    <a:bodyPr/>
                    <a:lstStyle/>
                    <a:p>
                      <a:endParaRPr lang="ru-RU" sz="4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cuments\лап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-226855"/>
            <a:ext cx="5500726" cy="7116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C0000"/>
                </a:solidFill>
              </a:rPr>
              <a:t>Молитва матери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2334863" cy="3024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142984"/>
            <a:ext cx="3143272" cy="396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 descr="C:\Users\user\Documents\целительниц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143116"/>
            <a:ext cx="2347796" cy="292893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550070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«Молитва матери и со дна моря достанет»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cuments\усадьб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6" y="0"/>
          <a:ext cx="9072594" cy="672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2214578"/>
                <a:gridCol w="4929190"/>
              </a:tblGrid>
              <a:tr h="64291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предположение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21444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Мать сделает что-то, что спасет ребенка.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 Значит, надо добывать </a:t>
                      </a:r>
                      <a:r>
                        <a:rPr lang="en-US" sz="28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лапти</a:t>
                      </a:r>
                      <a:r>
                        <a:rPr lang="en-US" sz="28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]</a:t>
                      </a:r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. Значит, душа желает.»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270799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2) Принесёт ли Нефёд лапти?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Нефед вернется, принесет лапти. </a:t>
                      </a:r>
                    </a:p>
                    <a:p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-Нефед придет с врачом.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«За пазухой Нефеда лежали новенькие ребячьи лапти и пузырек  с фуксином».</a:t>
                      </a:r>
                      <a:endParaRPr lang="ru-RU" sz="36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571636">
                <a:tc>
                  <a:txBody>
                    <a:bodyPr/>
                    <a:lstStyle/>
                    <a:p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Содержимое 4" descr="розвальн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928670"/>
            <a:ext cx="4502046" cy="485778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57752" y="1285860"/>
            <a:ext cx="41434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b="1" dirty="0" smtClean="0">
                <a:latin typeface="Monotype Corsiva" pitchFamily="66" charset="0"/>
              </a:rPr>
              <a:t>низкие и широкие крестьянские сани с расходящимися врозь от передка боками.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500042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latin typeface="Monotype Corsiva" pitchFamily="66" charset="0"/>
              </a:rPr>
              <a:t>Розвальни 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85728"/>
          <a:ext cx="9072594" cy="60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60"/>
                <a:gridCol w="2857520"/>
                <a:gridCol w="3786214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предположение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21444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Мать сделает что-то, что спасет ребенка.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 Значит, надо добывать </a:t>
                      </a:r>
                      <a:r>
                        <a:rPr lang="en-US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лапти</a:t>
                      </a:r>
                      <a:r>
                        <a:rPr lang="en-US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]</a:t>
                      </a:r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. Значит, душа желает.»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239649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2) Принесёт ли Нефёд лапти?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3200" b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Нефед вернется, принесет лапти. </a:t>
                      </a:r>
                    </a:p>
                    <a:p>
                      <a:r>
                        <a:rPr lang="ru-RU" sz="3200" b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-Нефед придет с врачом.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«За пазухой Нефеда лежали новенькие ребячьи лапти и пузырек  с фуксином».</a:t>
                      </a:r>
                      <a:endParaRPr lang="ru-RU" sz="320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57163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3) </a:t>
                      </a:r>
                      <a:r>
                        <a:rPr lang="ru-RU" sz="3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Поправится ли</a:t>
                      </a:r>
                      <a:r>
                        <a:rPr lang="ru-RU" sz="36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 ребёнок?</a:t>
                      </a:r>
                      <a:endParaRPr lang="ru-RU" sz="3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в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0"/>
            <a:ext cx="8784976" cy="557214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7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И.А. Бунин</a:t>
            </a: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0" i="1" dirty="0" smtClean="0">
                <a:effectLst/>
              </a:rPr>
              <a:t>10 </a:t>
            </a:r>
            <a:r>
              <a:rPr lang="ru-RU" sz="3100" b="0" i="1" dirty="0">
                <a:effectLst/>
              </a:rPr>
              <a:t>(22) октября </a:t>
            </a:r>
            <a:r>
              <a:rPr lang="ru-RU" sz="3100" b="0" i="1" dirty="0" smtClean="0">
                <a:effectLst/>
              </a:rPr>
              <a:t>1870,— </a:t>
            </a:r>
            <a:r>
              <a:rPr lang="ru-RU" sz="3100" b="0" i="1" dirty="0">
                <a:effectLst/>
              </a:rPr>
              <a:t>8 ноября </a:t>
            </a:r>
            <a:r>
              <a:rPr lang="ru-RU" sz="3100" b="0" i="1" dirty="0" smtClean="0">
                <a:effectLst/>
              </a:rPr>
              <a:t>1953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русский писатель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;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прозаик,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поэт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,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переводчик.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7" name="Picture 3" descr="http://www.segodnya.ua/img/ui/_fd173ee1cafa9317d81436a748bbdfd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384376" cy="488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4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в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66" cy="5000660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5200" i="1" dirty="0" smtClean="0"/>
              <a:t>Как вы думаете, любой ли человек способен на самопожертвование? Способны ли вы?</a:t>
            </a:r>
            <a:endParaRPr lang="ru-RU" sz="52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14290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885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Письменно ответьте на вопрос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5992"/>
          </a:xfrm>
        </p:spPr>
        <p:txBody>
          <a:bodyPr>
            <a:normAutofit/>
          </a:bodyPr>
          <a:lstStyle/>
          <a:p>
            <a:r>
              <a:rPr lang="ru-RU" dirty="0" smtClean="0"/>
              <a:t>В старое время: крестьянская обувь, сплетённая из лыка, охватывающая только стопу.</a:t>
            </a:r>
            <a:endParaRPr lang="ru-RU" dirty="0"/>
          </a:p>
        </p:txBody>
      </p:sp>
      <p:pic>
        <p:nvPicPr>
          <p:cNvPr id="3074" name="Picture 2" descr="C:\Users\user\Documents\л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214554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1" y="785794"/>
          <a:ext cx="8501121" cy="6072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7"/>
                <a:gridCol w="2857520"/>
                <a:gridCol w="3429024"/>
              </a:tblGrid>
              <a:tr h="78276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предположения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2726469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432316"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130658">
                <a:tc>
                  <a:txBody>
                    <a:bodyPr/>
                    <a:lstStyle/>
                    <a:p>
                      <a:endParaRPr lang="ru-RU" sz="4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c4web.ru/uploads/files/98/98822/hello_html_m530795c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42852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Первая остановка</a:t>
            </a:r>
            <a:endParaRPr lang="ru-RU" sz="4000" b="1" dirty="0">
              <a:latin typeface="Monotype Corsiva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1" y="785795"/>
          <a:ext cx="8501121" cy="4987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7"/>
                <a:gridCol w="3786214"/>
                <a:gridCol w="2500330"/>
              </a:tblGrid>
              <a:tr h="642941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предположения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2239452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176468"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928694">
                <a:tc>
                  <a:txBody>
                    <a:bodyPr/>
                    <a:lstStyle/>
                    <a:p>
                      <a:endParaRPr lang="ru-RU" sz="4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144000" cy="710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2050"/>
                <a:gridCol w="4547404"/>
                <a:gridCol w="2214546"/>
              </a:tblGrid>
              <a:tr h="642918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предположения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2453766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40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Мать сделает что-то, что спасет ребенка.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40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Случится чудо.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40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Пурга вдруг закончится и приедет врач</a:t>
                      </a:r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176468"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928694">
                <a:tc>
                  <a:txBody>
                    <a:bodyPr/>
                    <a:lstStyle/>
                    <a:p>
                      <a:endParaRPr lang="ru-RU" sz="4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stihi.ru/pics/2011/09/10/16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Укажите слова, передающие атмосферу страшной вьюги.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42852"/>
          <a:ext cx="8501121" cy="6896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7"/>
                <a:gridCol w="2786082"/>
                <a:gridCol w="3500462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Вопрос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предположение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ответ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891683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onotype Corsiva" pitchFamily="66" charset="0"/>
                        </a:rPr>
                        <a:t>1) Как помочь ребёнку?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Мать сделает что-то, что спасет ребенка.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Случится чудо.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Пурга вдруг закончится и приедет врач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« Значит, надо добывать </a:t>
                      </a:r>
                      <a:r>
                        <a:rPr lang="en-US" sz="40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40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лапти</a:t>
                      </a:r>
                      <a:r>
                        <a:rPr lang="en-US" sz="40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]</a:t>
                      </a:r>
                      <a:r>
                        <a:rPr lang="ru-RU" sz="4000" b="0" i="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. Значит, душа желает.»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176468"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  <a:tr h="1571636">
                <a:tc>
                  <a:txBody>
                    <a:bodyPr/>
                    <a:lstStyle/>
                    <a:p>
                      <a:endParaRPr lang="ru-RU" sz="4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вью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6583362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Где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мальчик видел лапти?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2050" name="Picture 2" descr="C:\Users\user\Documents\мал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7086600"/>
          </a:xfrm>
          <a:prstGeom prst="rect">
            <a:avLst/>
          </a:prstGeom>
          <a:noFill/>
        </p:spPr>
      </p:pic>
      <p:pic>
        <p:nvPicPr>
          <p:cNvPr id="4098" name="Picture 2" descr="C:\Users\user\Documents\Крестьянские дети_1875_46 х 37.4_д.,м._Частное собрани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0"/>
            <a:ext cx="5831086" cy="7004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426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И.А. Бунин «Лапти» _________________</vt:lpstr>
      <vt:lpstr>В старое время: крестьянская обувь, сплетённая из лыка, охватывающая только стопу.</vt:lpstr>
      <vt:lpstr>Презентация PowerPoint</vt:lpstr>
      <vt:lpstr>Презентация PowerPoint</vt:lpstr>
      <vt:lpstr>Презентация PowerPoint</vt:lpstr>
      <vt:lpstr>Презентация PowerPoint</vt:lpstr>
      <vt:lpstr> Укажите слова, передающие атмосферу страшной вьюги.  </vt:lpstr>
      <vt:lpstr>Презентация PowerPoint</vt:lpstr>
      <vt:lpstr>Где  мальчик видел лапти?</vt:lpstr>
      <vt:lpstr>Что такое фуксин?</vt:lpstr>
      <vt:lpstr>Презентация PowerPoint</vt:lpstr>
      <vt:lpstr>Презентация PowerPoint</vt:lpstr>
      <vt:lpstr>Презентация PowerPoint</vt:lpstr>
      <vt:lpstr>Молитва матери</vt:lpstr>
      <vt:lpstr>Презентация PowerPoint</vt:lpstr>
      <vt:lpstr>Презентация PowerPoint</vt:lpstr>
      <vt:lpstr>Презентация PowerPoint</vt:lpstr>
      <vt:lpstr>  И.А. Бунин 10 (22) октября 1870,— 8 ноября 1953  русский писатель;  прозаик,  поэт,  переводчик.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И.А. Бунин «Лапти»</dc:title>
  <dc:creator>user</dc:creator>
  <cp:lastModifiedBy>Aria</cp:lastModifiedBy>
  <cp:revision>63</cp:revision>
  <dcterms:created xsi:type="dcterms:W3CDTF">2016-01-27T19:32:49Z</dcterms:created>
  <dcterms:modified xsi:type="dcterms:W3CDTF">2019-11-23T11:26:29Z</dcterms:modified>
</cp:coreProperties>
</file>