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 id="353" r:id="rId98"/>
    <p:sldId id="354" r:id="rId99"/>
    <p:sldId id="355" r:id="rId100"/>
    <p:sldId id="356" r:id="rId101"/>
    <p:sldId id="357" r:id="rId102"/>
    <p:sldId id="358" r:id="rId103"/>
    <p:sldId id="359" r:id="rId104"/>
    <p:sldId id="360" r:id="rId105"/>
    <p:sldId id="361" r:id="rId10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052979-3DF1-48C4-B57E-8D4986931C02}"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ru-RU"/>
        </a:p>
      </dgm:t>
    </dgm:pt>
    <dgm:pt modelId="{0F6CFC6F-787D-4ACC-8A11-EEC3D7DFC3A4}">
      <dgm:prSet phldrT="[Текст]"/>
      <dgm:spPr/>
      <dgm:t>
        <a:bodyPr/>
        <a:lstStyle/>
        <a:p>
          <a:r>
            <a:rPr lang="ru-RU" dirty="0" smtClean="0"/>
            <a:t>к</a:t>
          </a:r>
          <a:endParaRPr lang="ru-RU" dirty="0"/>
        </a:p>
      </dgm:t>
    </dgm:pt>
    <dgm:pt modelId="{CCDBF6CC-5BD1-4937-A896-0B718EF43029}" type="parTrans" cxnId="{655FD428-5D2E-47B3-8A5D-2FCF6BDB6535}">
      <dgm:prSet/>
      <dgm:spPr/>
      <dgm:t>
        <a:bodyPr/>
        <a:lstStyle/>
        <a:p>
          <a:endParaRPr lang="ru-RU"/>
        </a:p>
      </dgm:t>
    </dgm:pt>
    <dgm:pt modelId="{7B78F18C-80F2-40A0-B9B2-3F7257F8FD18}" type="sibTrans" cxnId="{655FD428-5D2E-47B3-8A5D-2FCF6BDB6535}">
      <dgm:prSet/>
      <dgm:spPr/>
      <dgm:t>
        <a:bodyPr/>
        <a:lstStyle/>
        <a:p>
          <a:endParaRPr lang="ru-RU"/>
        </a:p>
      </dgm:t>
    </dgm:pt>
    <dgm:pt modelId="{8184FFE7-472C-458D-8BC0-27F853DA6241}">
      <dgm:prSet phldrT="[Текст]"/>
      <dgm:spPr/>
      <dgm:t>
        <a:bodyPr/>
        <a:lstStyle/>
        <a:p>
          <a:r>
            <a:rPr lang="ru-RU" dirty="0" smtClean="0"/>
            <a:t>о</a:t>
          </a:r>
          <a:endParaRPr lang="ru-RU" dirty="0"/>
        </a:p>
      </dgm:t>
    </dgm:pt>
    <dgm:pt modelId="{71894BD5-D44E-4EC7-A1FC-FD9C4F5253C4}" type="parTrans" cxnId="{4DD1171A-E170-4987-B0FE-9A43890CF3EC}">
      <dgm:prSet/>
      <dgm:spPr/>
      <dgm:t>
        <a:bodyPr/>
        <a:lstStyle/>
        <a:p>
          <a:endParaRPr lang="ru-RU"/>
        </a:p>
      </dgm:t>
    </dgm:pt>
    <dgm:pt modelId="{4AC12E6D-B80B-4964-9856-BF22C38B6C44}" type="sibTrans" cxnId="{4DD1171A-E170-4987-B0FE-9A43890CF3EC}">
      <dgm:prSet/>
      <dgm:spPr/>
      <dgm:t>
        <a:bodyPr/>
        <a:lstStyle/>
        <a:p>
          <a:endParaRPr lang="ru-RU"/>
        </a:p>
      </dgm:t>
    </dgm:pt>
    <dgm:pt modelId="{2D865AAA-5ED3-41B0-98FA-A853EA307B2B}">
      <dgm:prSet phldrT="[Текст]"/>
      <dgm:spPr/>
      <dgm:t>
        <a:bodyPr/>
        <a:lstStyle/>
        <a:p>
          <a:r>
            <a:rPr lang="ru-RU" dirty="0" smtClean="0"/>
            <a:t>л</a:t>
          </a:r>
          <a:endParaRPr lang="ru-RU" dirty="0"/>
        </a:p>
      </dgm:t>
    </dgm:pt>
    <dgm:pt modelId="{C00D3BBE-C0BA-431B-9F45-2F8F0D9FD97F}" type="parTrans" cxnId="{B728BD0D-0BCE-41BE-A1AF-1F490A4B1677}">
      <dgm:prSet/>
      <dgm:spPr/>
      <dgm:t>
        <a:bodyPr/>
        <a:lstStyle/>
        <a:p>
          <a:endParaRPr lang="ru-RU"/>
        </a:p>
      </dgm:t>
    </dgm:pt>
    <dgm:pt modelId="{7A249033-6D7F-4CD4-A679-73D31E44B944}" type="sibTrans" cxnId="{B728BD0D-0BCE-41BE-A1AF-1F490A4B1677}">
      <dgm:prSet/>
      <dgm:spPr/>
      <dgm:t>
        <a:bodyPr/>
        <a:lstStyle/>
        <a:p>
          <a:endParaRPr lang="ru-RU"/>
        </a:p>
      </dgm:t>
    </dgm:pt>
    <dgm:pt modelId="{1E48FC0C-94EE-4EC2-AD64-0C98B1856B05}">
      <dgm:prSet phldrT="[Текст]"/>
      <dgm:spPr/>
      <dgm:t>
        <a:bodyPr/>
        <a:lstStyle/>
        <a:p>
          <a:r>
            <a:rPr lang="ru-RU" dirty="0" smtClean="0"/>
            <a:t>е</a:t>
          </a:r>
          <a:endParaRPr lang="ru-RU" dirty="0"/>
        </a:p>
      </dgm:t>
    </dgm:pt>
    <dgm:pt modelId="{568D923E-3420-4306-9DD5-23A00E62AF38}" type="parTrans" cxnId="{7B85F3F9-52A8-4512-9451-3F25F4B3C6BF}">
      <dgm:prSet/>
      <dgm:spPr/>
      <dgm:t>
        <a:bodyPr/>
        <a:lstStyle/>
        <a:p>
          <a:endParaRPr lang="ru-RU"/>
        </a:p>
      </dgm:t>
    </dgm:pt>
    <dgm:pt modelId="{FF98E6A8-296E-45B5-8D2F-CA7508215664}" type="sibTrans" cxnId="{7B85F3F9-52A8-4512-9451-3F25F4B3C6BF}">
      <dgm:prSet/>
      <dgm:spPr/>
      <dgm:t>
        <a:bodyPr/>
        <a:lstStyle/>
        <a:p>
          <a:endParaRPr lang="ru-RU"/>
        </a:p>
      </dgm:t>
    </dgm:pt>
    <dgm:pt modelId="{00DEAB96-65E5-4E52-9A9A-C757FED06310}">
      <dgm:prSet phldrT="[Текст]"/>
      <dgm:spPr/>
      <dgm:t>
        <a:bodyPr/>
        <a:lstStyle/>
        <a:p>
          <a:r>
            <a:rPr lang="ru-RU" dirty="0" smtClean="0"/>
            <a:t>с</a:t>
          </a:r>
          <a:endParaRPr lang="ru-RU" dirty="0"/>
        </a:p>
      </dgm:t>
    </dgm:pt>
    <dgm:pt modelId="{4DAD22D3-0B40-47A2-9517-F3CDD68BF6C3}" type="parTrans" cxnId="{B33734D6-E3AE-4516-B9B7-DC65A8964A06}">
      <dgm:prSet/>
      <dgm:spPr/>
      <dgm:t>
        <a:bodyPr/>
        <a:lstStyle/>
        <a:p>
          <a:endParaRPr lang="ru-RU"/>
        </a:p>
      </dgm:t>
    </dgm:pt>
    <dgm:pt modelId="{F33A9469-65FF-43AC-92E3-6618E8109DBA}" type="sibTrans" cxnId="{B33734D6-E3AE-4516-B9B7-DC65A8964A06}">
      <dgm:prSet/>
      <dgm:spPr/>
      <dgm:t>
        <a:bodyPr/>
        <a:lstStyle/>
        <a:p>
          <a:endParaRPr lang="ru-RU"/>
        </a:p>
      </dgm:t>
    </dgm:pt>
    <dgm:pt modelId="{5CB6C799-3ECB-493A-9E6E-05A2F0D8B13B}">
      <dgm:prSet phldrT="[Текст]"/>
      <dgm:spPr/>
      <dgm:t>
        <a:bodyPr/>
        <a:lstStyle/>
        <a:p>
          <a:r>
            <a:rPr lang="ru-RU" dirty="0" smtClean="0"/>
            <a:t>о</a:t>
          </a:r>
          <a:endParaRPr lang="ru-RU" dirty="0"/>
        </a:p>
      </dgm:t>
    </dgm:pt>
    <dgm:pt modelId="{F3302F16-6E6E-42CE-9462-FD799C1E32EA}" type="parTrans" cxnId="{560D801E-69D5-46E2-8049-E8919FBB23EE}">
      <dgm:prSet/>
      <dgm:spPr/>
      <dgm:t>
        <a:bodyPr/>
        <a:lstStyle/>
        <a:p>
          <a:endParaRPr lang="ru-RU"/>
        </a:p>
      </dgm:t>
    </dgm:pt>
    <dgm:pt modelId="{86C93B17-2381-4020-B7A3-4E11F87E441D}" type="sibTrans" cxnId="{560D801E-69D5-46E2-8049-E8919FBB23EE}">
      <dgm:prSet/>
      <dgm:spPr/>
      <dgm:t>
        <a:bodyPr/>
        <a:lstStyle/>
        <a:p>
          <a:endParaRPr lang="ru-RU"/>
        </a:p>
      </dgm:t>
    </dgm:pt>
    <dgm:pt modelId="{5A913FAD-1B99-4A65-B655-3216300238E9}" type="pres">
      <dgm:prSet presAssocID="{3D052979-3DF1-48C4-B57E-8D4986931C02}" presName="cycle" presStyleCnt="0">
        <dgm:presLayoutVars>
          <dgm:dir/>
          <dgm:resizeHandles val="exact"/>
        </dgm:presLayoutVars>
      </dgm:prSet>
      <dgm:spPr/>
      <dgm:t>
        <a:bodyPr/>
        <a:lstStyle/>
        <a:p>
          <a:endParaRPr lang="ru-RU"/>
        </a:p>
      </dgm:t>
    </dgm:pt>
    <dgm:pt modelId="{D4DD777D-972F-4D4A-992D-0BD56042E901}" type="pres">
      <dgm:prSet presAssocID="{0F6CFC6F-787D-4ACC-8A11-EEC3D7DFC3A4}" presName="node" presStyleLbl="node1" presStyleIdx="0" presStyleCnt="6">
        <dgm:presLayoutVars>
          <dgm:bulletEnabled val="1"/>
        </dgm:presLayoutVars>
      </dgm:prSet>
      <dgm:spPr/>
      <dgm:t>
        <a:bodyPr/>
        <a:lstStyle/>
        <a:p>
          <a:endParaRPr lang="ru-RU"/>
        </a:p>
      </dgm:t>
    </dgm:pt>
    <dgm:pt modelId="{D5741AF4-8F12-40CF-9219-C3231B576C56}" type="pres">
      <dgm:prSet presAssocID="{7B78F18C-80F2-40A0-B9B2-3F7257F8FD18}" presName="sibTrans" presStyleLbl="sibTrans2D1" presStyleIdx="0" presStyleCnt="6"/>
      <dgm:spPr/>
      <dgm:t>
        <a:bodyPr/>
        <a:lstStyle/>
        <a:p>
          <a:endParaRPr lang="ru-RU"/>
        </a:p>
      </dgm:t>
    </dgm:pt>
    <dgm:pt modelId="{42483EAB-1B02-42CB-B3DC-371D00DC0280}" type="pres">
      <dgm:prSet presAssocID="{7B78F18C-80F2-40A0-B9B2-3F7257F8FD18}" presName="connectorText" presStyleLbl="sibTrans2D1" presStyleIdx="0" presStyleCnt="6"/>
      <dgm:spPr/>
      <dgm:t>
        <a:bodyPr/>
        <a:lstStyle/>
        <a:p>
          <a:endParaRPr lang="ru-RU"/>
        </a:p>
      </dgm:t>
    </dgm:pt>
    <dgm:pt modelId="{D978D29F-6EA5-40D3-BE5E-7069B74741EF}" type="pres">
      <dgm:prSet presAssocID="{8184FFE7-472C-458D-8BC0-27F853DA6241}" presName="node" presStyleLbl="node1" presStyleIdx="1" presStyleCnt="6">
        <dgm:presLayoutVars>
          <dgm:bulletEnabled val="1"/>
        </dgm:presLayoutVars>
      </dgm:prSet>
      <dgm:spPr/>
      <dgm:t>
        <a:bodyPr/>
        <a:lstStyle/>
        <a:p>
          <a:endParaRPr lang="ru-RU"/>
        </a:p>
      </dgm:t>
    </dgm:pt>
    <dgm:pt modelId="{77AA0EA7-101B-4B8B-8453-B50C757D8880}" type="pres">
      <dgm:prSet presAssocID="{4AC12E6D-B80B-4964-9856-BF22C38B6C44}" presName="sibTrans" presStyleLbl="sibTrans2D1" presStyleIdx="1" presStyleCnt="6"/>
      <dgm:spPr/>
      <dgm:t>
        <a:bodyPr/>
        <a:lstStyle/>
        <a:p>
          <a:endParaRPr lang="ru-RU"/>
        </a:p>
      </dgm:t>
    </dgm:pt>
    <dgm:pt modelId="{43D28E40-E3E8-4BAC-AF6D-1FF11F3CCB3E}" type="pres">
      <dgm:prSet presAssocID="{4AC12E6D-B80B-4964-9856-BF22C38B6C44}" presName="connectorText" presStyleLbl="sibTrans2D1" presStyleIdx="1" presStyleCnt="6"/>
      <dgm:spPr/>
      <dgm:t>
        <a:bodyPr/>
        <a:lstStyle/>
        <a:p>
          <a:endParaRPr lang="ru-RU"/>
        </a:p>
      </dgm:t>
    </dgm:pt>
    <dgm:pt modelId="{A4FEA59C-2D30-4AD4-AF22-F97F6C8FCEF5}" type="pres">
      <dgm:prSet presAssocID="{2D865AAA-5ED3-41B0-98FA-A853EA307B2B}" presName="node" presStyleLbl="node1" presStyleIdx="2" presStyleCnt="6">
        <dgm:presLayoutVars>
          <dgm:bulletEnabled val="1"/>
        </dgm:presLayoutVars>
      </dgm:prSet>
      <dgm:spPr/>
      <dgm:t>
        <a:bodyPr/>
        <a:lstStyle/>
        <a:p>
          <a:endParaRPr lang="ru-RU"/>
        </a:p>
      </dgm:t>
    </dgm:pt>
    <dgm:pt modelId="{2F7343C7-8A13-4C95-B777-BABC551BDEB5}" type="pres">
      <dgm:prSet presAssocID="{7A249033-6D7F-4CD4-A679-73D31E44B944}" presName="sibTrans" presStyleLbl="sibTrans2D1" presStyleIdx="2" presStyleCnt="6"/>
      <dgm:spPr/>
      <dgm:t>
        <a:bodyPr/>
        <a:lstStyle/>
        <a:p>
          <a:endParaRPr lang="ru-RU"/>
        </a:p>
      </dgm:t>
    </dgm:pt>
    <dgm:pt modelId="{2C7293AE-189F-471D-81EF-3030EE9A404E}" type="pres">
      <dgm:prSet presAssocID="{7A249033-6D7F-4CD4-A679-73D31E44B944}" presName="connectorText" presStyleLbl="sibTrans2D1" presStyleIdx="2" presStyleCnt="6"/>
      <dgm:spPr/>
      <dgm:t>
        <a:bodyPr/>
        <a:lstStyle/>
        <a:p>
          <a:endParaRPr lang="ru-RU"/>
        </a:p>
      </dgm:t>
    </dgm:pt>
    <dgm:pt modelId="{9B7DEE85-910A-4A5C-84FA-B34B78EC8AF4}" type="pres">
      <dgm:prSet presAssocID="{1E48FC0C-94EE-4EC2-AD64-0C98B1856B05}" presName="node" presStyleLbl="node1" presStyleIdx="3" presStyleCnt="6" custRadScaleRad="82335" custRadScaleInc="-1158">
        <dgm:presLayoutVars>
          <dgm:bulletEnabled val="1"/>
        </dgm:presLayoutVars>
      </dgm:prSet>
      <dgm:spPr/>
      <dgm:t>
        <a:bodyPr/>
        <a:lstStyle/>
        <a:p>
          <a:endParaRPr lang="ru-RU"/>
        </a:p>
      </dgm:t>
    </dgm:pt>
    <dgm:pt modelId="{E1953395-7E8F-4180-855B-BAA3FE322405}" type="pres">
      <dgm:prSet presAssocID="{FF98E6A8-296E-45B5-8D2F-CA7508215664}" presName="sibTrans" presStyleLbl="sibTrans2D1" presStyleIdx="3" presStyleCnt="6"/>
      <dgm:spPr/>
      <dgm:t>
        <a:bodyPr/>
        <a:lstStyle/>
        <a:p>
          <a:endParaRPr lang="ru-RU"/>
        </a:p>
      </dgm:t>
    </dgm:pt>
    <dgm:pt modelId="{F363D144-CC10-4E14-8C74-3B9424003F2F}" type="pres">
      <dgm:prSet presAssocID="{FF98E6A8-296E-45B5-8D2F-CA7508215664}" presName="connectorText" presStyleLbl="sibTrans2D1" presStyleIdx="3" presStyleCnt="6"/>
      <dgm:spPr/>
      <dgm:t>
        <a:bodyPr/>
        <a:lstStyle/>
        <a:p>
          <a:endParaRPr lang="ru-RU"/>
        </a:p>
      </dgm:t>
    </dgm:pt>
    <dgm:pt modelId="{04E67DA9-619D-4E52-BD69-0F5974959C63}" type="pres">
      <dgm:prSet presAssocID="{00DEAB96-65E5-4E52-9A9A-C757FED06310}" presName="node" presStyleLbl="node1" presStyleIdx="4" presStyleCnt="6">
        <dgm:presLayoutVars>
          <dgm:bulletEnabled val="1"/>
        </dgm:presLayoutVars>
      </dgm:prSet>
      <dgm:spPr/>
      <dgm:t>
        <a:bodyPr/>
        <a:lstStyle/>
        <a:p>
          <a:endParaRPr lang="ru-RU"/>
        </a:p>
      </dgm:t>
    </dgm:pt>
    <dgm:pt modelId="{5FAE3498-F411-478E-AAC1-594F2055B795}" type="pres">
      <dgm:prSet presAssocID="{F33A9469-65FF-43AC-92E3-6618E8109DBA}" presName="sibTrans" presStyleLbl="sibTrans2D1" presStyleIdx="4" presStyleCnt="6"/>
      <dgm:spPr/>
      <dgm:t>
        <a:bodyPr/>
        <a:lstStyle/>
        <a:p>
          <a:endParaRPr lang="ru-RU"/>
        </a:p>
      </dgm:t>
    </dgm:pt>
    <dgm:pt modelId="{7DB1AFF3-B0FF-4745-81FF-C99163A1F448}" type="pres">
      <dgm:prSet presAssocID="{F33A9469-65FF-43AC-92E3-6618E8109DBA}" presName="connectorText" presStyleLbl="sibTrans2D1" presStyleIdx="4" presStyleCnt="6"/>
      <dgm:spPr/>
      <dgm:t>
        <a:bodyPr/>
        <a:lstStyle/>
        <a:p>
          <a:endParaRPr lang="ru-RU"/>
        </a:p>
      </dgm:t>
    </dgm:pt>
    <dgm:pt modelId="{3BB467BE-D70D-4A45-A15D-AA1F5DB000DC}" type="pres">
      <dgm:prSet presAssocID="{5CB6C799-3ECB-493A-9E6E-05A2F0D8B13B}" presName="node" presStyleLbl="node1" presStyleIdx="5" presStyleCnt="6">
        <dgm:presLayoutVars>
          <dgm:bulletEnabled val="1"/>
        </dgm:presLayoutVars>
      </dgm:prSet>
      <dgm:spPr/>
      <dgm:t>
        <a:bodyPr/>
        <a:lstStyle/>
        <a:p>
          <a:endParaRPr lang="ru-RU"/>
        </a:p>
      </dgm:t>
    </dgm:pt>
    <dgm:pt modelId="{001B8050-6391-4D0B-8D13-D4FD717306C1}" type="pres">
      <dgm:prSet presAssocID="{86C93B17-2381-4020-B7A3-4E11F87E441D}" presName="sibTrans" presStyleLbl="sibTrans2D1" presStyleIdx="5" presStyleCnt="6"/>
      <dgm:spPr/>
      <dgm:t>
        <a:bodyPr/>
        <a:lstStyle/>
        <a:p>
          <a:endParaRPr lang="ru-RU"/>
        </a:p>
      </dgm:t>
    </dgm:pt>
    <dgm:pt modelId="{99416A3F-3290-4099-A9C4-325A2BBC53F9}" type="pres">
      <dgm:prSet presAssocID="{86C93B17-2381-4020-B7A3-4E11F87E441D}" presName="connectorText" presStyleLbl="sibTrans2D1" presStyleIdx="5" presStyleCnt="6"/>
      <dgm:spPr/>
      <dgm:t>
        <a:bodyPr/>
        <a:lstStyle/>
        <a:p>
          <a:endParaRPr lang="ru-RU"/>
        </a:p>
      </dgm:t>
    </dgm:pt>
  </dgm:ptLst>
  <dgm:cxnLst>
    <dgm:cxn modelId="{19C87057-7909-4252-A43A-DC89A5BAD2AB}" type="presOf" srcId="{7B78F18C-80F2-40A0-B9B2-3F7257F8FD18}" destId="{D5741AF4-8F12-40CF-9219-C3231B576C56}" srcOrd="0" destOrd="0" presId="urn:microsoft.com/office/officeart/2005/8/layout/cycle2"/>
    <dgm:cxn modelId="{4DD1171A-E170-4987-B0FE-9A43890CF3EC}" srcId="{3D052979-3DF1-48C4-B57E-8D4986931C02}" destId="{8184FFE7-472C-458D-8BC0-27F853DA6241}" srcOrd="1" destOrd="0" parTransId="{71894BD5-D44E-4EC7-A1FC-FD9C4F5253C4}" sibTransId="{4AC12E6D-B80B-4964-9856-BF22C38B6C44}"/>
    <dgm:cxn modelId="{52097941-0868-453F-96BD-813F4BAE26BE}" type="presOf" srcId="{00DEAB96-65E5-4E52-9A9A-C757FED06310}" destId="{04E67DA9-619D-4E52-BD69-0F5974959C63}" srcOrd="0" destOrd="0" presId="urn:microsoft.com/office/officeart/2005/8/layout/cycle2"/>
    <dgm:cxn modelId="{70EECE70-3AF5-4785-A9F2-927AA61E9673}" type="presOf" srcId="{7B78F18C-80F2-40A0-B9B2-3F7257F8FD18}" destId="{42483EAB-1B02-42CB-B3DC-371D00DC0280}" srcOrd="1" destOrd="0" presId="urn:microsoft.com/office/officeart/2005/8/layout/cycle2"/>
    <dgm:cxn modelId="{55402CAB-8295-49B9-B06C-779D5E8F9D71}" type="presOf" srcId="{F33A9469-65FF-43AC-92E3-6618E8109DBA}" destId="{7DB1AFF3-B0FF-4745-81FF-C99163A1F448}" srcOrd="1" destOrd="0" presId="urn:microsoft.com/office/officeart/2005/8/layout/cycle2"/>
    <dgm:cxn modelId="{560D801E-69D5-46E2-8049-E8919FBB23EE}" srcId="{3D052979-3DF1-48C4-B57E-8D4986931C02}" destId="{5CB6C799-3ECB-493A-9E6E-05A2F0D8B13B}" srcOrd="5" destOrd="0" parTransId="{F3302F16-6E6E-42CE-9462-FD799C1E32EA}" sibTransId="{86C93B17-2381-4020-B7A3-4E11F87E441D}"/>
    <dgm:cxn modelId="{4282AC8D-E229-4C5C-950C-AACEAFEBEDC3}" type="presOf" srcId="{5CB6C799-3ECB-493A-9E6E-05A2F0D8B13B}" destId="{3BB467BE-D70D-4A45-A15D-AA1F5DB000DC}" srcOrd="0" destOrd="0" presId="urn:microsoft.com/office/officeart/2005/8/layout/cycle2"/>
    <dgm:cxn modelId="{BFC75380-F655-4AC8-9FB1-523F76A78392}" type="presOf" srcId="{0F6CFC6F-787D-4ACC-8A11-EEC3D7DFC3A4}" destId="{D4DD777D-972F-4D4A-992D-0BD56042E901}" srcOrd="0" destOrd="0" presId="urn:microsoft.com/office/officeart/2005/8/layout/cycle2"/>
    <dgm:cxn modelId="{9A66C510-E1FD-48C5-8021-E6F1A8A0F631}" type="presOf" srcId="{3D052979-3DF1-48C4-B57E-8D4986931C02}" destId="{5A913FAD-1B99-4A65-B655-3216300238E9}" srcOrd="0" destOrd="0" presId="urn:microsoft.com/office/officeart/2005/8/layout/cycle2"/>
    <dgm:cxn modelId="{3F2A0BBE-EEF2-4D32-8E4F-276DE247624C}" type="presOf" srcId="{FF98E6A8-296E-45B5-8D2F-CA7508215664}" destId="{E1953395-7E8F-4180-855B-BAA3FE322405}" srcOrd="0" destOrd="0" presId="urn:microsoft.com/office/officeart/2005/8/layout/cycle2"/>
    <dgm:cxn modelId="{B728BD0D-0BCE-41BE-A1AF-1F490A4B1677}" srcId="{3D052979-3DF1-48C4-B57E-8D4986931C02}" destId="{2D865AAA-5ED3-41B0-98FA-A853EA307B2B}" srcOrd="2" destOrd="0" parTransId="{C00D3BBE-C0BA-431B-9F45-2F8F0D9FD97F}" sibTransId="{7A249033-6D7F-4CD4-A679-73D31E44B944}"/>
    <dgm:cxn modelId="{4C2D6894-2091-448E-AC75-D517D6949FC6}" type="presOf" srcId="{4AC12E6D-B80B-4964-9856-BF22C38B6C44}" destId="{43D28E40-E3E8-4BAC-AF6D-1FF11F3CCB3E}" srcOrd="1" destOrd="0" presId="urn:microsoft.com/office/officeart/2005/8/layout/cycle2"/>
    <dgm:cxn modelId="{5020308E-6DC6-4708-B72E-1718B0243529}" type="presOf" srcId="{4AC12E6D-B80B-4964-9856-BF22C38B6C44}" destId="{77AA0EA7-101B-4B8B-8453-B50C757D8880}" srcOrd="0" destOrd="0" presId="urn:microsoft.com/office/officeart/2005/8/layout/cycle2"/>
    <dgm:cxn modelId="{A2D63BA0-9029-4A0C-9F2C-B85F0511F3F9}" type="presOf" srcId="{2D865AAA-5ED3-41B0-98FA-A853EA307B2B}" destId="{A4FEA59C-2D30-4AD4-AF22-F97F6C8FCEF5}" srcOrd="0" destOrd="0" presId="urn:microsoft.com/office/officeart/2005/8/layout/cycle2"/>
    <dgm:cxn modelId="{888E49AE-FCA1-4533-85EC-0C29C01091EB}" type="presOf" srcId="{86C93B17-2381-4020-B7A3-4E11F87E441D}" destId="{99416A3F-3290-4099-A9C4-325A2BBC53F9}" srcOrd="1" destOrd="0" presId="urn:microsoft.com/office/officeart/2005/8/layout/cycle2"/>
    <dgm:cxn modelId="{F0A2089A-58C2-403E-95CA-08B2F06EB4F5}" type="presOf" srcId="{FF98E6A8-296E-45B5-8D2F-CA7508215664}" destId="{F363D144-CC10-4E14-8C74-3B9424003F2F}" srcOrd="1" destOrd="0" presId="urn:microsoft.com/office/officeart/2005/8/layout/cycle2"/>
    <dgm:cxn modelId="{5883F4D3-D864-42BE-BFA9-0BF42F73F556}" type="presOf" srcId="{86C93B17-2381-4020-B7A3-4E11F87E441D}" destId="{001B8050-6391-4D0B-8D13-D4FD717306C1}" srcOrd="0" destOrd="0" presId="urn:microsoft.com/office/officeart/2005/8/layout/cycle2"/>
    <dgm:cxn modelId="{65D20734-DE48-4F24-BAEE-DE6ECBCCDD58}" type="presOf" srcId="{1E48FC0C-94EE-4EC2-AD64-0C98B1856B05}" destId="{9B7DEE85-910A-4A5C-84FA-B34B78EC8AF4}" srcOrd="0" destOrd="0" presId="urn:microsoft.com/office/officeart/2005/8/layout/cycle2"/>
    <dgm:cxn modelId="{8B96320D-3F48-4EA9-90F5-D37E87FFBE50}" type="presOf" srcId="{8184FFE7-472C-458D-8BC0-27F853DA6241}" destId="{D978D29F-6EA5-40D3-BE5E-7069B74741EF}" srcOrd="0" destOrd="0" presId="urn:microsoft.com/office/officeart/2005/8/layout/cycle2"/>
    <dgm:cxn modelId="{7B85F3F9-52A8-4512-9451-3F25F4B3C6BF}" srcId="{3D052979-3DF1-48C4-B57E-8D4986931C02}" destId="{1E48FC0C-94EE-4EC2-AD64-0C98B1856B05}" srcOrd="3" destOrd="0" parTransId="{568D923E-3420-4306-9DD5-23A00E62AF38}" sibTransId="{FF98E6A8-296E-45B5-8D2F-CA7508215664}"/>
    <dgm:cxn modelId="{FB835918-D315-41A5-B9BB-D1352B677311}" type="presOf" srcId="{7A249033-6D7F-4CD4-A679-73D31E44B944}" destId="{2C7293AE-189F-471D-81EF-3030EE9A404E}" srcOrd="1" destOrd="0" presId="urn:microsoft.com/office/officeart/2005/8/layout/cycle2"/>
    <dgm:cxn modelId="{F099A4CA-3B46-4529-B804-E99A44AE8F90}" type="presOf" srcId="{F33A9469-65FF-43AC-92E3-6618E8109DBA}" destId="{5FAE3498-F411-478E-AAC1-594F2055B795}" srcOrd="0" destOrd="0" presId="urn:microsoft.com/office/officeart/2005/8/layout/cycle2"/>
    <dgm:cxn modelId="{655FD428-5D2E-47B3-8A5D-2FCF6BDB6535}" srcId="{3D052979-3DF1-48C4-B57E-8D4986931C02}" destId="{0F6CFC6F-787D-4ACC-8A11-EEC3D7DFC3A4}" srcOrd="0" destOrd="0" parTransId="{CCDBF6CC-5BD1-4937-A896-0B718EF43029}" sibTransId="{7B78F18C-80F2-40A0-B9B2-3F7257F8FD18}"/>
    <dgm:cxn modelId="{07EA3047-900D-4FF0-A199-A935BA3C5E03}" type="presOf" srcId="{7A249033-6D7F-4CD4-A679-73D31E44B944}" destId="{2F7343C7-8A13-4C95-B777-BABC551BDEB5}" srcOrd="0" destOrd="0" presId="urn:microsoft.com/office/officeart/2005/8/layout/cycle2"/>
    <dgm:cxn modelId="{B33734D6-E3AE-4516-B9B7-DC65A8964A06}" srcId="{3D052979-3DF1-48C4-B57E-8D4986931C02}" destId="{00DEAB96-65E5-4E52-9A9A-C757FED06310}" srcOrd="4" destOrd="0" parTransId="{4DAD22D3-0B40-47A2-9517-F3CDD68BF6C3}" sibTransId="{F33A9469-65FF-43AC-92E3-6618E8109DBA}"/>
    <dgm:cxn modelId="{9B9F1360-A880-4205-8307-B95B529D24D1}" type="presParOf" srcId="{5A913FAD-1B99-4A65-B655-3216300238E9}" destId="{D4DD777D-972F-4D4A-992D-0BD56042E901}" srcOrd="0" destOrd="0" presId="urn:microsoft.com/office/officeart/2005/8/layout/cycle2"/>
    <dgm:cxn modelId="{7B187023-6600-4D73-ADA6-78208E414CCD}" type="presParOf" srcId="{5A913FAD-1B99-4A65-B655-3216300238E9}" destId="{D5741AF4-8F12-40CF-9219-C3231B576C56}" srcOrd="1" destOrd="0" presId="urn:microsoft.com/office/officeart/2005/8/layout/cycle2"/>
    <dgm:cxn modelId="{2EB4FABF-C780-46F2-838E-F2B218EB0D60}" type="presParOf" srcId="{D5741AF4-8F12-40CF-9219-C3231B576C56}" destId="{42483EAB-1B02-42CB-B3DC-371D00DC0280}" srcOrd="0" destOrd="0" presId="urn:microsoft.com/office/officeart/2005/8/layout/cycle2"/>
    <dgm:cxn modelId="{6A2993F7-1DD6-4918-869D-95DF405672D5}" type="presParOf" srcId="{5A913FAD-1B99-4A65-B655-3216300238E9}" destId="{D978D29F-6EA5-40D3-BE5E-7069B74741EF}" srcOrd="2" destOrd="0" presId="urn:microsoft.com/office/officeart/2005/8/layout/cycle2"/>
    <dgm:cxn modelId="{BF4C77B5-4080-444D-9CBE-D895E8659014}" type="presParOf" srcId="{5A913FAD-1B99-4A65-B655-3216300238E9}" destId="{77AA0EA7-101B-4B8B-8453-B50C757D8880}" srcOrd="3" destOrd="0" presId="urn:microsoft.com/office/officeart/2005/8/layout/cycle2"/>
    <dgm:cxn modelId="{70A47BFF-2F98-46FB-87A5-F9E30708F3C9}" type="presParOf" srcId="{77AA0EA7-101B-4B8B-8453-B50C757D8880}" destId="{43D28E40-E3E8-4BAC-AF6D-1FF11F3CCB3E}" srcOrd="0" destOrd="0" presId="urn:microsoft.com/office/officeart/2005/8/layout/cycle2"/>
    <dgm:cxn modelId="{0918FFAB-2AD6-4A34-9350-916D2F39124D}" type="presParOf" srcId="{5A913FAD-1B99-4A65-B655-3216300238E9}" destId="{A4FEA59C-2D30-4AD4-AF22-F97F6C8FCEF5}" srcOrd="4" destOrd="0" presId="urn:microsoft.com/office/officeart/2005/8/layout/cycle2"/>
    <dgm:cxn modelId="{2EBBAEAA-9868-4A5A-B394-9699E104D38C}" type="presParOf" srcId="{5A913FAD-1B99-4A65-B655-3216300238E9}" destId="{2F7343C7-8A13-4C95-B777-BABC551BDEB5}" srcOrd="5" destOrd="0" presId="urn:microsoft.com/office/officeart/2005/8/layout/cycle2"/>
    <dgm:cxn modelId="{98BB2218-46FA-462B-9246-66BFF8FBBC48}" type="presParOf" srcId="{2F7343C7-8A13-4C95-B777-BABC551BDEB5}" destId="{2C7293AE-189F-471D-81EF-3030EE9A404E}" srcOrd="0" destOrd="0" presId="urn:microsoft.com/office/officeart/2005/8/layout/cycle2"/>
    <dgm:cxn modelId="{DB388D1E-395E-4A7C-AE14-A3C62412928E}" type="presParOf" srcId="{5A913FAD-1B99-4A65-B655-3216300238E9}" destId="{9B7DEE85-910A-4A5C-84FA-B34B78EC8AF4}" srcOrd="6" destOrd="0" presId="urn:microsoft.com/office/officeart/2005/8/layout/cycle2"/>
    <dgm:cxn modelId="{0FEA0D39-EDCF-4832-BD06-C5ACBEEBAC0D}" type="presParOf" srcId="{5A913FAD-1B99-4A65-B655-3216300238E9}" destId="{E1953395-7E8F-4180-855B-BAA3FE322405}" srcOrd="7" destOrd="0" presId="urn:microsoft.com/office/officeart/2005/8/layout/cycle2"/>
    <dgm:cxn modelId="{BE93A4DD-86B4-4B31-B584-69351A10739B}" type="presParOf" srcId="{E1953395-7E8F-4180-855B-BAA3FE322405}" destId="{F363D144-CC10-4E14-8C74-3B9424003F2F}" srcOrd="0" destOrd="0" presId="urn:microsoft.com/office/officeart/2005/8/layout/cycle2"/>
    <dgm:cxn modelId="{CD80B12E-FBD3-4934-9A48-EDB864C58187}" type="presParOf" srcId="{5A913FAD-1B99-4A65-B655-3216300238E9}" destId="{04E67DA9-619D-4E52-BD69-0F5974959C63}" srcOrd="8" destOrd="0" presId="urn:microsoft.com/office/officeart/2005/8/layout/cycle2"/>
    <dgm:cxn modelId="{9723D69A-A9F4-4725-BB43-C9F165D1F18B}" type="presParOf" srcId="{5A913FAD-1B99-4A65-B655-3216300238E9}" destId="{5FAE3498-F411-478E-AAC1-594F2055B795}" srcOrd="9" destOrd="0" presId="urn:microsoft.com/office/officeart/2005/8/layout/cycle2"/>
    <dgm:cxn modelId="{D6E59573-CBD1-4084-A885-FA1E05DC06F0}" type="presParOf" srcId="{5FAE3498-F411-478E-AAC1-594F2055B795}" destId="{7DB1AFF3-B0FF-4745-81FF-C99163A1F448}" srcOrd="0" destOrd="0" presId="urn:microsoft.com/office/officeart/2005/8/layout/cycle2"/>
    <dgm:cxn modelId="{4CD961CC-6A04-4C8D-BB27-953B753BC989}" type="presParOf" srcId="{5A913FAD-1B99-4A65-B655-3216300238E9}" destId="{3BB467BE-D70D-4A45-A15D-AA1F5DB000DC}" srcOrd="10" destOrd="0" presId="urn:microsoft.com/office/officeart/2005/8/layout/cycle2"/>
    <dgm:cxn modelId="{810C4B4F-DD16-4595-8B8F-D4B907D76D31}" type="presParOf" srcId="{5A913FAD-1B99-4A65-B655-3216300238E9}" destId="{001B8050-6391-4D0B-8D13-D4FD717306C1}" srcOrd="11" destOrd="0" presId="urn:microsoft.com/office/officeart/2005/8/layout/cycle2"/>
    <dgm:cxn modelId="{8D0733D2-2459-475F-8719-830B566C1545}" type="presParOf" srcId="{001B8050-6391-4D0B-8D13-D4FD717306C1}" destId="{99416A3F-3290-4099-A9C4-325A2BBC53F9}" srcOrd="0" destOrd="0" presId="urn:microsoft.com/office/officeart/2005/8/layout/cycle2"/>
  </dgm:cxnLst>
  <dgm:bg/>
  <dgm:whole/>
</dgm:dataModel>
</file>

<file path=ppt/diagrams/data2.xml><?xml version="1.0" encoding="utf-8"?>
<dgm:dataModel xmlns:dgm="http://schemas.openxmlformats.org/drawingml/2006/diagram" xmlns:a="http://schemas.openxmlformats.org/drawingml/2006/main">
  <dgm:ptLst>
    <dgm:pt modelId="{3D052979-3DF1-48C4-B57E-8D4986931C02}"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ru-RU"/>
        </a:p>
      </dgm:t>
    </dgm:pt>
    <dgm:pt modelId="{0F6CFC6F-787D-4ACC-8A11-EEC3D7DFC3A4}">
      <dgm:prSet phldrT="[Текст]"/>
      <dgm:spPr/>
      <dgm:t>
        <a:bodyPr/>
        <a:lstStyle/>
        <a:p>
          <a:r>
            <a:rPr lang="ru-RU" dirty="0" smtClean="0"/>
            <a:t>к</a:t>
          </a:r>
          <a:endParaRPr lang="ru-RU" dirty="0"/>
        </a:p>
      </dgm:t>
    </dgm:pt>
    <dgm:pt modelId="{CCDBF6CC-5BD1-4937-A896-0B718EF43029}" type="parTrans" cxnId="{655FD428-5D2E-47B3-8A5D-2FCF6BDB6535}">
      <dgm:prSet/>
      <dgm:spPr/>
      <dgm:t>
        <a:bodyPr/>
        <a:lstStyle/>
        <a:p>
          <a:endParaRPr lang="ru-RU"/>
        </a:p>
      </dgm:t>
    </dgm:pt>
    <dgm:pt modelId="{7B78F18C-80F2-40A0-B9B2-3F7257F8FD18}" type="sibTrans" cxnId="{655FD428-5D2E-47B3-8A5D-2FCF6BDB6535}">
      <dgm:prSet/>
      <dgm:spPr/>
      <dgm:t>
        <a:bodyPr/>
        <a:lstStyle/>
        <a:p>
          <a:endParaRPr lang="ru-RU"/>
        </a:p>
      </dgm:t>
    </dgm:pt>
    <dgm:pt modelId="{8184FFE7-472C-458D-8BC0-27F853DA6241}">
      <dgm:prSet phldrT="[Текст]"/>
      <dgm:spPr/>
      <dgm:t>
        <a:bodyPr/>
        <a:lstStyle/>
        <a:p>
          <a:r>
            <a:rPr lang="ru-RU" dirty="0" smtClean="0"/>
            <a:t>о</a:t>
          </a:r>
          <a:endParaRPr lang="ru-RU" dirty="0"/>
        </a:p>
      </dgm:t>
    </dgm:pt>
    <dgm:pt modelId="{71894BD5-D44E-4EC7-A1FC-FD9C4F5253C4}" type="parTrans" cxnId="{4DD1171A-E170-4987-B0FE-9A43890CF3EC}">
      <dgm:prSet/>
      <dgm:spPr/>
      <dgm:t>
        <a:bodyPr/>
        <a:lstStyle/>
        <a:p>
          <a:endParaRPr lang="ru-RU"/>
        </a:p>
      </dgm:t>
    </dgm:pt>
    <dgm:pt modelId="{4AC12E6D-B80B-4964-9856-BF22C38B6C44}" type="sibTrans" cxnId="{4DD1171A-E170-4987-B0FE-9A43890CF3EC}">
      <dgm:prSet/>
      <dgm:spPr/>
      <dgm:t>
        <a:bodyPr/>
        <a:lstStyle/>
        <a:p>
          <a:endParaRPr lang="ru-RU"/>
        </a:p>
      </dgm:t>
    </dgm:pt>
    <dgm:pt modelId="{2D865AAA-5ED3-41B0-98FA-A853EA307B2B}">
      <dgm:prSet phldrT="[Текст]"/>
      <dgm:spPr/>
      <dgm:t>
        <a:bodyPr/>
        <a:lstStyle/>
        <a:p>
          <a:r>
            <a:rPr lang="ru-RU" dirty="0" smtClean="0"/>
            <a:t>л</a:t>
          </a:r>
          <a:endParaRPr lang="ru-RU" dirty="0"/>
        </a:p>
      </dgm:t>
    </dgm:pt>
    <dgm:pt modelId="{C00D3BBE-C0BA-431B-9F45-2F8F0D9FD97F}" type="parTrans" cxnId="{B728BD0D-0BCE-41BE-A1AF-1F490A4B1677}">
      <dgm:prSet/>
      <dgm:spPr/>
      <dgm:t>
        <a:bodyPr/>
        <a:lstStyle/>
        <a:p>
          <a:endParaRPr lang="ru-RU"/>
        </a:p>
      </dgm:t>
    </dgm:pt>
    <dgm:pt modelId="{7A249033-6D7F-4CD4-A679-73D31E44B944}" type="sibTrans" cxnId="{B728BD0D-0BCE-41BE-A1AF-1F490A4B1677}">
      <dgm:prSet/>
      <dgm:spPr/>
      <dgm:t>
        <a:bodyPr/>
        <a:lstStyle/>
        <a:p>
          <a:endParaRPr lang="ru-RU"/>
        </a:p>
      </dgm:t>
    </dgm:pt>
    <dgm:pt modelId="{1E48FC0C-94EE-4EC2-AD64-0C98B1856B05}">
      <dgm:prSet phldrT="[Текст]"/>
      <dgm:spPr/>
      <dgm:t>
        <a:bodyPr/>
        <a:lstStyle/>
        <a:p>
          <a:r>
            <a:rPr lang="ru-RU" dirty="0" smtClean="0"/>
            <a:t>е</a:t>
          </a:r>
          <a:endParaRPr lang="ru-RU" dirty="0"/>
        </a:p>
      </dgm:t>
    </dgm:pt>
    <dgm:pt modelId="{568D923E-3420-4306-9DD5-23A00E62AF38}" type="parTrans" cxnId="{7B85F3F9-52A8-4512-9451-3F25F4B3C6BF}">
      <dgm:prSet/>
      <dgm:spPr/>
      <dgm:t>
        <a:bodyPr/>
        <a:lstStyle/>
        <a:p>
          <a:endParaRPr lang="ru-RU"/>
        </a:p>
      </dgm:t>
    </dgm:pt>
    <dgm:pt modelId="{FF98E6A8-296E-45B5-8D2F-CA7508215664}" type="sibTrans" cxnId="{7B85F3F9-52A8-4512-9451-3F25F4B3C6BF}">
      <dgm:prSet/>
      <dgm:spPr/>
      <dgm:t>
        <a:bodyPr/>
        <a:lstStyle/>
        <a:p>
          <a:endParaRPr lang="ru-RU"/>
        </a:p>
      </dgm:t>
    </dgm:pt>
    <dgm:pt modelId="{00DEAB96-65E5-4E52-9A9A-C757FED06310}">
      <dgm:prSet phldrT="[Текст]"/>
      <dgm:spPr/>
      <dgm:t>
        <a:bodyPr/>
        <a:lstStyle/>
        <a:p>
          <a:r>
            <a:rPr lang="ru-RU" dirty="0" smtClean="0"/>
            <a:t>с</a:t>
          </a:r>
          <a:endParaRPr lang="ru-RU" dirty="0"/>
        </a:p>
      </dgm:t>
    </dgm:pt>
    <dgm:pt modelId="{4DAD22D3-0B40-47A2-9517-F3CDD68BF6C3}" type="parTrans" cxnId="{B33734D6-E3AE-4516-B9B7-DC65A8964A06}">
      <dgm:prSet/>
      <dgm:spPr/>
      <dgm:t>
        <a:bodyPr/>
        <a:lstStyle/>
        <a:p>
          <a:endParaRPr lang="ru-RU"/>
        </a:p>
      </dgm:t>
    </dgm:pt>
    <dgm:pt modelId="{F33A9469-65FF-43AC-92E3-6618E8109DBA}" type="sibTrans" cxnId="{B33734D6-E3AE-4516-B9B7-DC65A8964A06}">
      <dgm:prSet/>
      <dgm:spPr/>
      <dgm:t>
        <a:bodyPr/>
        <a:lstStyle/>
        <a:p>
          <a:endParaRPr lang="ru-RU"/>
        </a:p>
      </dgm:t>
    </dgm:pt>
    <dgm:pt modelId="{5CB6C799-3ECB-493A-9E6E-05A2F0D8B13B}">
      <dgm:prSet phldrT="[Текст]"/>
      <dgm:spPr/>
      <dgm:t>
        <a:bodyPr/>
        <a:lstStyle/>
        <a:p>
          <a:r>
            <a:rPr lang="ru-RU" dirty="0" smtClean="0"/>
            <a:t>о</a:t>
          </a:r>
          <a:endParaRPr lang="ru-RU" dirty="0"/>
        </a:p>
      </dgm:t>
    </dgm:pt>
    <dgm:pt modelId="{F3302F16-6E6E-42CE-9462-FD799C1E32EA}" type="parTrans" cxnId="{560D801E-69D5-46E2-8049-E8919FBB23EE}">
      <dgm:prSet/>
      <dgm:spPr/>
      <dgm:t>
        <a:bodyPr/>
        <a:lstStyle/>
        <a:p>
          <a:endParaRPr lang="ru-RU"/>
        </a:p>
      </dgm:t>
    </dgm:pt>
    <dgm:pt modelId="{86C93B17-2381-4020-B7A3-4E11F87E441D}" type="sibTrans" cxnId="{560D801E-69D5-46E2-8049-E8919FBB23EE}">
      <dgm:prSet/>
      <dgm:spPr/>
      <dgm:t>
        <a:bodyPr/>
        <a:lstStyle/>
        <a:p>
          <a:endParaRPr lang="ru-RU"/>
        </a:p>
      </dgm:t>
    </dgm:pt>
    <dgm:pt modelId="{5A913FAD-1B99-4A65-B655-3216300238E9}" type="pres">
      <dgm:prSet presAssocID="{3D052979-3DF1-48C4-B57E-8D4986931C02}" presName="cycle" presStyleCnt="0">
        <dgm:presLayoutVars>
          <dgm:dir/>
          <dgm:resizeHandles val="exact"/>
        </dgm:presLayoutVars>
      </dgm:prSet>
      <dgm:spPr/>
      <dgm:t>
        <a:bodyPr/>
        <a:lstStyle/>
        <a:p>
          <a:endParaRPr lang="ru-RU"/>
        </a:p>
      </dgm:t>
    </dgm:pt>
    <dgm:pt modelId="{D4DD777D-972F-4D4A-992D-0BD56042E901}" type="pres">
      <dgm:prSet presAssocID="{0F6CFC6F-787D-4ACC-8A11-EEC3D7DFC3A4}" presName="node" presStyleLbl="node1" presStyleIdx="0" presStyleCnt="6">
        <dgm:presLayoutVars>
          <dgm:bulletEnabled val="1"/>
        </dgm:presLayoutVars>
      </dgm:prSet>
      <dgm:spPr/>
      <dgm:t>
        <a:bodyPr/>
        <a:lstStyle/>
        <a:p>
          <a:endParaRPr lang="ru-RU"/>
        </a:p>
      </dgm:t>
    </dgm:pt>
    <dgm:pt modelId="{D5741AF4-8F12-40CF-9219-C3231B576C56}" type="pres">
      <dgm:prSet presAssocID="{7B78F18C-80F2-40A0-B9B2-3F7257F8FD18}" presName="sibTrans" presStyleLbl="sibTrans2D1" presStyleIdx="0" presStyleCnt="6"/>
      <dgm:spPr/>
      <dgm:t>
        <a:bodyPr/>
        <a:lstStyle/>
        <a:p>
          <a:endParaRPr lang="ru-RU"/>
        </a:p>
      </dgm:t>
    </dgm:pt>
    <dgm:pt modelId="{42483EAB-1B02-42CB-B3DC-371D00DC0280}" type="pres">
      <dgm:prSet presAssocID="{7B78F18C-80F2-40A0-B9B2-3F7257F8FD18}" presName="connectorText" presStyleLbl="sibTrans2D1" presStyleIdx="0" presStyleCnt="6"/>
      <dgm:spPr/>
      <dgm:t>
        <a:bodyPr/>
        <a:lstStyle/>
        <a:p>
          <a:endParaRPr lang="ru-RU"/>
        </a:p>
      </dgm:t>
    </dgm:pt>
    <dgm:pt modelId="{D978D29F-6EA5-40D3-BE5E-7069B74741EF}" type="pres">
      <dgm:prSet presAssocID="{8184FFE7-472C-458D-8BC0-27F853DA6241}" presName="node" presStyleLbl="node1" presStyleIdx="1" presStyleCnt="6">
        <dgm:presLayoutVars>
          <dgm:bulletEnabled val="1"/>
        </dgm:presLayoutVars>
      </dgm:prSet>
      <dgm:spPr/>
      <dgm:t>
        <a:bodyPr/>
        <a:lstStyle/>
        <a:p>
          <a:endParaRPr lang="ru-RU"/>
        </a:p>
      </dgm:t>
    </dgm:pt>
    <dgm:pt modelId="{77AA0EA7-101B-4B8B-8453-B50C757D8880}" type="pres">
      <dgm:prSet presAssocID="{4AC12E6D-B80B-4964-9856-BF22C38B6C44}" presName="sibTrans" presStyleLbl="sibTrans2D1" presStyleIdx="1" presStyleCnt="6"/>
      <dgm:spPr/>
      <dgm:t>
        <a:bodyPr/>
        <a:lstStyle/>
        <a:p>
          <a:endParaRPr lang="ru-RU"/>
        </a:p>
      </dgm:t>
    </dgm:pt>
    <dgm:pt modelId="{43D28E40-E3E8-4BAC-AF6D-1FF11F3CCB3E}" type="pres">
      <dgm:prSet presAssocID="{4AC12E6D-B80B-4964-9856-BF22C38B6C44}" presName="connectorText" presStyleLbl="sibTrans2D1" presStyleIdx="1" presStyleCnt="6"/>
      <dgm:spPr/>
      <dgm:t>
        <a:bodyPr/>
        <a:lstStyle/>
        <a:p>
          <a:endParaRPr lang="ru-RU"/>
        </a:p>
      </dgm:t>
    </dgm:pt>
    <dgm:pt modelId="{A4FEA59C-2D30-4AD4-AF22-F97F6C8FCEF5}" type="pres">
      <dgm:prSet presAssocID="{2D865AAA-5ED3-41B0-98FA-A853EA307B2B}" presName="node" presStyleLbl="node1" presStyleIdx="2" presStyleCnt="6">
        <dgm:presLayoutVars>
          <dgm:bulletEnabled val="1"/>
        </dgm:presLayoutVars>
      </dgm:prSet>
      <dgm:spPr/>
      <dgm:t>
        <a:bodyPr/>
        <a:lstStyle/>
        <a:p>
          <a:endParaRPr lang="ru-RU"/>
        </a:p>
      </dgm:t>
    </dgm:pt>
    <dgm:pt modelId="{2F7343C7-8A13-4C95-B777-BABC551BDEB5}" type="pres">
      <dgm:prSet presAssocID="{7A249033-6D7F-4CD4-A679-73D31E44B944}" presName="sibTrans" presStyleLbl="sibTrans2D1" presStyleIdx="2" presStyleCnt="6"/>
      <dgm:spPr/>
      <dgm:t>
        <a:bodyPr/>
        <a:lstStyle/>
        <a:p>
          <a:endParaRPr lang="ru-RU"/>
        </a:p>
      </dgm:t>
    </dgm:pt>
    <dgm:pt modelId="{2C7293AE-189F-471D-81EF-3030EE9A404E}" type="pres">
      <dgm:prSet presAssocID="{7A249033-6D7F-4CD4-A679-73D31E44B944}" presName="connectorText" presStyleLbl="sibTrans2D1" presStyleIdx="2" presStyleCnt="6"/>
      <dgm:spPr/>
      <dgm:t>
        <a:bodyPr/>
        <a:lstStyle/>
        <a:p>
          <a:endParaRPr lang="ru-RU"/>
        </a:p>
      </dgm:t>
    </dgm:pt>
    <dgm:pt modelId="{9B7DEE85-910A-4A5C-84FA-B34B78EC8AF4}" type="pres">
      <dgm:prSet presAssocID="{1E48FC0C-94EE-4EC2-AD64-0C98B1856B05}" presName="node" presStyleLbl="node1" presStyleIdx="3" presStyleCnt="6" custRadScaleRad="82335" custRadScaleInc="-1158">
        <dgm:presLayoutVars>
          <dgm:bulletEnabled val="1"/>
        </dgm:presLayoutVars>
      </dgm:prSet>
      <dgm:spPr/>
      <dgm:t>
        <a:bodyPr/>
        <a:lstStyle/>
        <a:p>
          <a:endParaRPr lang="ru-RU"/>
        </a:p>
      </dgm:t>
    </dgm:pt>
    <dgm:pt modelId="{E1953395-7E8F-4180-855B-BAA3FE322405}" type="pres">
      <dgm:prSet presAssocID="{FF98E6A8-296E-45B5-8D2F-CA7508215664}" presName="sibTrans" presStyleLbl="sibTrans2D1" presStyleIdx="3" presStyleCnt="6"/>
      <dgm:spPr/>
      <dgm:t>
        <a:bodyPr/>
        <a:lstStyle/>
        <a:p>
          <a:endParaRPr lang="ru-RU"/>
        </a:p>
      </dgm:t>
    </dgm:pt>
    <dgm:pt modelId="{F363D144-CC10-4E14-8C74-3B9424003F2F}" type="pres">
      <dgm:prSet presAssocID="{FF98E6A8-296E-45B5-8D2F-CA7508215664}" presName="connectorText" presStyleLbl="sibTrans2D1" presStyleIdx="3" presStyleCnt="6"/>
      <dgm:spPr/>
      <dgm:t>
        <a:bodyPr/>
        <a:lstStyle/>
        <a:p>
          <a:endParaRPr lang="ru-RU"/>
        </a:p>
      </dgm:t>
    </dgm:pt>
    <dgm:pt modelId="{04E67DA9-619D-4E52-BD69-0F5974959C63}" type="pres">
      <dgm:prSet presAssocID="{00DEAB96-65E5-4E52-9A9A-C757FED06310}" presName="node" presStyleLbl="node1" presStyleIdx="4" presStyleCnt="6">
        <dgm:presLayoutVars>
          <dgm:bulletEnabled val="1"/>
        </dgm:presLayoutVars>
      </dgm:prSet>
      <dgm:spPr/>
      <dgm:t>
        <a:bodyPr/>
        <a:lstStyle/>
        <a:p>
          <a:endParaRPr lang="ru-RU"/>
        </a:p>
      </dgm:t>
    </dgm:pt>
    <dgm:pt modelId="{5FAE3498-F411-478E-AAC1-594F2055B795}" type="pres">
      <dgm:prSet presAssocID="{F33A9469-65FF-43AC-92E3-6618E8109DBA}" presName="sibTrans" presStyleLbl="sibTrans2D1" presStyleIdx="4" presStyleCnt="6"/>
      <dgm:spPr/>
      <dgm:t>
        <a:bodyPr/>
        <a:lstStyle/>
        <a:p>
          <a:endParaRPr lang="ru-RU"/>
        </a:p>
      </dgm:t>
    </dgm:pt>
    <dgm:pt modelId="{7DB1AFF3-B0FF-4745-81FF-C99163A1F448}" type="pres">
      <dgm:prSet presAssocID="{F33A9469-65FF-43AC-92E3-6618E8109DBA}" presName="connectorText" presStyleLbl="sibTrans2D1" presStyleIdx="4" presStyleCnt="6"/>
      <dgm:spPr/>
      <dgm:t>
        <a:bodyPr/>
        <a:lstStyle/>
        <a:p>
          <a:endParaRPr lang="ru-RU"/>
        </a:p>
      </dgm:t>
    </dgm:pt>
    <dgm:pt modelId="{3BB467BE-D70D-4A45-A15D-AA1F5DB000DC}" type="pres">
      <dgm:prSet presAssocID="{5CB6C799-3ECB-493A-9E6E-05A2F0D8B13B}" presName="node" presStyleLbl="node1" presStyleIdx="5" presStyleCnt="6">
        <dgm:presLayoutVars>
          <dgm:bulletEnabled val="1"/>
        </dgm:presLayoutVars>
      </dgm:prSet>
      <dgm:spPr/>
      <dgm:t>
        <a:bodyPr/>
        <a:lstStyle/>
        <a:p>
          <a:endParaRPr lang="ru-RU"/>
        </a:p>
      </dgm:t>
    </dgm:pt>
    <dgm:pt modelId="{001B8050-6391-4D0B-8D13-D4FD717306C1}" type="pres">
      <dgm:prSet presAssocID="{86C93B17-2381-4020-B7A3-4E11F87E441D}" presName="sibTrans" presStyleLbl="sibTrans2D1" presStyleIdx="5" presStyleCnt="6"/>
      <dgm:spPr/>
      <dgm:t>
        <a:bodyPr/>
        <a:lstStyle/>
        <a:p>
          <a:endParaRPr lang="ru-RU"/>
        </a:p>
      </dgm:t>
    </dgm:pt>
    <dgm:pt modelId="{99416A3F-3290-4099-A9C4-325A2BBC53F9}" type="pres">
      <dgm:prSet presAssocID="{86C93B17-2381-4020-B7A3-4E11F87E441D}" presName="connectorText" presStyleLbl="sibTrans2D1" presStyleIdx="5" presStyleCnt="6"/>
      <dgm:spPr/>
      <dgm:t>
        <a:bodyPr/>
        <a:lstStyle/>
        <a:p>
          <a:endParaRPr lang="ru-RU"/>
        </a:p>
      </dgm:t>
    </dgm:pt>
  </dgm:ptLst>
  <dgm:cxnLst>
    <dgm:cxn modelId="{B728BD0D-0BCE-41BE-A1AF-1F490A4B1677}" srcId="{3D052979-3DF1-48C4-B57E-8D4986931C02}" destId="{2D865AAA-5ED3-41B0-98FA-A853EA307B2B}" srcOrd="2" destOrd="0" parTransId="{C00D3BBE-C0BA-431B-9F45-2F8F0D9FD97F}" sibTransId="{7A249033-6D7F-4CD4-A679-73D31E44B944}"/>
    <dgm:cxn modelId="{6D210999-3C5A-4CA2-A387-86D09DA42693}" type="presOf" srcId="{F33A9469-65FF-43AC-92E3-6618E8109DBA}" destId="{7DB1AFF3-B0FF-4745-81FF-C99163A1F448}" srcOrd="1" destOrd="0" presId="urn:microsoft.com/office/officeart/2005/8/layout/cycle2"/>
    <dgm:cxn modelId="{560D801E-69D5-46E2-8049-E8919FBB23EE}" srcId="{3D052979-3DF1-48C4-B57E-8D4986931C02}" destId="{5CB6C799-3ECB-493A-9E6E-05A2F0D8B13B}" srcOrd="5" destOrd="0" parTransId="{F3302F16-6E6E-42CE-9462-FD799C1E32EA}" sibTransId="{86C93B17-2381-4020-B7A3-4E11F87E441D}"/>
    <dgm:cxn modelId="{8A4A46A3-695F-47E5-A990-92F6156DF4F2}" type="presOf" srcId="{FF98E6A8-296E-45B5-8D2F-CA7508215664}" destId="{F363D144-CC10-4E14-8C74-3B9424003F2F}" srcOrd="1" destOrd="0" presId="urn:microsoft.com/office/officeart/2005/8/layout/cycle2"/>
    <dgm:cxn modelId="{5E04051D-2EC4-4C75-BD80-221A5CA869A9}" type="presOf" srcId="{3D052979-3DF1-48C4-B57E-8D4986931C02}" destId="{5A913FAD-1B99-4A65-B655-3216300238E9}" srcOrd="0" destOrd="0" presId="urn:microsoft.com/office/officeart/2005/8/layout/cycle2"/>
    <dgm:cxn modelId="{6AA58858-B3BA-4810-9805-674054DD719F}" type="presOf" srcId="{7B78F18C-80F2-40A0-B9B2-3F7257F8FD18}" destId="{D5741AF4-8F12-40CF-9219-C3231B576C56}" srcOrd="0" destOrd="0" presId="urn:microsoft.com/office/officeart/2005/8/layout/cycle2"/>
    <dgm:cxn modelId="{1D0B5FF5-AD59-42E5-8EF7-5D85CAF6633B}" type="presOf" srcId="{1E48FC0C-94EE-4EC2-AD64-0C98B1856B05}" destId="{9B7DEE85-910A-4A5C-84FA-B34B78EC8AF4}" srcOrd="0" destOrd="0" presId="urn:microsoft.com/office/officeart/2005/8/layout/cycle2"/>
    <dgm:cxn modelId="{6877FE99-10DA-4856-8C96-A9B327CD2FBB}" type="presOf" srcId="{F33A9469-65FF-43AC-92E3-6618E8109DBA}" destId="{5FAE3498-F411-478E-AAC1-594F2055B795}" srcOrd="0" destOrd="0" presId="urn:microsoft.com/office/officeart/2005/8/layout/cycle2"/>
    <dgm:cxn modelId="{51BFC904-4F71-4143-849B-5CCA05402631}" type="presOf" srcId="{7A249033-6D7F-4CD4-A679-73D31E44B944}" destId="{2C7293AE-189F-471D-81EF-3030EE9A404E}" srcOrd="1" destOrd="0" presId="urn:microsoft.com/office/officeart/2005/8/layout/cycle2"/>
    <dgm:cxn modelId="{AFB4B2A0-7150-42F3-95E4-512F1F635AF8}" type="presOf" srcId="{86C93B17-2381-4020-B7A3-4E11F87E441D}" destId="{001B8050-6391-4D0B-8D13-D4FD717306C1}" srcOrd="0" destOrd="0" presId="urn:microsoft.com/office/officeart/2005/8/layout/cycle2"/>
    <dgm:cxn modelId="{7B85F3F9-52A8-4512-9451-3F25F4B3C6BF}" srcId="{3D052979-3DF1-48C4-B57E-8D4986931C02}" destId="{1E48FC0C-94EE-4EC2-AD64-0C98B1856B05}" srcOrd="3" destOrd="0" parTransId="{568D923E-3420-4306-9DD5-23A00E62AF38}" sibTransId="{FF98E6A8-296E-45B5-8D2F-CA7508215664}"/>
    <dgm:cxn modelId="{B33734D6-E3AE-4516-B9B7-DC65A8964A06}" srcId="{3D052979-3DF1-48C4-B57E-8D4986931C02}" destId="{00DEAB96-65E5-4E52-9A9A-C757FED06310}" srcOrd="4" destOrd="0" parTransId="{4DAD22D3-0B40-47A2-9517-F3CDD68BF6C3}" sibTransId="{F33A9469-65FF-43AC-92E3-6618E8109DBA}"/>
    <dgm:cxn modelId="{06B5F400-10C7-4954-AAF3-1D86EE1A38F0}" type="presOf" srcId="{0F6CFC6F-787D-4ACC-8A11-EEC3D7DFC3A4}" destId="{D4DD777D-972F-4D4A-992D-0BD56042E901}" srcOrd="0" destOrd="0" presId="urn:microsoft.com/office/officeart/2005/8/layout/cycle2"/>
    <dgm:cxn modelId="{6FEC5A7B-4EE2-4AB1-A5C1-26EE3FF42B5E}" type="presOf" srcId="{86C93B17-2381-4020-B7A3-4E11F87E441D}" destId="{99416A3F-3290-4099-A9C4-325A2BBC53F9}" srcOrd="1" destOrd="0" presId="urn:microsoft.com/office/officeart/2005/8/layout/cycle2"/>
    <dgm:cxn modelId="{D209D565-E980-4C77-BD3E-B1403411131F}" type="presOf" srcId="{00DEAB96-65E5-4E52-9A9A-C757FED06310}" destId="{04E67DA9-619D-4E52-BD69-0F5974959C63}" srcOrd="0" destOrd="0" presId="urn:microsoft.com/office/officeart/2005/8/layout/cycle2"/>
    <dgm:cxn modelId="{655FD428-5D2E-47B3-8A5D-2FCF6BDB6535}" srcId="{3D052979-3DF1-48C4-B57E-8D4986931C02}" destId="{0F6CFC6F-787D-4ACC-8A11-EEC3D7DFC3A4}" srcOrd="0" destOrd="0" parTransId="{CCDBF6CC-5BD1-4937-A896-0B718EF43029}" sibTransId="{7B78F18C-80F2-40A0-B9B2-3F7257F8FD18}"/>
    <dgm:cxn modelId="{11852496-8F2B-438E-9FAF-6F836A71A8F9}" type="presOf" srcId="{8184FFE7-472C-458D-8BC0-27F853DA6241}" destId="{D978D29F-6EA5-40D3-BE5E-7069B74741EF}" srcOrd="0" destOrd="0" presId="urn:microsoft.com/office/officeart/2005/8/layout/cycle2"/>
    <dgm:cxn modelId="{9A8E5054-4A32-4BAF-8DE3-76849579355A}" type="presOf" srcId="{7A249033-6D7F-4CD4-A679-73D31E44B944}" destId="{2F7343C7-8A13-4C95-B777-BABC551BDEB5}" srcOrd="0" destOrd="0" presId="urn:microsoft.com/office/officeart/2005/8/layout/cycle2"/>
    <dgm:cxn modelId="{840371DE-AC25-43A9-82D9-E15858808184}" type="presOf" srcId="{5CB6C799-3ECB-493A-9E6E-05A2F0D8B13B}" destId="{3BB467BE-D70D-4A45-A15D-AA1F5DB000DC}" srcOrd="0" destOrd="0" presId="urn:microsoft.com/office/officeart/2005/8/layout/cycle2"/>
    <dgm:cxn modelId="{4E5370A8-42B4-4B4B-AB9E-1004E2054CF2}" type="presOf" srcId="{4AC12E6D-B80B-4964-9856-BF22C38B6C44}" destId="{77AA0EA7-101B-4B8B-8453-B50C757D8880}" srcOrd="0" destOrd="0" presId="urn:microsoft.com/office/officeart/2005/8/layout/cycle2"/>
    <dgm:cxn modelId="{886946D1-F585-4B15-AF88-7C0EE8DDE30A}" type="presOf" srcId="{2D865AAA-5ED3-41B0-98FA-A853EA307B2B}" destId="{A4FEA59C-2D30-4AD4-AF22-F97F6C8FCEF5}" srcOrd="0" destOrd="0" presId="urn:microsoft.com/office/officeart/2005/8/layout/cycle2"/>
    <dgm:cxn modelId="{4DD1171A-E170-4987-B0FE-9A43890CF3EC}" srcId="{3D052979-3DF1-48C4-B57E-8D4986931C02}" destId="{8184FFE7-472C-458D-8BC0-27F853DA6241}" srcOrd="1" destOrd="0" parTransId="{71894BD5-D44E-4EC7-A1FC-FD9C4F5253C4}" sibTransId="{4AC12E6D-B80B-4964-9856-BF22C38B6C44}"/>
    <dgm:cxn modelId="{BEA08979-04EB-4247-A5BC-BBEBAC8291BA}" type="presOf" srcId="{FF98E6A8-296E-45B5-8D2F-CA7508215664}" destId="{E1953395-7E8F-4180-855B-BAA3FE322405}" srcOrd="0" destOrd="0" presId="urn:microsoft.com/office/officeart/2005/8/layout/cycle2"/>
    <dgm:cxn modelId="{EAAC1BAB-FE79-4A1D-AAF2-D64C35B99CF4}" type="presOf" srcId="{4AC12E6D-B80B-4964-9856-BF22C38B6C44}" destId="{43D28E40-E3E8-4BAC-AF6D-1FF11F3CCB3E}" srcOrd="1" destOrd="0" presId="urn:microsoft.com/office/officeart/2005/8/layout/cycle2"/>
    <dgm:cxn modelId="{EBCFF158-9D4B-4F7D-954B-0BB6DD99A4C4}" type="presOf" srcId="{7B78F18C-80F2-40A0-B9B2-3F7257F8FD18}" destId="{42483EAB-1B02-42CB-B3DC-371D00DC0280}" srcOrd="1" destOrd="0" presId="urn:microsoft.com/office/officeart/2005/8/layout/cycle2"/>
    <dgm:cxn modelId="{79DD9365-1A4E-4422-8F9F-2E2DC98BBB57}" type="presParOf" srcId="{5A913FAD-1B99-4A65-B655-3216300238E9}" destId="{D4DD777D-972F-4D4A-992D-0BD56042E901}" srcOrd="0" destOrd="0" presId="urn:microsoft.com/office/officeart/2005/8/layout/cycle2"/>
    <dgm:cxn modelId="{B97814BE-C20C-4AD5-9804-DDBDC25973A8}" type="presParOf" srcId="{5A913FAD-1B99-4A65-B655-3216300238E9}" destId="{D5741AF4-8F12-40CF-9219-C3231B576C56}" srcOrd="1" destOrd="0" presId="urn:microsoft.com/office/officeart/2005/8/layout/cycle2"/>
    <dgm:cxn modelId="{299D3992-C82B-439E-A7AC-9C683EBE4593}" type="presParOf" srcId="{D5741AF4-8F12-40CF-9219-C3231B576C56}" destId="{42483EAB-1B02-42CB-B3DC-371D00DC0280}" srcOrd="0" destOrd="0" presId="urn:microsoft.com/office/officeart/2005/8/layout/cycle2"/>
    <dgm:cxn modelId="{50A49AF4-96FA-4199-AF1B-D22C885E538B}" type="presParOf" srcId="{5A913FAD-1B99-4A65-B655-3216300238E9}" destId="{D978D29F-6EA5-40D3-BE5E-7069B74741EF}" srcOrd="2" destOrd="0" presId="urn:microsoft.com/office/officeart/2005/8/layout/cycle2"/>
    <dgm:cxn modelId="{0122D1DA-8B1B-4DBB-9B94-02F6DA9A6CA4}" type="presParOf" srcId="{5A913FAD-1B99-4A65-B655-3216300238E9}" destId="{77AA0EA7-101B-4B8B-8453-B50C757D8880}" srcOrd="3" destOrd="0" presId="urn:microsoft.com/office/officeart/2005/8/layout/cycle2"/>
    <dgm:cxn modelId="{AB3E644D-4FB5-48AE-A07C-75E92D75E242}" type="presParOf" srcId="{77AA0EA7-101B-4B8B-8453-B50C757D8880}" destId="{43D28E40-E3E8-4BAC-AF6D-1FF11F3CCB3E}" srcOrd="0" destOrd="0" presId="urn:microsoft.com/office/officeart/2005/8/layout/cycle2"/>
    <dgm:cxn modelId="{2E6F55E1-28FF-4AD1-8133-E12AC63786DB}" type="presParOf" srcId="{5A913FAD-1B99-4A65-B655-3216300238E9}" destId="{A4FEA59C-2D30-4AD4-AF22-F97F6C8FCEF5}" srcOrd="4" destOrd="0" presId="urn:microsoft.com/office/officeart/2005/8/layout/cycle2"/>
    <dgm:cxn modelId="{BDF244B1-F3AF-4D1E-8A5B-D68A60D0FE2B}" type="presParOf" srcId="{5A913FAD-1B99-4A65-B655-3216300238E9}" destId="{2F7343C7-8A13-4C95-B777-BABC551BDEB5}" srcOrd="5" destOrd="0" presId="urn:microsoft.com/office/officeart/2005/8/layout/cycle2"/>
    <dgm:cxn modelId="{0373C43C-CF1B-48DF-BF77-56806D552767}" type="presParOf" srcId="{2F7343C7-8A13-4C95-B777-BABC551BDEB5}" destId="{2C7293AE-189F-471D-81EF-3030EE9A404E}" srcOrd="0" destOrd="0" presId="urn:microsoft.com/office/officeart/2005/8/layout/cycle2"/>
    <dgm:cxn modelId="{F0D8AC4E-3FE4-4E4B-B5CA-232183FDEB81}" type="presParOf" srcId="{5A913FAD-1B99-4A65-B655-3216300238E9}" destId="{9B7DEE85-910A-4A5C-84FA-B34B78EC8AF4}" srcOrd="6" destOrd="0" presId="urn:microsoft.com/office/officeart/2005/8/layout/cycle2"/>
    <dgm:cxn modelId="{C2F6F172-198E-4872-B046-5273A75CE0AF}" type="presParOf" srcId="{5A913FAD-1B99-4A65-B655-3216300238E9}" destId="{E1953395-7E8F-4180-855B-BAA3FE322405}" srcOrd="7" destOrd="0" presId="urn:microsoft.com/office/officeart/2005/8/layout/cycle2"/>
    <dgm:cxn modelId="{A2B323B7-D8CB-4877-98D5-AD9B2215ED2C}" type="presParOf" srcId="{E1953395-7E8F-4180-855B-BAA3FE322405}" destId="{F363D144-CC10-4E14-8C74-3B9424003F2F}" srcOrd="0" destOrd="0" presId="urn:microsoft.com/office/officeart/2005/8/layout/cycle2"/>
    <dgm:cxn modelId="{5617EF11-B189-4342-9B35-25E99B124A73}" type="presParOf" srcId="{5A913FAD-1B99-4A65-B655-3216300238E9}" destId="{04E67DA9-619D-4E52-BD69-0F5974959C63}" srcOrd="8" destOrd="0" presId="urn:microsoft.com/office/officeart/2005/8/layout/cycle2"/>
    <dgm:cxn modelId="{5BD42507-5C1B-40B9-9B2F-FB0F1AEE20F9}" type="presParOf" srcId="{5A913FAD-1B99-4A65-B655-3216300238E9}" destId="{5FAE3498-F411-478E-AAC1-594F2055B795}" srcOrd="9" destOrd="0" presId="urn:microsoft.com/office/officeart/2005/8/layout/cycle2"/>
    <dgm:cxn modelId="{BE180B79-5153-4321-B0DD-92FFDB6A6DA2}" type="presParOf" srcId="{5FAE3498-F411-478E-AAC1-594F2055B795}" destId="{7DB1AFF3-B0FF-4745-81FF-C99163A1F448}" srcOrd="0" destOrd="0" presId="urn:microsoft.com/office/officeart/2005/8/layout/cycle2"/>
    <dgm:cxn modelId="{CFE3493F-13FC-447E-A970-35BFB472A42E}" type="presParOf" srcId="{5A913FAD-1B99-4A65-B655-3216300238E9}" destId="{3BB467BE-D70D-4A45-A15D-AA1F5DB000DC}" srcOrd="10" destOrd="0" presId="urn:microsoft.com/office/officeart/2005/8/layout/cycle2"/>
    <dgm:cxn modelId="{0A8EF47A-3BEE-4829-B681-2D5A63799DBC}" type="presParOf" srcId="{5A913FAD-1B99-4A65-B655-3216300238E9}" destId="{001B8050-6391-4D0B-8D13-D4FD717306C1}" srcOrd="11" destOrd="0" presId="urn:microsoft.com/office/officeart/2005/8/layout/cycle2"/>
    <dgm:cxn modelId="{378F52E6-46C6-411F-BE08-4A724EC156CB}" type="presParOf" srcId="{001B8050-6391-4D0B-8D13-D4FD717306C1}" destId="{99416A3F-3290-4099-A9C4-325A2BBC53F9}" srcOrd="0" destOrd="0" presId="urn:microsoft.com/office/officeart/2005/8/layout/cycle2"/>
  </dgm:cxnLst>
  <dgm:bg/>
  <dgm:whole/>
</dgm:dataModel>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0D9EE86-AE7E-4A30-AFFB-AC1EFC1FF7E5}" type="datetimeFigureOut">
              <a:rPr lang="ru-RU" smtClean="0"/>
              <a:t>20.11.2013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CF09C02-B3AC-4059-AFFC-22618E725DCE}"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0D9EE86-AE7E-4A30-AFFB-AC1EFC1FF7E5}" type="datetimeFigureOut">
              <a:rPr lang="ru-RU" smtClean="0"/>
              <a:t>20.11.2013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CF09C02-B3AC-4059-AFFC-22618E725DC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0D9EE86-AE7E-4A30-AFFB-AC1EFC1FF7E5}" type="datetimeFigureOut">
              <a:rPr lang="ru-RU" smtClean="0"/>
              <a:t>20.11.2013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CF09C02-B3AC-4059-AFFC-22618E725DC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0D9EE86-AE7E-4A30-AFFB-AC1EFC1FF7E5}" type="datetimeFigureOut">
              <a:rPr lang="ru-RU" smtClean="0"/>
              <a:t>20.11.2013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CF09C02-B3AC-4059-AFFC-22618E725DC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0D9EE86-AE7E-4A30-AFFB-AC1EFC1FF7E5}" type="datetimeFigureOut">
              <a:rPr lang="ru-RU" smtClean="0"/>
              <a:t>20.11.2013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8CF09C02-B3AC-4059-AFFC-22618E725DCE}"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0D9EE86-AE7E-4A30-AFFB-AC1EFC1FF7E5}" type="datetimeFigureOut">
              <a:rPr lang="ru-RU" smtClean="0"/>
              <a:t>20.11.2013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CF09C02-B3AC-4059-AFFC-22618E725DC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0D9EE86-AE7E-4A30-AFFB-AC1EFC1FF7E5}" type="datetimeFigureOut">
              <a:rPr lang="ru-RU" smtClean="0"/>
              <a:t>20.11.2013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CF09C02-B3AC-4059-AFFC-22618E725DC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0D9EE86-AE7E-4A30-AFFB-AC1EFC1FF7E5}" type="datetimeFigureOut">
              <a:rPr lang="ru-RU" smtClean="0"/>
              <a:t>20.11.2013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CF09C02-B3AC-4059-AFFC-22618E725DC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0D9EE86-AE7E-4A30-AFFB-AC1EFC1FF7E5}" type="datetimeFigureOut">
              <a:rPr lang="ru-RU" smtClean="0"/>
              <a:t>20.11.2013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8CF09C02-B3AC-4059-AFFC-22618E725DC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0D9EE86-AE7E-4A30-AFFB-AC1EFC1FF7E5}" type="datetimeFigureOut">
              <a:rPr lang="ru-RU" smtClean="0"/>
              <a:t>20.11.2013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CF09C02-B3AC-4059-AFFC-22618E725DC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0D9EE86-AE7E-4A30-AFFB-AC1EFC1FF7E5}" type="datetimeFigureOut">
              <a:rPr lang="ru-RU" smtClean="0"/>
              <a:t>20.11.2013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CF09C02-B3AC-4059-AFFC-22618E725DCE}"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0D9EE86-AE7E-4A30-AFFB-AC1EFC1FF7E5}" type="datetimeFigureOut">
              <a:rPr lang="ru-RU" smtClean="0"/>
              <a:t>20.11.2013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CF09C02-B3AC-4059-AFFC-22618E725DC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0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30.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4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5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5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60.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6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6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6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7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7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7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8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8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8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90.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47.xml"/><Relationship Id="rId26" Type="http://schemas.openxmlformats.org/officeDocument/2006/relationships/slide" Target="slide70.xml"/><Relationship Id="rId3" Type="http://schemas.openxmlformats.org/officeDocument/2006/relationships/slide" Target="slide1.xml"/><Relationship Id="rId21" Type="http://schemas.openxmlformats.org/officeDocument/2006/relationships/slide" Target="slide60.xml"/><Relationship Id="rId7" Type="http://schemas.openxmlformats.org/officeDocument/2006/relationships/slide" Target="slide10.xml"/><Relationship Id="rId12" Type="http://schemas.openxmlformats.org/officeDocument/2006/relationships/slide" Target="slide21.xml"/><Relationship Id="rId17" Type="http://schemas.openxmlformats.org/officeDocument/2006/relationships/slide" Target="slide45.xml"/><Relationship Id="rId25" Type="http://schemas.openxmlformats.org/officeDocument/2006/relationships/slide" Target="slide68.xml"/><Relationship Id="rId2" Type="http://schemas.openxmlformats.org/officeDocument/2006/relationships/slide" Target="slide4.xml"/><Relationship Id="rId16" Type="http://schemas.openxmlformats.org/officeDocument/2006/relationships/slide" Target="slide43.xml"/><Relationship Id="rId20" Type="http://schemas.openxmlformats.org/officeDocument/2006/relationships/slide" Target="slide58.xml"/><Relationship Id="rId29" Type="http://schemas.openxmlformats.org/officeDocument/2006/relationships/slide" Target="slide8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9.xml"/><Relationship Id="rId24" Type="http://schemas.openxmlformats.org/officeDocument/2006/relationships/slide" Target="slide66.xml"/><Relationship Id="rId5" Type="http://schemas.openxmlformats.org/officeDocument/2006/relationships/slide" Target="slide5.xml"/><Relationship Id="rId15" Type="http://schemas.openxmlformats.org/officeDocument/2006/relationships/slide" Target="slide27.xml"/><Relationship Id="rId23" Type="http://schemas.openxmlformats.org/officeDocument/2006/relationships/slide" Target="slide64.xml"/><Relationship Id="rId28" Type="http://schemas.openxmlformats.org/officeDocument/2006/relationships/slide" Target="slide82.xml"/><Relationship Id="rId10" Type="http://schemas.openxmlformats.org/officeDocument/2006/relationships/slide" Target="slide17.xml"/><Relationship Id="rId19" Type="http://schemas.openxmlformats.org/officeDocument/2006/relationships/slide" Target="slide56.xml"/><Relationship Id="rId31" Type="http://schemas.openxmlformats.org/officeDocument/2006/relationships/slide" Target="slide92.xml"/><Relationship Id="rId4" Type="http://schemas.openxmlformats.org/officeDocument/2006/relationships/slide" Target="slide3.xml"/><Relationship Id="rId9" Type="http://schemas.openxmlformats.org/officeDocument/2006/relationships/slide" Target="slide14.xml"/><Relationship Id="rId14" Type="http://schemas.openxmlformats.org/officeDocument/2006/relationships/slide" Target="slide25.xml"/><Relationship Id="rId22" Type="http://schemas.openxmlformats.org/officeDocument/2006/relationships/slide" Target="slide62.xml"/><Relationship Id="rId27" Type="http://schemas.openxmlformats.org/officeDocument/2006/relationships/slide" Target="slide80.xml"/><Relationship Id="rId30" Type="http://schemas.openxmlformats.org/officeDocument/2006/relationships/slide" Target="slide86.xml"/></Relationships>
</file>

<file path=ppt/slides/_rels/slide9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Содержимое 3" descr="пр4.jpeg"/>
          <p:cNvPicPr>
            <a:picLocks noGrp="1" noChangeAspect="1"/>
          </p:cNvPicPr>
          <p:nvPr>
            <p:ph idx="1"/>
          </p:nvPr>
        </p:nvPicPr>
        <p:blipFill>
          <a:blip r:embed="rId2"/>
          <a:srcRect/>
          <a:stretch>
            <a:fillRect/>
          </a:stretch>
        </p:blipFill>
        <p:spPr>
          <a:xfrm>
            <a:off x="1357313" y="928688"/>
            <a:ext cx="5581650" cy="4846637"/>
          </a:xfrm>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239000" cy="1143000"/>
          </a:xfrm>
        </p:spPr>
        <p:txBody>
          <a:bodyPr>
            <a:normAutofit fontScale="90000"/>
          </a:bodyPr>
          <a:lstStyle/>
          <a:p>
            <a:pPr algn="ctr" eaLnBrk="1" fontAlgn="auto" hangingPunct="1">
              <a:spcAft>
                <a:spcPts val="0"/>
              </a:spcAft>
              <a:defRPr/>
            </a:pPr>
            <a:r>
              <a:rPr lang="ru-RU" sz="3100" dirty="0" smtClean="0"/>
              <a:t/>
            </a:r>
            <a:br>
              <a:rPr lang="ru-RU" sz="3100" dirty="0" smtClean="0"/>
            </a:br>
            <a:r>
              <a:rPr lang="ru-RU" sz="3100" dirty="0" smtClean="0"/>
              <a:t/>
            </a:r>
            <a:br>
              <a:rPr lang="ru-RU" sz="3100" dirty="0" smtClean="0"/>
            </a:br>
            <a:r>
              <a:rPr lang="ru-RU" sz="3100" dirty="0" smtClean="0"/>
              <a:t/>
            </a:r>
            <a:br>
              <a:rPr lang="ru-RU" sz="3100" dirty="0" smtClean="0"/>
            </a:br>
            <a:r>
              <a:rPr lang="ru-RU" sz="2700" dirty="0" smtClean="0"/>
              <a:t>Назовите антонимы в пословицах:</a:t>
            </a:r>
            <a:br>
              <a:rPr lang="ru-RU" sz="2700" dirty="0" smtClean="0"/>
            </a:br>
            <a:endParaRPr lang="ru-RU" sz="2700" dirty="0"/>
          </a:p>
        </p:txBody>
      </p:sp>
      <p:sp>
        <p:nvSpPr>
          <p:cNvPr id="3" name="Содержимое 2"/>
          <p:cNvSpPr>
            <a:spLocks noGrp="1"/>
          </p:cNvSpPr>
          <p:nvPr>
            <p:ph idx="1"/>
          </p:nvPr>
        </p:nvSpPr>
        <p:spPr/>
        <p:txBody>
          <a:bodyPr>
            <a:normAutofit fontScale="92500" lnSpcReduction="20000"/>
          </a:bodyPr>
          <a:lstStyle/>
          <a:p>
            <a:pPr marL="274320" indent="-274320" algn="ctr" eaLnBrk="1" fontAlgn="auto" hangingPunct="1">
              <a:spcAft>
                <a:spcPts val="0"/>
              </a:spcAft>
              <a:buFont typeface="Wingdings 2"/>
              <a:buChar char=""/>
              <a:defRPr/>
            </a:pPr>
            <a:r>
              <a:rPr lang="ru-RU" sz="4000" dirty="0" smtClean="0"/>
              <a:t>Ученье – свет, а </a:t>
            </a:r>
            <a:r>
              <a:rPr lang="ru-RU" sz="4000" dirty="0" err="1" smtClean="0"/>
              <a:t>неученье</a:t>
            </a:r>
            <a:r>
              <a:rPr lang="ru-RU" sz="4000" dirty="0" smtClean="0"/>
              <a:t> – тьма.</a:t>
            </a:r>
          </a:p>
          <a:p>
            <a:pPr marL="274320" indent="-274320" algn="ctr" eaLnBrk="1" fontAlgn="auto" hangingPunct="1">
              <a:spcAft>
                <a:spcPts val="0"/>
              </a:spcAft>
              <a:buFont typeface="Wingdings 2"/>
              <a:buChar char=""/>
              <a:defRPr/>
            </a:pPr>
            <a:r>
              <a:rPr lang="ru-RU" sz="4000" dirty="0" smtClean="0"/>
              <a:t>Сытый голодного не разумеет.</a:t>
            </a:r>
          </a:p>
          <a:p>
            <a:pPr marL="274320" indent="-274320" algn="ctr" eaLnBrk="1" fontAlgn="auto" hangingPunct="1">
              <a:spcAft>
                <a:spcPts val="0"/>
              </a:spcAft>
              <a:buFont typeface="Wingdings 2"/>
              <a:buChar char=""/>
              <a:defRPr/>
            </a:pPr>
            <a:r>
              <a:rPr lang="ru-RU" sz="4000" dirty="0" smtClean="0"/>
              <a:t>Мир строит – война разрушает.</a:t>
            </a:r>
          </a:p>
          <a:p>
            <a:pPr marL="274320" indent="-274320" algn="ctr" eaLnBrk="1" fontAlgn="auto" hangingPunct="1">
              <a:spcAft>
                <a:spcPts val="0"/>
              </a:spcAft>
              <a:buFont typeface="Wingdings 2"/>
              <a:buChar char=""/>
              <a:defRPr/>
            </a:pPr>
            <a:r>
              <a:rPr lang="ru-RU" sz="4000" dirty="0" smtClean="0"/>
              <a:t>Старый друг лучше новых двух.</a:t>
            </a:r>
          </a:p>
          <a:p>
            <a:pPr marL="274320" indent="-274320" algn="ctr" eaLnBrk="1" fontAlgn="auto" hangingPunct="1">
              <a:spcAft>
                <a:spcPts val="0"/>
              </a:spcAft>
              <a:buFont typeface="Wingdings 2"/>
              <a:buChar char=""/>
              <a:defRPr/>
            </a:pPr>
            <a:r>
              <a:rPr lang="ru-RU" sz="4000" dirty="0" smtClean="0"/>
              <a:t>Друг спорит, а недруг поддакивает. </a:t>
            </a:r>
          </a:p>
          <a:p>
            <a:pPr marL="274320" indent="-274320" eaLnBrk="1" fontAlgn="auto" hangingPunct="1">
              <a:spcAft>
                <a:spcPts val="0"/>
              </a:spcAft>
              <a:buFont typeface="Wingdings 2"/>
              <a:buNone/>
              <a:defRPr/>
            </a:pPr>
            <a:endParaRPr lang="ru-RU" dirty="0"/>
          </a:p>
        </p:txBody>
      </p:sp>
      <p:pic>
        <p:nvPicPr>
          <p:cNvPr id="15364" name="Рисунок 3" descr="пр5.jpeg"/>
          <p:cNvPicPr>
            <a:picLocks noChangeAspect="1"/>
          </p:cNvPicPr>
          <p:nvPr/>
        </p:nvPicPr>
        <p:blipFill>
          <a:blip r:embed="rId2"/>
          <a:srcRect/>
          <a:stretch>
            <a:fillRect/>
          </a:stretch>
        </p:blipFill>
        <p:spPr bwMode="auto">
          <a:xfrm>
            <a:off x="142875" y="4929188"/>
            <a:ext cx="1428750" cy="164306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Содержимое 2"/>
          <p:cNvSpPr>
            <a:spLocks noGrp="1"/>
          </p:cNvSpPr>
          <p:nvPr>
            <p:ph idx="1"/>
          </p:nvPr>
        </p:nvSpPr>
        <p:spPr>
          <a:xfrm>
            <a:off x="457200" y="285750"/>
            <a:ext cx="7239000" cy="6170613"/>
          </a:xfrm>
        </p:spPr>
        <p:txBody>
          <a:bodyPr/>
          <a:lstStyle/>
          <a:p>
            <a:pPr>
              <a:buFont typeface="Wingdings 2" pitchFamily="18" charset="2"/>
              <a:buNone/>
            </a:pPr>
            <a:endParaRPr lang="ru-RU" smtClean="0"/>
          </a:p>
          <a:p>
            <a:pPr>
              <a:buFont typeface="Wingdings 2" pitchFamily="18" charset="2"/>
              <a:buNone/>
            </a:pPr>
            <a:endParaRPr lang="ru-RU" smtClean="0"/>
          </a:p>
          <a:p>
            <a:pPr>
              <a:buFont typeface="Wingdings 2" pitchFamily="18" charset="2"/>
              <a:buNone/>
            </a:pPr>
            <a:r>
              <a:rPr lang="ru-RU" smtClean="0"/>
              <a:t>1. </a:t>
            </a:r>
            <a:r>
              <a:rPr lang="ru-RU" b="1" smtClean="0"/>
              <a:t> Сон </a:t>
            </a:r>
          </a:p>
          <a:p>
            <a:pPr>
              <a:buFont typeface="Wingdings 2" pitchFamily="18" charset="2"/>
              <a:buNone/>
            </a:pPr>
            <a:endParaRPr lang="ru-RU" smtClean="0"/>
          </a:p>
          <a:p>
            <a:pPr>
              <a:buFont typeface="Wingdings 2" pitchFamily="18" charset="2"/>
              <a:buNone/>
            </a:pPr>
            <a:endParaRPr lang="ru-RU" smtClean="0"/>
          </a:p>
          <a:p>
            <a:pPr>
              <a:buFont typeface="Wingdings 2" pitchFamily="18" charset="2"/>
              <a:buNone/>
            </a:pPr>
            <a:endParaRPr lang="ru-RU" smtClean="0"/>
          </a:p>
          <a:p>
            <a:pPr>
              <a:buFont typeface="Wingdings 2" pitchFamily="18" charset="2"/>
              <a:buNone/>
            </a:pPr>
            <a:r>
              <a:rPr lang="ru-RU" smtClean="0"/>
              <a:t>                                            2. </a:t>
            </a:r>
            <a:r>
              <a:rPr lang="ru-RU" b="1" smtClean="0"/>
              <a:t>Тень</a:t>
            </a:r>
          </a:p>
          <a:p>
            <a:pPr>
              <a:buFont typeface="Wingdings 2" pitchFamily="18" charset="2"/>
              <a:buNone/>
            </a:pPr>
            <a:endParaRPr lang="ru-RU" smtClean="0"/>
          </a:p>
          <a:p>
            <a:pPr>
              <a:buFont typeface="Wingdings 2" pitchFamily="18" charset="2"/>
              <a:buNone/>
            </a:pPr>
            <a:endParaRPr lang="ru-RU" smtClean="0"/>
          </a:p>
          <a:p>
            <a:pPr>
              <a:buFont typeface="Wingdings 2" pitchFamily="18" charset="2"/>
              <a:buNone/>
            </a:pPr>
            <a:endParaRPr lang="ru-RU" smtClean="0"/>
          </a:p>
          <a:p>
            <a:pPr>
              <a:buFont typeface="Wingdings 2" pitchFamily="18" charset="2"/>
              <a:buNone/>
            </a:pPr>
            <a:r>
              <a:rPr lang="ru-RU" smtClean="0"/>
              <a:t>3. </a:t>
            </a:r>
            <a:r>
              <a:rPr lang="ru-RU" b="1" smtClean="0"/>
              <a:t>Яма</a:t>
            </a:r>
            <a:endParaRPr lang="ru-RU" smtClean="0"/>
          </a:p>
        </p:txBody>
      </p:sp>
      <p:pic>
        <p:nvPicPr>
          <p:cNvPr id="107523" name="Рисунок 3" descr="СОН.jpeg"/>
          <p:cNvPicPr>
            <a:picLocks noChangeAspect="1"/>
          </p:cNvPicPr>
          <p:nvPr/>
        </p:nvPicPr>
        <p:blipFill>
          <a:blip r:embed="rId2"/>
          <a:srcRect/>
          <a:stretch>
            <a:fillRect/>
          </a:stretch>
        </p:blipFill>
        <p:spPr bwMode="auto">
          <a:xfrm>
            <a:off x="2000250" y="428625"/>
            <a:ext cx="2000250" cy="2000250"/>
          </a:xfrm>
          <a:prstGeom prst="rect">
            <a:avLst/>
          </a:prstGeom>
          <a:noFill/>
          <a:ln w="9525">
            <a:noFill/>
            <a:miter lim="800000"/>
            <a:headEnd/>
            <a:tailEnd/>
          </a:ln>
        </p:spPr>
      </p:pic>
      <p:pic>
        <p:nvPicPr>
          <p:cNvPr id="107524" name="Рисунок 4" descr="ТЕ1.jpeg"/>
          <p:cNvPicPr>
            <a:picLocks noChangeAspect="1"/>
          </p:cNvPicPr>
          <p:nvPr/>
        </p:nvPicPr>
        <p:blipFill>
          <a:blip r:embed="rId3"/>
          <a:srcRect/>
          <a:stretch>
            <a:fillRect/>
          </a:stretch>
        </p:blipFill>
        <p:spPr bwMode="auto">
          <a:xfrm>
            <a:off x="5643563" y="2500313"/>
            <a:ext cx="1857375" cy="1785937"/>
          </a:xfrm>
          <a:prstGeom prst="rect">
            <a:avLst/>
          </a:prstGeom>
          <a:noFill/>
          <a:ln w="9525">
            <a:noFill/>
            <a:miter lim="800000"/>
            <a:headEnd/>
            <a:tailEnd/>
          </a:ln>
        </p:spPr>
      </p:pic>
      <p:pic>
        <p:nvPicPr>
          <p:cNvPr id="107525" name="Рисунок 5" descr="ЯМЫ.jpeg"/>
          <p:cNvPicPr>
            <a:picLocks noChangeAspect="1"/>
          </p:cNvPicPr>
          <p:nvPr/>
        </p:nvPicPr>
        <p:blipFill>
          <a:blip r:embed="rId4"/>
          <a:srcRect/>
          <a:stretch>
            <a:fillRect/>
          </a:stretch>
        </p:blipFill>
        <p:spPr bwMode="auto">
          <a:xfrm>
            <a:off x="2214563" y="4143375"/>
            <a:ext cx="2214562" cy="18573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algn="ctr" eaLnBrk="1" fontAlgn="auto" hangingPunct="1">
              <a:spcAft>
                <a:spcPts val="0"/>
              </a:spcAft>
              <a:defRPr/>
            </a:pPr>
            <a:r>
              <a:rPr lang="ru-RU" dirty="0" smtClean="0"/>
              <a:t>Из двух слов – одно. </a:t>
            </a:r>
            <a:endParaRPr lang="ru-RU" dirty="0"/>
          </a:p>
        </p:txBody>
      </p:sp>
      <p:sp>
        <p:nvSpPr>
          <p:cNvPr id="108547" name="Содержимое 2"/>
          <p:cNvSpPr>
            <a:spLocks noGrp="1"/>
          </p:cNvSpPr>
          <p:nvPr>
            <p:ph idx="1"/>
          </p:nvPr>
        </p:nvSpPr>
        <p:spPr>
          <a:xfrm>
            <a:off x="214313" y="1928813"/>
            <a:ext cx="8229600" cy="4768850"/>
          </a:xfrm>
        </p:spPr>
        <p:txBody>
          <a:bodyPr/>
          <a:lstStyle/>
          <a:p>
            <a:pPr>
              <a:buFont typeface="Wingdings 2" pitchFamily="18" charset="2"/>
              <a:buNone/>
            </a:pPr>
            <a:r>
              <a:rPr lang="ru-RU" sz="2000" smtClean="0"/>
              <a:t>    К словам, данным в левом столбике, подберите слова из правого столбика так, чтобы у вас получились новые слова.</a:t>
            </a:r>
          </a:p>
          <a:p>
            <a:pPr>
              <a:buFont typeface="Wingdings 2" pitchFamily="18" charset="2"/>
              <a:buNone/>
            </a:pPr>
            <a:r>
              <a:rPr lang="ru-RU" smtClean="0"/>
              <a:t>                                  вол           рак</a:t>
            </a:r>
          </a:p>
          <a:p>
            <a:pPr>
              <a:buFont typeface="Wingdings 2" pitchFamily="18" charset="2"/>
              <a:buNone/>
            </a:pPr>
            <a:r>
              <a:rPr lang="ru-RU" smtClean="0"/>
              <a:t>                                  приз         овод </a:t>
            </a:r>
          </a:p>
          <a:p>
            <a:pPr>
              <a:buFont typeface="Wingdings 2" pitchFamily="18" charset="2"/>
              <a:buNone/>
            </a:pPr>
            <a:r>
              <a:rPr lang="ru-RU" smtClean="0"/>
              <a:t>                                  сено          рис</a:t>
            </a:r>
          </a:p>
          <a:p>
            <a:pPr>
              <a:buFont typeface="Wingdings 2" pitchFamily="18" charset="2"/>
              <a:buNone/>
            </a:pPr>
            <a:r>
              <a:rPr lang="ru-RU" smtClean="0"/>
              <a:t>                                  кипа         вал</a:t>
            </a:r>
          </a:p>
          <a:p>
            <a:pPr>
              <a:buFont typeface="Wingdings 2" pitchFamily="18" charset="2"/>
              <a:buNone/>
            </a:pPr>
            <a:r>
              <a:rPr lang="ru-RU" smtClean="0"/>
              <a:t>                                  сад            окно</a:t>
            </a:r>
          </a:p>
          <a:p>
            <a:pPr>
              <a:buFont typeface="Wingdings 2" pitchFamily="18" charset="2"/>
              <a:buNone/>
            </a:pPr>
            <a:endParaRPr lang="ru-RU" smtClean="0"/>
          </a:p>
          <a:p>
            <a:pPr eaLnBrk="1" hangingPunct="1">
              <a:buFont typeface="Wingdings 2" pitchFamily="18" charset="2"/>
              <a:buNone/>
            </a:pPr>
            <a:endParaRPr lang="ru-RU" smtClean="0"/>
          </a:p>
        </p:txBody>
      </p:sp>
      <p:pic>
        <p:nvPicPr>
          <p:cNvPr id="108548" name="Рисунок 3" descr="пр5.jpeg"/>
          <p:cNvPicPr>
            <a:picLocks noChangeAspect="1"/>
          </p:cNvPicPr>
          <p:nvPr/>
        </p:nvPicPr>
        <p:blipFill>
          <a:blip r:embed="rId2"/>
          <a:srcRect/>
          <a:stretch>
            <a:fillRect/>
          </a:stretch>
        </p:blipFill>
        <p:spPr bwMode="auto">
          <a:xfrm>
            <a:off x="285750" y="4214813"/>
            <a:ext cx="2474913" cy="21431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Содержимое 2"/>
          <p:cNvSpPr>
            <a:spLocks noGrp="1"/>
          </p:cNvSpPr>
          <p:nvPr>
            <p:ph idx="1"/>
          </p:nvPr>
        </p:nvSpPr>
        <p:spPr>
          <a:xfrm>
            <a:off x="457200" y="500063"/>
            <a:ext cx="7239000" cy="5956300"/>
          </a:xfrm>
        </p:spPr>
        <p:txBody>
          <a:bodyPr/>
          <a:lstStyle/>
          <a:p>
            <a:pPr algn="ctr">
              <a:buFont typeface="Wingdings 2" pitchFamily="18" charset="2"/>
              <a:buNone/>
            </a:pPr>
            <a:r>
              <a:rPr lang="ru-RU" smtClean="0"/>
              <a:t>Ответ: </a:t>
            </a:r>
          </a:p>
          <a:p>
            <a:pPr>
              <a:buFont typeface="Wingdings 2" pitchFamily="18" charset="2"/>
              <a:buNone/>
            </a:pPr>
            <a:r>
              <a:rPr lang="ru-RU" b="1" i="1" smtClean="0"/>
              <a:t>волокно, призрак, сеновал, кипарис, садовод</a:t>
            </a:r>
            <a:r>
              <a:rPr lang="ru-RU" smtClean="0"/>
              <a:t>.</a:t>
            </a:r>
          </a:p>
        </p:txBody>
      </p:sp>
      <p:pic>
        <p:nvPicPr>
          <p:cNvPr id="109571" name="Рисунок 5" descr="САДОВОД.jpeg"/>
          <p:cNvPicPr>
            <a:picLocks noChangeAspect="1"/>
          </p:cNvPicPr>
          <p:nvPr/>
        </p:nvPicPr>
        <p:blipFill>
          <a:blip r:embed="rId2"/>
          <a:srcRect/>
          <a:stretch>
            <a:fillRect/>
          </a:stretch>
        </p:blipFill>
        <p:spPr bwMode="auto">
          <a:xfrm>
            <a:off x="928688" y="3929063"/>
            <a:ext cx="1919287" cy="2000250"/>
          </a:xfrm>
          <a:prstGeom prst="rect">
            <a:avLst/>
          </a:prstGeom>
          <a:noFill/>
          <a:ln w="9525">
            <a:noFill/>
            <a:miter lim="800000"/>
            <a:headEnd/>
            <a:tailEnd/>
          </a:ln>
        </p:spPr>
      </p:pic>
      <p:pic>
        <p:nvPicPr>
          <p:cNvPr id="109572" name="Рисунок 6" descr="КИПА1.jpeg"/>
          <p:cNvPicPr>
            <a:picLocks noChangeAspect="1"/>
          </p:cNvPicPr>
          <p:nvPr/>
        </p:nvPicPr>
        <p:blipFill>
          <a:blip r:embed="rId3"/>
          <a:srcRect/>
          <a:stretch>
            <a:fillRect/>
          </a:stretch>
        </p:blipFill>
        <p:spPr bwMode="auto">
          <a:xfrm>
            <a:off x="3714750" y="2143125"/>
            <a:ext cx="3194050" cy="307181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Содержимое 3" descr="1.jpg"/>
          <p:cNvPicPr>
            <a:picLocks noGrp="1" noChangeAspect="1"/>
          </p:cNvPicPr>
          <p:nvPr>
            <p:ph idx="1"/>
          </p:nvPr>
        </p:nvPicPr>
        <p:blipFill>
          <a:blip r:embed="rId2"/>
          <a:srcRect/>
          <a:stretch>
            <a:fillRect/>
          </a:stretch>
        </p:blipFill>
        <p:spPr>
          <a:xfrm>
            <a:off x="571500" y="714375"/>
            <a:ext cx="7143750" cy="5775325"/>
          </a:xfrm>
        </p:spPr>
      </p:pic>
    </p:spTree>
  </p:cSld>
  <p:clrMapOvr>
    <a:masterClrMapping/>
  </p:clrMapOvr>
  <p:transition>
    <p:dissolve/>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endParaRPr lang="ru-RU"/>
          </a:p>
        </p:txBody>
      </p:sp>
      <p:pic>
        <p:nvPicPr>
          <p:cNvPr id="111619" name="Содержимое 3" descr="СМАЙЛ.jpeg"/>
          <p:cNvPicPr>
            <a:picLocks noGrp="1" noChangeAspect="1"/>
          </p:cNvPicPr>
          <p:nvPr>
            <p:ph idx="1"/>
          </p:nvPr>
        </p:nvPicPr>
        <p:blipFill>
          <a:blip r:embed="rId2"/>
          <a:srcRect/>
          <a:stretch>
            <a:fillRect/>
          </a:stretch>
        </p:blipFill>
        <p:spPr>
          <a:xfrm>
            <a:off x="831850" y="1609725"/>
            <a:ext cx="6489700" cy="4846638"/>
          </a:xfrm>
        </p:spPr>
      </p:pic>
    </p:spTree>
  </p:cSld>
  <p:clrMapOvr>
    <a:masterClrMapping/>
  </p:clrMapOvr>
  <p:transition>
    <p:dissolve/>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Содержимое 5" descr="СМА2.jpeg"/>
          <p:cNvPicPr>
            <a:picLocks noGrp="1" noChangeAspect="1"/>
          </p:cNvPicPr>
          <p:nvPr>
            <p:ph idx="1"/>
          </p:nvPr>
        </p:nvPicPr>
        <p:blipFill>
          <a:blip r:embed="rId2"/>
          <a:srcRect/>
          <a:stretch>
            <a:fillRect/>
          </a:stretch>
        </p:blipFill>
        <p:spPr>
          <a:xfrm>
            <a:off x="857250" y="928688"/>
            <a:ext cx="6721475" cy="4846637"/>
          </a:xfrm>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500"/>
            <a:ext cx="8229600" cy="5554663"/>
          </a:xfrm>
        </p:spPr>
        <p:txBody>
          <a:bodyPr>
            <a:normAutofit fontScale="92500"/>
          </a:bodyPr>
          <a:lstStyle/>
          <a:p>
            <a:pPr marL="274320" indent="-274320" algn="ctr" eaLnBrk="1" fontAlgn="auto" hangingPunct="1">
              <a:spcAft>
                <a:spcPts val="0"/>
              </a:spcAft>
              <a:buFont typeface="Wingdings 2"/>
              <a:buNone/>
              <a:defRPr/>
            </a:pPr>
            <a:endParaRPr lang="ru-RU" dirty="0" smtClean="0"/>
          </a:p>
          <a:p>
            <a:pPr marL="274320" indent="-274320" algn="ctr" eaLnBrk="1" fontAlgn="auto" hangingPunct="1">
              <a:spcAft>
                <a:spcPts val="0"/>
              </a:spcAft>
              <a:buFont typeface="Wingdings 2"/>
              <a:buNone/>
              <a:defRPr/>
            </a:pPr>
            <a:r>
              <a:rPr lang="ru-RU" sz="4400" dirty="0" smtClean="0"/>
              <a:t>Ученье - </a:t>
            </a:r>
            <a:r>
              <a:rPr lang="ru-RU" sz="4400" dirty="0" err="1" smtClean="0"/>
              <a:t>неученье</a:t>
            </a:r>
            <a:r>
              <a:rPr lang="ru-RU" sz="4400" dirty="0" smtClean="0"/>
              <a:t>, </a:t>
            </a:r>
          </a:p>
          <a:p>
            <a:pPr marL="274320" indent="-274320" algn="ctr" eaLnBrk="1" fontAlgn="auto" hangingPunct="1">
              <a:spcAft>
                <a:spcPts val="0"/>
              </a:spcAft>
              <a:buFont typeface="Wingdings 2"/>
              <a:buNone/>
              <a:defRPr/>
            </a:pPr>
            <a:r>
              <a:rPr lang="ru-RU" sz="4400" dirty="0" smtClean="0"/>
              <a:t>свет - тьма,   сытый - голодный,</a:t>
            </a:r>
          </a:p>
          <a:p>
            <a:pPr marL="274320" indent="-274320" algn="ctr" eaLnBrk="1" fontAlgn="auto" hangingPunct="1">
              <a:spcAft>
                <a:spcPts val="0"/>
              </a:spcAft>
              <a:buFont typeface="Wingdings 2"/>
              <a:buNone/>
              <a:defRPr/>
            </a:pPr>
            <a:r>
              <a:rPr lang="ru-RU" sz="4400" dirty="0" smtClean="0"/>
              <a:t> мир - война,   строит - разрушает, </a:t>
            </a:r>
          </a:p>
          <a:p>
            <a:pPr marL="274320" indent="-274320" algn="ctr" eaLnBrk="1" fontAlgn="auto" hangingPunct="1">
              <a:spcAft>
                <a:spcPts val="0"/>
              </a:spcAft>
              <a:buFont typeface="Wingdings 2"/>
              <a:buNone/>
              <a:defRPr/>
            </a:pPr>
            <a:r>
              <a:rPr lang="ru-RU" sz="4400" dirty="0" smtClean="0"/>
              <a:t>старый -   новый,    друг – недруг, </a:t>
            </a:r>
          </a:p>
          <a:p>
            <a:pPr marL="274320" indent="-274320" algn="ctr" eaLnBrk="1" fontAlgn="auto" hangingPunct="1">
              <a:spcAft>
                <a:spcPts val="0"/>
              </a:spcAft>
              <a:buFont typeface="Wingdings 2"/>
              <a:buNone/>
              <a:defRPr/>
            </a:pPr>
            <a:r>
              <a:rPr lang="ru-RU" sz="4400" dirty="0" smtClean="0"/>
              <a:t> спорит – поддакивает</a:t>
            </a:r>
            <a:endParaRPr lang="ru-RU" sz="4400" dirty="0"/>
          </a:p>
        </p:txBody>
      </p:sp>
      <p:pic>
        <p:nvPicPr>
          <p:cNvPr id="16387" name="Рисунок 4" descr="КНИГИ.jpeg"/>
          <p:cNvPicPr>
            <a:picLocks noChangeAspect="1"/>
          </p:cNvPicPr>
          <p:nvPr/>
        </p:nvPicPr>
        <p:blipFill>
          <a:blip r:embed="rId2"/>
          <a:srcRect/>
          <a:stretch>
            <a:fillRect/>
          </a:stretch>
        </p:blipFill>
        <p:spPr bwMode="auto">
          <a:xfrm>
            <a:off x="142875" y="4429125"/>
            <a:ext cx="1411288" cy="2286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Содержимое 2"/>
          <p:cNvSpPr>
            <a:spLocks noGrp="1"/>
          </p:cNvSpPr>
          <p:nvPr>
            <p:ph idx="1"/>
          </p:nvPr>
        </p:nvSpPr>
        <p:spPr>
          <a:xfrm>
            <a:off x="457200" y="428625"/>
            <a:ext cx="8229600" cy="5697538"/>
          </a:xfrm>
        </p:spPr>
        <p:txBody>
          <a:bodyPr/>
          <a:lstStyle/>
          <a:p>
            <a:pPr algn="ctr" eaLnBrk="1" hangingPunct="1">
              <a:buFont typeface="Wingdings 2" pitchFamily="18" charset="2"/>
              <a:buNone/>
            </a:pPr>
            <a:r>
              <a:rPr lang="ru-RU" sz="8000" smtClean="0"/>
              <a:t>Вспомните фразеологизмы со словом  </a:t>
            </a:r>
            <a:r>
              <a:rPr lang="ru-RU" sz="8000" b="1" i="1" smtClean="0"/>
              <a:t>голова</a:t>
            </a:r>
            <a:r>
              <a:rPr lang="ru-RU" sz="8000" b="1" smtClean="0"/>
              <a:t>.</a:t>
            </a:r>
          </a:p>
          <a:p>
            <a:pPr algn="ctr" eaLnBrk="1" hangingPunct="1">
              <a:buFont typeface="Wingdings 2" pitchFamily="18" charset="2"/>
              <a:buNone/>
            </a:pPr>
            <a:endParaRPr lang="ru-RU" sz="8000" smtClean="0"/>
          </a:p>
        </p:txBody>
      </p:sp>
      <p:pic>
        <p:nvPicPr>
          <p:cNvPr id="18435" name="Рисунок 2" descr="пр5.jpeg"/>
          <p:cNvPicPr>
            <a:picLocks noChangeAspect="1"/>
          </p:cNvPicPr>
          <p:nvPr/>
        </p:nvPicPr>
        <p:blipFill>
          <a:blip r:embed="rId2"/>
          <a:srcRect/>
          <a:stretch>
            <a:fillRect/>
          </a:stretch>
        </p:blipFill>
        <p:spPr bwMode="auto">
          <a:xfrm>
            <a:off x="214313" y="4286250"/>
            <a:ext cx="1857375" cy="18573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Содержимое 2"/>
          <p:cNvSpPr>
            <a:spLocks noGrp="1"/>
          </p:cNvSpPr>
          <p:nvPr>
            <p:ph idx="1"/>
          </p:nvPr>
        </p:nvSpPr>
        <p:spPr>
          <a:xfrm>
            <a:off x="457200" y="571500"/>
            <a:ext cx="8229600" cy="5554663"/>
          </a:xfrm>
        </p:spPr>
        <p:txBody>
          <a:bodyPr/>
          <a:lstStyle/>
          <a:p>
            <a:pPr algn="ctr" eaLnBrk="1" hangingPunct="1">
              <a:buFont typeface="Wingdings 2" pitchFamily="18" charset="2"/>
              <a:buNone/>
            </a:pPr>
            <a:r>
              <a:rPr lang="tt-RU" smtClean="0"/>
              <a:t>     </a:t>
            </a:r>
          </a:p>
          <a:p>
            <a:pPr algn="ctr" eaLnBrk="1" hangingPunct="1">
              <a:buFont typeface="Wingdings 2" pitchFamily="18" charset="2"/>
              <a:buNone/>
            </a:pPr>
            <a:r>
              <a:rPr lang="tt-RU" smtClean="0"/>
              <a:t> Человек с головой, горячая голова, быть на голову выше, в первую голову, выдать с головой,                  голова кругом идёт, повесить голову, из головы вон, как снег на голову, ломать голову,      поднять голову, сложить голову, с ног до головы, потерять голову, разбить наголову, с больной головы на  здоровую.</a:t>
            </a:r>
            <a:endParaRPr lang="ru-RU" smtClean="0"/>
          </a:p>
        </p:txBody>
      </p:sp>
      <p:pic>
        <p:nvPicPr>
          <p:cNvPr id="19459" name="Рисунок 2" descr="пр9.jpeg"/>
          <p:cNvPicPr>
            <a:picLocks noChangeAspect="1"/>
          </p:cNvPicPr>
          <p:nvPr/>
        </p:nvPicPr>
        <p:blipFill>
          <a:blip r:embed="rId2"/>
          <a:srcRect/>
          <a:stretch>
            <a:fillRect/>
          </a:stretch>
        </p:blipFill>
        <p:spPr bwMode="auto">
          <a:xfrm>
            <a:off x="3214688" y="4143375"/>
            <a:ext cx="2286000" cy="221456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fontScale="90000"/>
          </a:bodyPr>
          <a:lstStyle/>
          <a:p>
            <a:pPr algn="ctr" eaLnBrk="1" fontAlgn="auto" hangingPunct="1">
              <a:spcAft>
                <a:spcPts val="0"/>
              </a:spcAft>
              <a:defRPr/>
            </a:pPr>
            <a:r>
              <a:rPr lang="tt-RU" dirty="0" smtClean="0"/>
              <a:t/>
            </a:r>
            <a:br>
              <a:rPr lang="tt-RU" dirty="0" smtClean="0"/>
            </a:br>
            <a:r>
              <a:rPr lang="tt-RU" sz="2700" dirty="0" smtClean="0"/>
              <a:t>Подберите к каждому из данных слов  синоним и антоним. </a:t>
            </a:r>
            <a:r>
              <a:rPr lang="ru-RU" sz="2700" dirty="0" smtClean="0"/>
              <a:t/>
            </a:r>
            <a:br>
              <a:rPr lang="ru-RU" sz="2700" dirty="0" smtClean="0"/>
            </a:br>
            <a:endParaRPr lang="ru-RU" sz="2700" dirty="0"/>
          </a:p>
        </p:txBody>
      </p:sp>
      <p:sp>
        <p:nvSpPr>
          <p:cNvPr id="21507" name="Содержимое 2"/>
          <p:cNvSpPr>
            <a:spLocks noGrp="1"/>
          </p:cNvSpPr>
          <p:nvPr>
            <p:ph idx="1"/>
          </p:nvPr>
        </p:nvSpPr>
        <p:spPr/>
        <p:txBody>
          <a:bodyPr/>
          <a:lstStyle/>
          <a:p>
            <a:pPr algn="ctr" eaLnBrk="1" hangingPunct="1">
              <a:buFont typeface="Wingdings 2" pitchFamily="18" charset="2"/>
              <a:buNone/>
            </a:pPr>
            <a:r>
              <a:rPr lang="tt-RU" sz="4800" smtClean="0"/>
              <a:t>Жара  –   ... ,  ...  </a:t>
            </a:r>
            <a:endParaRPr lang="ru-RU" sz="4800" smtClean="0"/>
          </a:p>
          <a:p>
            <a:pPr algn="ctr" eaLnBrk="1" hangingPunct="1">
              <a:buFont typeface="Wingdings 2" pitchFamily="18" charset="2"/>
              <a:buNone/>
            </a:pPr>
            <a:r>
              <a:rPr lang="tt-RU" sz="4800" smtClean="0"/>
              <a:t>Работа  –   ... ,  ...  </a:t>
            </a:r>
            <a:endParaRPr lang="ru-RU" sz="4800" smtClean="0"/>
          </a:p>
          <a:p>
            <a:pPr algn="ctr" eaLnBrk="1" hangingPunct="1">
              <a:buFont typeface="Wingdings 2" pitchFamily="18" charset="2"/>
              <a:buNone/>
            </a:pPr>
            <a:r>
              <a:rPr lang="tt-RU" sz="4800" smtClean="0"/>
              <a:t>Грусть  –  ... ,  ...  </a:t>
            </a:r>
            <a:endParaRPr lang="ru-RU" sz="4800" smtClean="0"/>
          </a:p>
          <a:p>
            <a:pPr algn="ctr" eaLnBrk="1" hangingPunct="1">
              <a:buFont typeface="Wingdings 2" pitchFamily="18" charset="2"/>
              <a:buNone/>
            </a:pPr>
            <a:r>
              <a:rPr lang="tt-RU" sz="4800" smtClean="0"/>
              <a:t>Аккуратный  –  ... ,  ...  </a:t>
            </a:r>
            <a:endParaRPr lang="ru-RU" sz="4800" smtClean="0"/>
          </a:p>
          <a:p>
            <a:pPr algn="ctr" eaLnBrk="1" hangingPunct="1">
              <a:buFont typeface="Wingdings 2" pitchFamily="18" charset="2"/>
              <a:buNone/>
            </a:pPr>
            <a:r>
              <a:rPr lang="tt-RU" sz="4800" smtClean="0"/>
              <a:t>Бранить  –   ... ,  ...  </a:t>
            </a:r>
            <a:endParaRPr lang="ru-RU" sz="4800" smtClean="0"/>
          </a:p>
          <a:p>
            <a:pPr eaLnBrk="1" hangingPunct="1">
              <a:buFont typeface="Wingdings 2" pitchFamily="18" charset="2"/>
              <a:buNone/>
            </a:pPr>
            <a:endParaRPr lang="ru-RU" smtClean="0"/>
          </a:p>
        </p:txBody>
      </p:sp>
      <p:pic>
        <p:nvPicPr>
          <p:cNvPr id="21508" name="Рисунок 3" descr="пр5.jpeg"/>
          <p:cNvPicPr>
            <a:picLocks noChangeAspect="1"/>
          </p:cNvPicPr>
          <p:nvPr/>
        </p:nvPicPr>
        <p:blipFill>
          <a:blip r:embed="rId2"/>
          <a:srcRect/>
          <a:stretch>
            <a:fillRect/>
          </a:stretch>
        </p:blipFill>
        <p:spPr bwMode="auto">
          <a:xfrm>
            <a:off x="142875" y="5286375"/>
            <a:ext cx="1474788" cy="135731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Содержимое 2"/>
          <p:cNvSpPr>
            <a:spLocks noGrp="1"/>
          </p:cNvSpPr>
          <p:nvPr>
            <p:ph idx="1"/>
          </p:nvPr>
        </p:nvSpPr>
        <p:spPr>
          <a:xfrm>
            <a:off x="428625" y="642938"/>
            <a:ext cx="8229600" cy="5715000"/>
          </a:xfrm>
        </p:spPr>
        <p:txBody>
          <a:bodyPr>
            <a:normAutofit lnSpcReduction="10000"/>
          </a:bodyPr>
          <a:lstStyle/>
          <a:p>
            <a:pPr algn="ctr" eaLnBrk="1" hangingPunct="1"/>
            <a:r>
              <a:rPr lang="tt-RU" sz="4800" smtClean="0"/>
              <a:t>Жара  –   зной, холод. </a:t>
            </a:r>
            <a:endParaRPr lang="ru-RU" sz="4800" smtClean="0"/>
          </a:p>
          <a:p>
            <a:pPr algn="ctr" eaLnBrk="1" hangingPunct="1"/>
            <a:r>
              <a:rPr lang="tt-RU" sz="4800" smtClean="0"/>
              <a:t>Работа  –   дело, безделье.</a:t>
            </a:r>
            <a:endParaRPr lang="ru-RU" sz="4800" smtClean="0"/>
          </a:p>
          <a:p>
            <a:pPr algn="ctr" eaLnBrk="1" hangingPunct="1"/>
            <a:r>
              <a:rPr lang="tt-RU" sz="4800" smtClean="0"/>
              <a:t>Грусть  –  печаль, радость.</a:t>
            </a:r>
            <a:endParaRPr lang="ru-RU" sz="4800" smtClean="0"/>
          </a:p>
          <a:p>
            <a:pPr algn="ctr" eaLnBrk="1" hangingPunct="1"/>
            <a:r>
              <a:rPr lang="tt-RU" sz="4800" smtClean="0"/>
              <a:t>Аккуратный  –  опрятный, неряшливый.</a:t>
            </a:r>
            <a:endParaRPr lang="ru-RU" sz="4800" smtClean="0"/>
          </a:p>
          <a:p>
            <a:pPr algn="ctr" eaLnBrk="1" hangingPunct="1"/>
            <a:r>
              <a:rPr lang="tt-RU" sz="4800" smtClean="0"/>
              <a:t>Бранить  –   ругать, хвалить.</a:t>
            </a:r>
            <a:endParaRPr lang="ru-RU" sz="4800" smtClean="0"/>
          </a:p>
          <a:p>
            <a:pPr eaLnBrk="1" hangingPunct="1">
              <a:buFont typeface="Wingdings 2" pitchFamily="18" charset="2"/>
              <a:buNone/>
            </a:pPr>
            <a:endParaRPr lang="ru-RU" smtClean="0"/>
          </a:p>
        </p:txBody>
      </p:sp>
      <p:pic>
        <p:nvPicPr>
          <p:cNvPr id="22531" name="Рисунок 4" descr="СОЛ2.jpeg"/>
          <p:cNvPicPr>
            <a:picLocks noChangeAspect="1"/>
          </p:cNvPicPr>
          <p:nvPr/>
        </p:nvPicPr>
        <p:blipFill>
          <a:blip r:embed="rId2"/>
          <a:srcRect/>
          <a:stretch>
            <a:fillRect/>
          </a:stretch>
        </p:blipFill>
        <p:spPr bwMode="auto">
          <a:xfrm>
            <a:off x="285750" y="5286375"/>
            <a:ext cx="1714500" cy="14287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Содержимое 2"/>
          <p:cNvSpPr>
            <a:spLocks noGrp="1"/>
          </p:cNvSpPr>
          <p:nvPr>
            <p:ph idx="1"/>
          </p:nvPr>
        </p:nvSpPr>
        <p:spPr>
          <a:xfrm>
            <a:off x="428625" y="857250"/>
            <a:ext cx="7239000" cy="4846638"/>
          </a:xfrm>
        </p:spPr>
        <p:txBody>
          <a:bodyPr/>
          <a:lstStyle/>
          <a:p>
            <a:pPr algn="ctr" eaLnBrk="1" hangingPunct="1">
              <a:buFont typeface="Wingdings 2" pitchFamily="18" charset="2"/>
              <a:buNone/>
            </a:pPr>
            <a:r>
              <a:rPr lang="ru-RU" sz="9600" smtClean="0"/>
              <a:t>Что изучает фонетика?</a:t>
            </a:r>
          </a:p>
        </p:txBody>
      </p:sp>
      <p:pic>
        <p:nvPicPr>
          <p:cNvPr id="24579" name="Рисунок 2" descr="пр5.jpeg"/>
          <p:cNvPicPr>
            <a:picLocks noChangeAspect="1"/>
          </p:cNvPicPr>
          <p:nvPr/>
        </p:nvPicPr>
        <p:blipFill>
          <a:blip r:embed="rId2"/>
          <a:srcRect/>
          <a:stretch>
            <a:fillRect/>
          </a:stretch>
        </p:blipFill>
        <p:spPr bwMode="auto">
          <a:xfrm>
            <a:off x="214313" y="4286250"/>
            <a:ext cx="2474912" cy="20002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2275" y="335915"/>
            <a:ext cx="7239000" cy="1143000"/>
          </a:xfrm>
          <a:solidFill>
            <a:schemeClr val="accent5">
              <a:lumMod val="60000"/>
              <a:lumOff val="40000"/>
            </a:schemeClr>
          </a:solidFill>
        </p:spPr>
        <p:txBody>
          <a:bodyPr/>
          <a:lstStyle/>
          <a:p>
            <a:pPr eaLnBrk="1" fontAlgn="auto" hangingPunct="1">
              <a:spcAft>
                <a:spcPts val="0"/>
              </a:spcAft>
              <a:defRPr/>
            </a:pPr>
            <a:r>
              <a:rPr lang="ru-RU" sz="2800" i="1" dirty="0" smtClean="0"/>
              <a:t>Интеллектуальная викторина по русскому языку</a:t>
            </a:r>
            <a:endParaRPr lang="ru-RU" sz="2800" i="1" dirty="0"/>
          </a:p>
        </p:txBody>
      </p:sp>
      <p:sp>
        <p:nvSpPr>
          <p:cNvPr id="3" name="Содержимое 2"/>
          <p:cNvSpPr>
            <a:spLocks noGrp="1"/>
          </p:cNvSpPr>
          <p:nvPr>
            <p:ph idx="1"/>
          </p:nvPr>
        </p:nvSpPr>
        <p:spPr>
          <a:solidFill>
            <a:schemeClr val="accent5">
              <a:lumMod val="60000"/>
              <a:lumOff val="40000"/>
            </a:schemeClr>
          </a:solidFill>
          <a:ln>
            <a:solidFill>
              <a:schemeClr val="accent5">
                <a:lumMod val="60000"/>
                <a:lumOff val="40000"/>
              </a:schemeClr>
            </a:solidFill>
          </a:ln>
        </p:spPr>
        <p:txBody>
          <a:bodyPr>
            <a:normAutofit lnSpcReduction="10000"/>
          </a:bodyPr>
          <a:lstStyle/>
          <a:p>
            <a:pPr algn="ctr" eaLnBrk="1" hangingPunct="1">
              <a:buFont typeface="Wingdings 2" pitchFamily="18" charset="2"/>
              <a:buNone/>
            </a:pPr>
            <a:r>
              <a:rPr lang="ru-RU" sz="9600" smtClean="0">
                <a:latin typeface="Monotype Corsiva" pitchFamily="66" charset="0"/>
              </a:rPr>
              <a:t> </a:t>
            </a:r>
            <a:r>
              <a:rPr lang="ru-RU" sz="8000" smtClean="0">
                <a:latin typeface="Monotype Corsiva" pitchFamily="66" charset="0"/>
              </a:rPr>
              <a:t>В   гостях   у Слова</a:t>
            </a:r>
          </a:p>
          <a:p>
            <a:pPr algn="ctr" eaLnBrk="1" hangingPunct="1">
              <a:buFont typeface="Wingdings 2" pitchFamily="18" charset="2"/>
              <a:buNone/>
            </a:pPr>
            <a:r>
              <a:rPr lang="ru-RU" i="1" smtClean="0"/>
              <a:t>( 5 – 6 классы)</a:t>
            </a:r>
          </a:p>
          <a:p>
            <a:pPr algn="ctr" eaLnBrk="1" hangingPunct="1">
              <a:buFont typeface="Wingdings 2" pitchFamily="18" charset="2"/>
              <a:buNone/>
            </a:pPr>
            <a:endParaRPr lang="ru-RU" i="1" smtClean="0">
              <a:latin typeface="Arial" charset="0"/>
            </a:endParaRPr>
          </a:p>
          <a:p>
            <a:pPr algn="r" eaLnBrk="1" hangingPunct="1">
              <a:buFont typeface="Wingdings 2" pitchFamily="18" charset="2"/>
              <a:buNone/>
            </a:pPr>
            <a:r>
              <a:rPr lang="ru-RU" sz="1400" i="1" smtClean="0">
                <a:latin typeface="Arial" charset="0"/>
              </a:rPr>
              <a:t>Учитель русского языка и литературы </a:t>
            </a:r>
          </a:p>
          <a:p>
            <a:pPr algn="r" eaLnBrk="1" hangingPunct="1">
              <a:buFont typeface="Wingdings 2" pitchFamily="18" charset="2"/>
              <a:buNone/>
            </a:pPr>
            <a:r>
              <a:rPr lang="ru-RU" sz="1400" i="1" smtClean="0">
                <a:latin typeface="Arial" charset="0"/>
              </a:rPr>
              <a:t>МОУ СОШ № 16</a:t>
            </a:r>
          </a:p>
          <a:p>
            <a:pPr algn="r" eaLnBrk="1" hangingPunct="1">
              <a:buFont typeface="Wingdings 2" pitchFamily="18" charset="2"/>
              <a:buNone/>
            </a:pPr>
            <a:r>
              <a:rPr lang="ru-RU" sz="1400" i="1" smtClean="0">
                <a:latin typeface="Arial" charset="0"/>
              </a:rPr>
              <a:t>г.Якутска</a:t>
            </a:r>
          </a:p>
          <a:p>
            <a:pPr algn="r" eaLnBrk="1" hangingPunct="1">
              <a:buFont typeface="Wingdings 2" pitchFamily="18" charset="2"/>
              <a:buNone/>
            </a:pPr>
            <a:r>
              <a:rPr lang="ru-RU" sz="1400" i="1" smtClean="0">
                <a:latin typeface="Arial" charset="0"/>
              </a:rPr>
              <a:t>Нестерова Н.В.</a:t>
            </a:r>
          </a:p>
          <a:p>
            <a:pPr algn="ctr" eaLnBrk="1" hangingPunct="1">
              <a:buFont typeface="Wingdings 2" pitchFamily="18" charset="2"/>
              <a:buNone/>
            </a:pPr>
            <a:endParaRPr lang="ru-RU" sz="1400" smtClean="0"/>
          </a:p>
        </p:txBody>
      </p:sp>
      <p:pic>
        <p:nvPicPr>
          <p:cNvPr id="7172" name="Рисунок 4" descr="пр12.jpeg"/>
          <p:cNvPicPr>
            <a:picLocks noChangeAspect="1"/>
          </p:cNvPicPr>
          <p:nvPr/>
        </p:nvPicPr>
        <p:blipFill>
          <a:blip r:embed="rId2"/>
          <a:srcRect/>
          <a:stretch>
            <a:fillRect/>
          </a:stretch>
        </p:blipFill>
        <p:spPr bwMode="auto">
          <a:xfrm>
            <a:off x="428625" y="4786313"/>
            <a:ext cx="2214563" cy="16827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88" y="500063"/>
            <a:ext cx="8229600" cy="4525962"/>
          </a:xfrm>
        </p:spPr>
        <p:txBody>
          <a:bodyPr>
            <a:normAutofit fontScale="92500"/>
          </a:bodyPr>
          <a:lstStyle/>
          <a:p>
            <a:pPr marL="274320" indent="-274320" algn="ctr" eaLnBrk="1" fontAlgn="auto" hangingPunct="1">
              <a:spcAft>
                <a:spcPts val="0"/>
              </a:spcAft>
              <a:buFont typeface="Wingdings 2"/>
              <a:buNone/>
              <a:defRPr/>
            </a:pPr>
            <a:r>
              <a:rPr lang="tt-RU" sz="5400" dirty="0" smtClean="0"/>
              <a:t>    Фонетика </a:t>
            </a:r>
            <a:r>
              <a:rPr lang="ru-RU" sz="5400" dirty="0" smtClean="0"/>
              <a:t>(греч. </a:t>
            </a:r>
            <a:r>
              <a:rPr lang="ru-RU" sz="5400" dirty="0" err="1" smtClean="0"/>
              <a:t>phonetikos</a:t>
            </a:r>
            <a:r>
              <a:rPr lang="ru-RU" sz="5400" dirty="0" smtClean="0"/>
              <a:t> – «звуковой», от </a:t>
            </a:r>
            <a:r>
              <a:rPr lang="ru-RU" sz="5400" dirty="0" err="1" smtClean="0"/>
              <a:t>phone</a:t>
            </a:r>
            <a:r>
              <a:rPr lang="ru-RU" sz="5400" dirty="0" smtClean="0"/>
              <a:t> – «звук») – раздел языкознания, изучающий звуки речи. </a:t>
            </a:r>
            <a:endParaRPr lang="ru-RU" sz="5400" dirty="0"/>
          </a:p>
        </p:txBody>
      </p:sp>
      <p:pic>
        <p:nvPicPr>
          <p:cNvPr id="25603" name="Рисунок 3" descr="пр17.jpeg"/>
          <p:cNvPicPr>
            <a:picLocks noChangeAspect="1"/>
          </p:cNvPicPr>
          <p:nvPr/>
        </p:nvPicPr>
        <p:blipFill>
          <a:blip r:embed="rId2"/>
          <a:srcRect/>
          <a:stretch>
            <a:fillRect/>
          </a:stretch>
        </p:blipFill>
        <p:spPr bwMode="auto">
          <a:xfrm>
            <a:off x="3357563" y="4500563"/>
            <a:ext cx="1793875" cy="20002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Содержимое 2"/>
          <p:cNvSpPr>
            <a:spLocks noGrp="1"/>
          </p:cNvSpPr>
          <p:nvPr>
            <p:ph idx="1"/>
          </p:nvPr>
        </p:nvSpPr>
        <p:spPr>
          <a:xfrm>
            <a:off x="457200" y="571500"/>
            <a:ext cx="8229600" cy="5554663"/>
          </a:xfrm>
        </p:spPr>
        <p:txBody>
          <a:bodyPr/>
          <a:lstStyle/>
          <a:p>
            <a:pPr algn="ctr" eaLnBrk="1" hangingPunct="1">
              <a:buFont typeface="Wingdings 2" pitchFamily="18" charset="2"/>
              <a:buNone/>
            </a:pPr>
            <a:r>
              <a:rPr lang="ru-RU" sz="4400" smtClean="0"/>
              <a:t>Загадки – шутки.</a:t>
            </a:r>
          </a:p>
          <a:p>
            <a:pPr algn="ctr" eaLnBrk="1" hangingPunct="1"/>
            <a:r>
              <a:rPr lang="ru-RU" sz="4400" smtClean="0"/>
              <a:t>1. Чем кончаются день и ночь? </a:t>
            </a:r>
          </a:p>
          <a:p>
            <a:pPr algn="ctr" eaLnBrk="1" hangingPunct="1"/>
            <a:r>
              <a:rPr lang="ru-RU" sz="4400" smtClean="0"/>
              <a:t>2. Что стоит посередине земли? </a:t>
            </a:r>
          </a:p>
          <a:p>
            <a:pPr algn="ctr" eaLnBrk="1" hangingPunct="1"/>
            <a:r>
              <a:rPr lang="ru-RU" sz="4400" smtClean="0"/>
              <a:t>3. Чем кончается лето и начинается осень? </a:t>
            </a:r>
          </a:p>
          <a:p>
            <a:pPr eaLnBrk="1" hangingPunct="1">
              <a:buFont typeface="Wingdings 2" pitchFamily="18" charset="2"/>
              <a:buNone/>
            </a:pPr>
            <a:endParaRPr lang="ru-RU" smtClean="0"/>
          </a:p>
        </p:txBody>
      </p:sp>
      <p:pic>
        <p:nvPicPr>
          <p:cNvPr id="27651" name="Рисунок 2" descr="пр5.jpeg"/>
          <p:cNvPicPr>
            <a:picLocks noChangeAspect="1"/>
          </p:cNvPicPr>
          <p:nvPr/>
        </p:nvPicPr>
        <p:blipFill>
          <a:blip r:embed="rId2"/>
          <a:srcRect/>
          <a:stretch>
            <a:fillRect/>
          </a:stretch>
        </p:blipFill>
        <p:spPr bwMode="auto">
          <a:xfrm>
            <a:off x="285750" y="5214938"/>
            <a:ext cx="1785938" cy="14287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idx="1"/>
          </p:nvPr>
        </p:nvSpPr>
        <p:spPr>
          <a:xfrm>
            <a:off x="457200" y="428625"/>
            <a:ext cx="8229600" cy="5697538"/>
          </a:xfrm>
        </p:spPr>
        <p:txBody>
          <a:bodyPr/>
          <a:lstStyle/>
          <a:p>
            <a:pPr algn="ctr" eaLnBrk="1" hangingPunct="1">
              <a:buFont typeface="Wingdings 2" pitchFamily="18" charset="2"/>
              <a:buNone/>
            </a:pPr>
            <a:r>
              <a:rPr lang="ru-RU" sz="4400" smtClean="0"/>
              <a:t>Загадки – шутки.</a:t>
            </a:r>
          </a:p>
          <a:p>
            <a:pPr eaLnBrk="1" hangingPunct="1">
              <a:buFont typeface="Wingdings 2" pitchFamily="18" charset="2"/>
              <a:buNone/>
            </a:pPr>
            <a:r>
              <a:rPr lang="ru-RU" sz="4400" smtClean="0"/>
              <a:t>1. Чем кончаются день и ночь? (Мягким знаком.)</a:t>
            </a:r>
          </a:p>
          <a:p>
            <a:pPr eaLnBrk="1" hangingPunct="1">
              <a:buFont typeface="Wingdings 2" pitchFamily="18" charset="2"/>
              <a:buNone/>
            </a:pPr>
            <a:r>
              <a:rPr lang="ru-RU" sz="4400" smtClean="0"/>
              <a:t>2. Что стоит посередине земли? (Буква М.)</a:t>
            </a:r>
          </a:p>
          <a:p>
            <a:pPr eaLnBrk="1" hangingPunct="1">
              <a:buFont typeface="Wingdings 2" pitchFamily="18" charset="2"/>
              <a:buNone/>
            </a:pPr>
            <a:r>
              <a:rPr lang="ru-RU" sz="4400" smtClean="0"/>
              <a:t>3. Чем кончается лето и начинается осень? (Буквой О.)</a:t>
            </a:r>
          </a:p>
          <a:p>
            <a:pPr eaLnBrk="1" hangingPunct="1">
              <a:buFont typeface="Wingdings 2" pitchFamily="18" charset="2"/>
              <a:buNone/>
            </a:pPr>
            <a:endParaRPr lang="ru-RU" smtClean="0"/>
          </a:p>
        </p:txBody>
      </p:sp>
      <p:pic>
        <p:nvPicPr>
          <p:cNvPr id="28675" name="Рисунок 3" descr="СОЛ2.jpeg"/>
          <p:cNvPicPr>
            <a:picLocks noChangeAspect="1"/>
          </p:cNvPicPr>
          <p:nvPr/>
        </p:nvPicPr>
        <p:blipFill>
          <a:blip r:embed="rId2"/>
          <a:srcRect/>
          <a:stretch>
            <a:fillRect/>
          </a:stretch>
        </p:blipFill>
        <p:spPr bwMode="auto">
          <a:xfrm>
            <a:off x="3357563" y="5500688"/>
            <a:ext cx="1714500" cy="1143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fontScale="90000"/>
          </a:bodyPr>
          <a:lstStyle/>
          <a:p>
            <a:pPr algn="ctr" eaLnBrk="1" fontAlgn="auto" hangingPunct="1">
              <a:spcAft>
                <a:spcPts val="0"/>
              </a:spcAft>
              <a:defRPr/>
            </a:pPr>
            <a:r>
              <a:rPr lang="ru-RU" dirty="0" smtClean="0"/>
              <a:t/>
            </a:r>
            <a:br>
              <a:rPr lang="ru-RU" dirty="0" smtClean="0"/>
            </a:br>
            <a:r>
              <a:rPr lang="ru-RU" sz="3100" dirty="0" smtClean="0"/>
              <a:t>Решите народную скороговорку-загадку.</a:t>
            </a:r>
            <a:br>
              <a:rPr lang="ru-RU" sz="3100" dirty="0" smtClean="0"/>
            </a:br>
            <a:endParaRPr lang="ru-RU" sz="3100" dirty="0"/>
          </a:p>
        </p:txBody>
      </p:sp>
      <p:sp>
        <p:nvSpPr>
          <p:cNvPr id="3" name="Содержимое 2"/>
          <p:cNvSpPr>
            <a:spLocks noGrp="1"/>
          </p:cNvSpPr>
          <p:nvPr>
            <p:ph idx="1"/>
          </p:nvPr>
        </p:nvSpPr>
        <p:spPr/>
        <p:txBody>
          <a:bodyPr>
            <a:normAutofit fontScale="92500" lnSpcReduction="10000"/>
          </a:bodyPr>
          <a:lstStyle/>
          <a:p>
            <a:pPr marL="274320" indent="-274320" algn="ctr" eaLnBrk="1" fontAlgn="auto" hangingPunct="1">
              <a:spcAft>
                <a:spcPts val="0"/>
              </a:spcAft>
              <a:buFont typeface="Wingdings 2"/>
              <a:buNone/>
              <a:defRPr/>
            </a:pPr>
            <a:r>
              <a:rPr lang="ru-RU" sz="4000" dirty="0" smtClean="0"/>
              <a:t>    Летели галки и сели на палки. Если на каждой палке сядет по галке, то для одной галки не хватит палки. Если на каждой палке сядет по две галки, то одна из палок останется без галок. Сколько было палок? Сколько было галок? </a:t>
            </a:r>
          </a:p>
          <a:p>
            <a:pPr marL="274320" indent="-274320" eaLnBrk="1" fontAlgn="auto" hangingPunct="1">
              <a:spcAft>
                <a:spcPts val="0"/>
              </a:spcAft>
              <a:buFont typeface="Wingdings 2"/>
              <a:buNone/>
              <a:defRPr/>
            </a:pPr>
            <a:endParaRPr lang="ru-RU" dirty="0"/>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Содержимое 2"/>
          <p:cNvSpPr>
            <a:spLocks noGrp="1"/>
          </p:cNvSpPr>
          <p:nvPr>
            <p:ph idx="1"/>
          </p:nvPr>
        </p:nvSpPr>
        <p:spPr/>
        <p:txBody>
          <a:bodyPr/>
          <a:lstStyle/>
          <a:p>
            <a:pPr algn="ctr" eaLnBrk="1" hangingPunct="1">
              <a:buFont typeface="Wingdings 2" pitchFamily="18" charset="2"/>
              <a:buNone/>
            </a:pPr>
            <a:r>
              <a:rPr lang="ru-RU" sz="4800" smtClean="0"/>
              <a:t>Три палки и четыре галки</a:t>
            </a:r>
          </a:p>
        </p:txBody>
      </p:sp>
      <p:pic>
        <p:nvPicPr>
          <p:cNvPr id="31747" name="Рисунок 2" descr="ГАЛКА.jpeg"/>
          <p:cNvPicPr>
            <a:picLocks noChangeAspect="1"/>
          </p:cNvPicPr>
          <p:nvPr/>
        </p:nvPicPr>
        <p:blipFill>
          <a:blip r:embed="rId2"/>
          <a:srcRect/>
          <a:stretch>
            <a:fillRect/>
          </a:stretch>
        </p:blipFill>
        <p:spPr bwMode="auto">
          <a:xfrm>
            <a:off x="2786063" y="3571875"/>
            <a:ext cx="2786062" cy="207168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idx="1"/>
          </p:nvPr>
        </p:nvSpPr>
        <p:spPr>
          <a:xfrm>
            <a:off x="457200" y="500063"/>
            <a:ext cx="8229600" cy="5626100"/>
          </a:xfrm>
        </p:spPr>
        <p:txBody>
          <a:bodyPr/>
          <a:lstStyle/>
          <a:p>
            <a:pPr algn="ctr" eaLnBrk="1" hangingPunct="1">
              <a:buFont typeface="Wingdings 2" pitchFamily="18" charset="2"/>
              <a:buNone/>
            </a:pPr>
            <a:endParaRPr lang="tt-RU" sz="6000" smtClean="0"/>
          </a:p>
          <a:p>
            <a:pPr algn="ctr" eaLnBrk="1" hangingPunct="1">
              <a:buFont typeface="Wingdings 2" pitchFamily="18" charset="2"/>
              <a:buNone/>
            </a:pPr>
            <a:r>
              <a:rPr lang="tt-RU" sz="6000" smtClean="0"/>
              <a:t>Как называется наука, изучающая нормы произношения? </a:t>
            </a:r>
            <a:endParaRPr lang="ru-RU" sz="6000" smtClean="0"/>
          </a:p>
        </p:txBody>
      </p:sp>
      <p:pic>
        <p:nvPicPr>
          <p:cNvPr id="33795" name="Рисунок 2" descr="пр5.jpeg"/>
          <p:cNvPicPr>
            <a:picLocks noChangeAspect="1"/>
          </p:cNvPicPr>
          <p:nvPr/>
        </p:nvPicPr>
        <p:blipFill>
          <a:blip r:embed="rId2"/>
          <a:srcRect/>
          <a:stretch>
            <a:fillRect/>
          </a:stretch>
        </p:blipFill>
        <p:spPr bwMode="auto">
          <a:xfrm>
            <a:off x="285750" y="4429125"/>
            <a:ext cx="2260600" cy="2286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Содержимое 2"/>
          <p:cNvSpPr>
            <a:spLocks noGrp="1"/>
          </p:cNvSpPr>
          <p:nvPr>
            <p:ph idx="1"/>
          </p:nvPr>
        </p:nvSpPr>
        <p:spPr/>
        <p:txBody>
          <a:bodyPr/>
          <a:lstStyle/>
          <a:p>
            <a:pPr algn="ctr" eaLnBrk="1" hangingPunct="1">
              <a:buFont typeface="Wingdings 2" pitchFamily="18" charset="2"/>
              <a:buNone/>
            </a:pPr>
            <a:r>
              <a:rPr lang="ru-RU" sz="6600" smtClean="0"/>
              <a:t>Орфоэпия</a:t>
            </a:r>
          </a:p>
        </p:txBody>
      </p:sp>
      <p:pic>
        <p:nvPicPr>
          <p:cNvPr id="34819" name="Рисунок 5" descr="пр26.jpeg"/>
          <p:cNvPicPr>
            <a:picLocks noChangeAspect="1"/>
          </p:cNvPicPr>
          <p:nvPr/>
        </p:nvPicPr>
        <p:blipFill>
          <a:blip r:embed="rId2"/>
          <a:srcRect/>
          <a:stretch>
            <a:fillRect/>
          </a:stretch>
        </p:blipFill>
        <p:spPr bwMode="auto">
          <a:xfrm>
            <a:off x="2143125" y="3000375"/>
            <a:ext cx="4240213" cy="30003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357188" y="357188"/>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Содержимое 2"/>
          <p:cNvSpPr>
            <a:spLocks noGrp="1"/>
          </p:cNvSpPr>
          <p:nvPr>
            <p:ph idx="1"/>
          </p:nvPr>
        </p:nvSpPr>
        <p:spPr/>
        <p:txBody>
          <a:bodyPr/>
          <a:lstStyle/>
          <a:p>
            <a:pPr algn="ctr" eaLnBrk="1" hangingPunct="1">
              <a:buFont typeface="Wingdings 2" pitchFamily="18" charset="2"/>
              <a:buNone/>
            </a:pPr>
            <a:r>
              <a:rPr lang="ru-RU" smtClean="0"/>
              <a:t>    </a:t>
            </a:r>
            <a:r>
              <a:rPr lang="ru-RU" sz="4400" smtClean="0"/>
              <a:t>Во что превратятся  </a:t>
            </a:r>
            <a:r>
              <a:rPr lang="ru-RU" sz="4400" b="1" i="1" smtClean="0"/>
              <a:t>башня, борт, бочка, быль, жар, жалость</a:t>
            </a:r>
            <a:r>
              <a:rPr lang="ru-RU" sz="4400" smtClean="0"/>
              <a:t>, если заменить  в них начальные звонкие согласные парными им глухими?</a:t>
            </a:r>
          </a:p>
        </p:txBody>
      </p:sp>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Содержимое 2"/>
          <p:cNvSpPr>
            <a:spLocks noGrp="1"/>
          </p:cNvSpPr>
          <p:nvPr>
            <p:ph idx="1"/>
          </p:nvPr>
        </p:nvSpPr>
        <p:spPr>
          <a:xfrm>
            <a:off x="457200" y="642938"/>
            <a:ext cx="8229600" cy="5483225"/>
          </a:xfrm>
        </p:spPr>
        <p:txBody>
          <a:bodyPr/>
          <a:lstStyle/>
          <a:p>
            <a:pPr algn="ctr" eaLnBrk="1" hangingPunct="1">
              <a:buFont typeface="Wingdings 2" pitchFamily="18" charset="2"/>
              <a:buNone/>
            </a:pPr>
            <a:r>
              <a:rPr lang="tt-RU" sz="5400" b="1" i="1" smtClean="0"/>
              <a:t>    Б</a:t>
            </a:r>
            <a:r>
              <a:rPr lang="ru-RU" sz="5400" b="1" i="1" smtClean="0"/>
              <a:t>ашня – пашня, борт - порт, бочка - почка, быль - пыль, жар - шар,</a:t>
            </a:r>
          </a:p>
          <a:p>
            <a:pPr algn="ctr" eaLnBrk="1" hangingPunct="1">
              <a:buFont typeface="Wingdings 2" pitchFamily="18" charset="2"/>
              <a:buNone/>
            </a:pPr>
            <a:r>
              <a:rPr lang="ru-RU" sz="5400" b="1" i="1" smtClean="0"/>
              <a:t>жалость – шалость.</a:t>
            </a:r>
            <a:endParaRPr lang="ru-RU" sz="5400" smtClean="0"/>
          </a:p>
        </p:txBody>
      </p:sp>
      <p:pic>
        <p:nvPicPr>
          <p:cNvPr id="37891" name="Рисунок 3" descr="БОЧКА.jpeg"/>
          <p:cNvPicPr>
            <a:picLocks noChangeAspect="1"/>
          </p:cNvPicPr>
          <p:nvPr/>
        </p:nvPicPr>
        <p:blipFill>
          <a:blip r:embed="rId2"/>
          <a:srcRect/>
          <a:stretch>
            <a:fillRect/>
          </a:stretch>
        </p:blipFill>
        <p:spPr bwMode="auto">
          <a:xfrm>
            <a:off x="500063" y="4143375"/>
            <a:ext cx="1371600" cy="1905000"/>
          </a:xfrm>
          <a:prstGeom prst="rect">
            <a:avLst/>
          </a:prstGeom>
          <a:noFill/>
          <a:ln w="9525">
            <a:noFill/>
            <a:miter lim="800000"/>
            <a:headEnd/>
            <a:tailEnd/>
          </a:ln>
        </p:spPr>
      </p:pic>
      <p:pic>
        <p:nvPicPr>
          <p:cNvPr id="37892" name="Рисунок 4" descr="ПОЧКА.jpeg"/>
          <p:cNvPicPr>
            <a:picLocks noChangeAspect="1"/>
          </p:cNvPicPr>
          <p:nvPr/>
        </p:nvPicPr>
        <p:blipFill>
          <a:blip r:embed="rId3"/>
          <a:srcRect/>
          <a:stretch>
            <a:fillRect/>
          </a:stretch>
        </p:blipFill>
        <p:spPr bwMode="auto">
          <a:xfrm>
            <a:off x="6858000" y="4071938"/>
            <a:ext cx="1285875" cy="2071687"/>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idx="1"/>
          </p:nvPr>
        </p:nvSpPr>
        <p:spPr>
          <a:xfrm>
            <a:off x="457200" y="642938"/>
            <a:ext cx="8229600" cy="5483225"/>
          </a:xfrm>
        </p:spPr>
        <p:txBody>
          <a:bodyPr/>
          <a:lstStyle/>
          <a:p>
            <a:pPr algn="ctr" eaLnBrk="1" hangingPunct="1">
              <a:buFont typeface="Wingdings 2" pitchFamily="18" charset="2"/>
              <a:buNone/>
            </a:pPr>
            <a:r>
              <a:rPr lang="tt-RU" sz="6600" smtClean="0"/>
              <a:t>Что изучают морфемика и словообразование? </a:t>
            </a:r>
            <a:endParaRPr lang="ru-RU" sz="6600" smtClean="0"/>
          </a:p>
          <a:p>
            <a:pPr eaLnBrk="1" hangingPunct="1">
              <a:buFont typeface="Wingdings 2" pitchFamily="18" charset="2"/>
              <a:buNone/>
            </a:pPr>
            <a:endParaRPr lang="ru-RU" smtClean="0"/>
          </a:p>
        </p:txBody>
      </p:sp>
      <p:pic>
        <p:nvPicPr>
          <p:cNvPr id="39939" name="Рисунок 2" descr="пр5.jpeg"/>
          <p:cNvPicPr>
            <a:picLocks noChangeAspect="1"/>
          </p:cNvPicPr>
          <p:nvPr/>
        </p:nvPicPr>
        <p:blipFill>
          <a:blip r:embed="rId2"/>
          <a:srcRect/>
          <a:stretch>
            <a:fillRect/>
          </a:stretch>
        </p:blipFill>
        <p:spPr bwMode="auto">
          <a:xfrm>
            <a:off x="500063" y="4071938"/>
            <a:ext cx="2474912" cy="2357437"/>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Содержимое 2"/>
          <p:cNvSpPr>
            <a:spLocks noGrp="1"/>
          </p:cNvSpPr>
          <p:nvPr>
            <p:ph idx="1"/>
          </p:nvPr>
        </p:nvSpPr>
        <p:spPr>
          <a:xfrm>
            <a:off x="457200" y="857250"/>
            <a:ext cx="8229600" cy="5268913"/>
          </a:xfrm>
        </p:spPr>
        <p:txBody>
          <a:bodyPr/>
          <a:lstStyle/>
          <a:p>
            <a:pPr eaLnBrk="1" hangingPunct="1"/>
            <a:r>
              <a:rPr lang="ru-RU" sz="4000" smtClean="0"/>
              <a:t>Морфемика (греч. morphe – «форма») – это раздел языка, изучающий значимые структурные части слова и его формы. </a:t>
            </a:r>
          </a:p>
          <a:p>
            <a:pPr eaLnBrk="1" hangingPunct="1"/>
            <a:r>
              <a:rPr lang="ru-RU" sz="4000" smtClean="0"/>
              <a:t>Словообразование – раздел языка, изучающий способы образования слов.</a:t>
            </a:r>
          </a:p>
          <a:p>
            <a:pPr eaLnBrk="1" hangingPunct="1">
              <a:buFont typeface="Wingdings 2" pitchFamily="18" charset="2"/>
              <a:buNone/>
            </a:pPr>
            <a:endParaRPr lang="ru-RU" smtClean="0"/>
          </a:p>
        </p:txBody>
      </p:sp>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Содержимое 2"/>
          <p:cNvSpPr>
            <a:spLocks noGrp="1"/>
          </p:cNvSpPr>
          <p:nvPr>
            <p:ph idx="1"/>
          </p:nvPr>
        </p:nvSpPr>
        <p:spPr>
          <a:xfrm>
            <a:off x="457200" y="571500"/>
            <a:ext cx="8229600" cy="5554663"/>
          </a:xfrm>
        </p:spPr>
        <p:txBody>
          <a:bodyPr/>
          <a:lstStyle/>
          <a:p>
            <a:pPr algn="ctr" eaLnBrk="1" hangingPunct="1">
              <a:buFont typeface="Wingdings 2" pitchFamily="18" charset="2"/>
              <a:buNone/>
            </a:pPr>
            <a:r>
              <a:rPr lang="ru-RU" smtClean="0"/>
              <a:t>    </a:t>
            </a:r>
            <a:r>
              <a:rPr lang="ru-RU" sz="4800" smtClean="0"/>
              <a:t>Назовите значимые части слова. Какие из них служат для образования новых слов? А какие образуют формы одного и того же слова.</a:t>
            </a:r>
          </a:p>
        </p:txBody>
      </p:sp>
      <p:pic>
        <p:nvPicPr>
          <p:cNvPr id="43011" name="Рисунок 2" descr="пр5.jpeg"/>
          <p:cNvPicPr>
            <a:picLocks noChangeAspect="1"/>
          </p:cNvPicPr>
          <p:nvPr/>
        </p:nvPicPr>
        <p:blipFill>
          <a:blip r:embed="rId2"/>
          <a:srcRect/>
          <a:stretch>
            <a:fillRect/>
          </a:stretch>
        </p:blipFill>
        <p:spPr bwMode="auto">
          <a:xfrm>
            <a:off x="357188" y="4357688"/>
            <a:ext cx="1974850" cy="221456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50"/>
            <a:ext cx="8229600" cy="5268913"/>
          </a:xfrm>
        </p:spPr>
        <p:txBody>
          <a:bodyPr>
            <a:normAutofit fontScale="92500"/>
          </a:bodyPr>
          <a:lstStyle/>
          <a:p>
            <a:pPr marL="274320" indent="-274320" algn="ctr" eaLnBrk="1" fontAlgn="auto" hangingPunct="1">
              <a:spcAft>
                <a:spcPts val="0"/>
              </a:spcAft>
              <a:buFont typeface="Wingdings 2"/>
              <a:buNone/>
              <a:defRPr/>
            </a:pPr>
            <a:r>
              <a:rPr lang="ru-RU" sz="4800" dirty="0" smtClean="0"/>
              <a:t>    Значимые части слова: приставки, суффиксы служат для образования новых слов, окончание служит для изменения слова и выражения его грамматического значения.</a:t>
            </a:r>
          </a:p>
          <a:p>
            <a:pPr marL="274320" indent="-274320" eaLnBrk="1" fontAlgn="auto" hangingPunct="1">
              <a:spcAft>
                <a:spcPts val="0"/>
              </a:spcAft>
              <a:buFont typeface="Wingdings 2"/>
              <a:buChar char=""/>
              <a:defRPr/>
            </a:pPr>
            <a:endParaRPr lang="ru-RU" dirty="0"/>
          </a:p>
        </p:txBody>
      </p:sp>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357166"/>
            <a:ext cx="7772400" cy="5286412"/>
          </a:xfrm>
        </p:spPr>
        <p:txBody>
          <a:bodyPr>
            <a:normAutofit/>
          </a:bodyPr>
          <a:lstStyle/>
          <a:p>
            <a:pPr eaLnBrk="1" fontAlgn="auto" hangingPunct="1">
              <a:spcAft>
                <a:spcPts val="0"/>
              </a:spcAft>
              <a:defRPr/>
            </a:pPr>
            <a:r>
              <a:rPr lang="ru-RU" dirty="0" smtClean="0"/>
              <a:t/>
            </a:r>
            <a:br>
              <a:rPr lang="ru-RU" dirty="0" smtClean="0"/>
            </a:br>
            <a:r>
              <a:rPr lang="ru-RU" sz="7200" i="1" dirty="0" smtClean="0"/>
              <a:t>Что изучают лексика и фразеология?</a:t>
            </a:r>
            <a:r>
              <a:rPr lang="ru-RU" sz="7200" dirty="0" smtClean="0"/>
              <a:t/>
            </a:r>
            <a:br>
              <a:rPr lang="ru-RU" sz="7200" dirty="0" smtClean="0"/>
            </a:br>
            <a:endParaRPr lang="ru-RU" sz="7200" dirty="0"/>
          </a:p>
        </p:txBody>
      </p:sp>
      <p:pic>
        <p:nvPicPr>
          <p:cNvPr id="9219" name="Рисунок 2" descr="пр5.jpeg"/>
          <p:cNvPicPr>
            <a:picLocks noChangeAspect="1"/>
          </p:cNvPicPr>
          <p:nvPr/>
        </p:nvPicPr>
        <p:blipFill>
          <a:blip r:embed="rId2"/>
          <a:srcRect/>
          <a:stretch>
            <a:fillRect/>
          </a:stretch>
        </p:blipFill>
        <p:spPr bwMode="auto">
          <a:xfrm>
            <a:off x="214313" y="5072063"/>
            <a:ext cx="1974850" cy="15716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ru-RU" dirty="0" smtClean="0"/>
              <a:t>Игра «Третий лишний».</a:t>
            </a:r>
            <a:endParaRPr lang="ru-RU" dirty="0"/>
          </a:p>
        </p:txBody>
      </p:sp>
      <p:sp>
        <p:nvSpPr>
          <p:cNvPr id="3" name="Содержимое 2"/>
          <p:cNvSpPr>
            <a:spLocks noGrp="1"/>
          </p:cNvSpPr>
          <p:nvPr>
            <p:ph idx="1"/>
          </p:nvPr>
        </p:nvSpPr>
        <p:spPr/>
        <p:txBody>
          <a:bodyPr>
            <a:normAutofit fontScale="92500" lnSpcReduction="20000"/>
          </a:bodyPr>
          <a:lstStyle/>
          <a:p>
            <a:pPr marL="274320" indent="-274320" algn="ctr" eaLnBrk="1" fontAlgn="auto" hangingPunct="1">
              <a:spcAft>
                <a:spcPts val="0"/>
              </a:spcAft>
              <a:buFont typeface="Wingdings 2"/>
              <a:buNone/>
              <a:defRPr/>
            </a:pPr>
            <a:r>
              <a:rPr lang="ru-RU" sz="4000" dirty="0" smtClean="0"/>
              <a:t> Найдите в каждой группе слово, не являющееся однокоренным.</a:t>
            </a:r>
          </a:p>
          <a:p>
            <a:pPr marL="274320" indent="-274320" algn="ctr" eaLnBrk="1" fontAlgn="auto" hangingPunct="1">
              <a:spcAft>
                <a:spcPts val="0"/>
              </a:spcAft>
              <a:buFont typeface="Wingdings 2"/>
              <a:buChar char=""/>
              <a:defRPr/>
            </a:pPr>
            <a:r>
              <a:rPr lang="ru-RU" sz="4000" dirty="0" smtClean="0"/>
              <a:t>Рисунок, рисовать, рисовая (каша). </a:t>
            </a:r>
          </a:p>
          <a:p>
            <a:pPr marL="274320" indent="-274320" algn="ctr" eaLnBrk="1" fontAlgn="auto" hangingPunct="1">
              <a:spcAft>
                <a:spcPts val="0"/>
              </a:spcAft>
              <a:buFont typeface="Wingdings 2"/>
              <a:buChar char=""/>
              <a:defRPr/>
            </a:pPr>
            <a:r>
              <a:rPr lang="ru-RU" sz="4000" dirty="0" smtClean="0"/>
              <a:t>Водитель, вода, водить.</a:t>
            </a:r>
          </a:p>
          <a:p>
            <a:pPr marL="274320" indent="-274320" algn="ctr" eaLnBrk="1" fontAlgn="auto" hangingPunct="1">
              <a:spcAft>
                <a:spcPts val="0"/>
              </a:spcAft>
              <a:buFont typeface="Wingdings 2"/>
              <a:buChar char=""/>
              <a:defRPr/>
            </a:pPr>
            <a:r>
              <a:rPr lang="ru-RU" sz="4000" dirty="0" smtClean="0"/>
              <a:t>Запах, пахать, пахарь.</a:t>
            </a:r>
          </a:p>
          <a:p>
            <a:pPr marL="274320" indent="-274320" algn="ctr" eaLnBrk="1" fontAlgn="auto" hangingPunct="1">
              <a:spcAft>
                <a:spcPts val="0"/>
              </a:spcAft>
              <a:buFont typeface="Wingdings 2"/>
              <a:buChar char=""/>
              <a:defRPr/>
            </a:pPr>
            <a:r>
              <a:rPr lang="ru-RU" sz="4000" dirty="0" smtClean="0"/>
              <a:t>Море, измор, морской (берег).</a:t>
            </a:r>
          </a:p>
          <a:p>
            <a:pPr marL="274320" indent="-274320" eaLnBrk="1" fontAlgn="auto" hangingPunct="1">
              <a:spcAft>
                <a:spcPts val="0"/>
              </a:spcAft>
              <a:buFont typeface="Wingdings 2"/>
              <a:buChar char=""/>
              <a:defRPr/>
            </a:pPr>
            <a:endParaRPr lang="ru-RU" dirty="0"/>
          </a:p>
        </p:txBody>
      </p:sp>
    </p:spTree>
  </p:cSld>
  <p:clrMapOvr>
    <a:masterClrMapping/>
  </p:clrMapOvr>
  <p:transition>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Содержимое 2"/>
          <p:cNvSpPr>
            <a:spLocks noGrp="1"/>
          </p:cNvSpPr>
          <p:nvPr>
            <p:ph idx="1"/>
          </p:nvPr>
        </p:nvSpPr>
        <p:spPr>
          <a:xfrm>
            <a:off x="500063" y="500063"/>
            <a:ext cx="7239000" cy="4846637"/>
          </a:xfrm>
        </p:spPr>
        <p:txBody>
          <a:bodyPr/>
          <a:lstStyle/>
          <a:p>
            <a:pPr algn="ctr" eaLnBrk="1" hangingPunct="1">
              <a:buFont typeface="Wingdings 2" pitchFamily="18" charset="2"/>
              <a:buNone/>
            </a:pPr>
            <a:r>
              <a:rPr lang="ru-RU" sz="8800" smtClean="0"/>
              <a:t>Рисовая, вода, запах, измор</a:t>
            </a:r>
          </a:p>
        </p:txBody>
      </p:sp>
      <p:pic>
        <p:nvPicPr>
          <p:cNvPr id="47107" name="Рисунок 2" descr="ВОДА.jpeg"/>
          <p:cNvPicPr>
            <a:picLocks noChangeAspect="1"/>
          </p:cNvPicPr>
          <p:nvPr/>
        </p:nvPicPr>
        <p:blipFill>
          <a:blip r:embed="rId2"/>
          <a:srcRect/>
          <a:stretch>
            <a:fillRect/>
          </a:stretch>
        </p:blipFill>
        <p:spPr bwMode="auto">
          <a:xfrm>
            <a:off x="214313" y="4643438"/>
            <a:ext cx="1785937" cy="19494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Содержимое 2"/>
          <p:cNvSpPr>
            <a:spLocks noGrp="1"/>
          </p:cNvSpPr>
          <p:nvPr>
            <p:ph idx="1"/>
          </p:nvPr>
        </p:nvSpPr>
        <p:spPr>
          <a:xfrm>
            <a:off x="457200" y="714375"/>
            <a:ext cx="8229600" cy="5411788"/>
          </a:xfrm>
        </p:spPr>
        <p:txBody>
          <a:bodyPr/>
          <a:lstStyle/>
          <a:p>
            <a:pPr algn="ctr" eaLnBrk="1" hangingPunct="1">
              <a:buFont typeface="Wingdings 2" pitchFamily="18" charset="2"/>
              <a:buNone/>
            </a:pPr>
            <a:r>
              <a:rPr lang="ru-RU" sz="6600" smtClean="0"/>
              <a:t>Назовите основные способы образования слов в русском языке. </a:t>
            </a:r>
          </a:p>
          <a:p>
            <a:pPr eaLnBrk="1" hangingPunct="1">
              <a:buFont typeface="Wingdings 2" pitchFamily="18" charset="2"/>
              <a:buNone/>
            </a:pPr>
            <a:endParaRPr lang="ru-RU" smtClean="0"/>
          </a:p>
        </p:txBody>
      </p:sp>
      <p:pic>
        <p:nvPicPr>
          <p:cNvPr id="49155" name="Рисунок 2" descr="пр5.jpeg"/>
          <p:cNvPicPr>
            <a:picLocks noChangeAspect="1"/>
          </p:cNvPicPr>
          <p:nvPr/>
        </p:nvPicPr>
        <p:blipFill>
          <a:blip r:embed="rId2"/>
          <a:srcRect/>
          <a:stretch>
            <a:fillRect/>
          </a:stretch>
        </p:blipFill>
        <p:spPr bwMode="auto">
          <a:xfrm>
            <a:off x="214313" y="4929188"/>
            <a:ext cx="2403475" cy="1785937"/>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38"/>
            <a:ext cx="8229600" cy="5483225"/>
          </a:xfrm>
        </p:spPr>
        <p:txBody>
          <a:bodyPr>
            <a:normAutofit fontScale="92500"/>
          </a:bodyPr>
          <a:lstStyle/>
          <a:p>
            <a:pPr marL="274320" indent="-274320" algn="ctr" eaLnBrk="1" fontAlgn="auto" hangingPunct="1">
              <a:spcAft>
                <a:spcPts val="0"/>
              </a:spcAft>
              <a:buFont typeface="Wingdings 2"/>
              <a:buNone/>
              <a:defRPr/>
            </a:pPr>
            <a:r>
              <a:rPr lang="ru-RU" sz="4400" dirty="0" smtClean="0"/>
              <a:t>- Суффиксальный</a:t>
            </a:r>
          </a:p>
          <a:p>
            <a:pPr marL="274320" indent="-274320" algn="ctr" eaLnBrk="1" fontAlgn="auto" hangingPunct="1">
              <a:spcAft>
                <a:spcPts val="0"/>
              </a:spcAft>
              <a:buFont typeface="Wingdings 2"/>
              <a:buNone/>
              <a:defRPr/>
            </a:pPr>
            <a:r>
              <a:rPr lang="ru-RU" sz="4400" dirty="0" smtClean="0"/>
              <a:t>- приставочный</a:t>
            </a:r>
          </a:p>
          <a:p>
            <a:pPr marL="274320" indent="-274320" algn="ctr" eaLnBrk="1" fontAlgn="auto" hangingPunct="1">
              <a:spcAft>
                <a:spcPts val="0"/>
              </a:spcAft>
              <a:buFont typeface="Wingdings 2"/>
              <a:buNone/>
              <a:defRPr/>
            </a:pPr>
            <a:r>
              <a:rPr lang="ru-RU" sz="4400" dirty="0" smtClean="0"/>
              <a:t> - приставочно-суффиксальный</a:t>
            </a:r>
          </a:p>
          <a:p>
            <a:pPr marL="274320" indent="-274320" algn="ctr" eaLnBrk="1" fontAlgn="auto" hangingPunct="1">
              <a:spcAft>
                <a:spcPts val="0"/>
              </a:spcAft>
              <a:buFont typeface="Wingdings 2"/>
              <a:buNone/>
              <a:defRPr/>
            </a:pPr>
            <a:r>
              <a:rPr lang="ru-RU" sz="4400" dirty="0" smtClean="0"/>
              <a:t>- </a:t>
            </a:r>
            <a:r>
              <a:rPr lang="ru-RU" sz="4400" dirty="0" err="1" smtClean="0"/>
              <a:t>бессуффиксный</a:t>
            </a:r>
            <a:endParaRPr lang="ru-RU" sz="4400" dirty="0" smtClean="0"/>
          </a:p>
          <a:p>
            <a:pPr marL="274320" indent="-274320" algn="ctr" eaLnBrk="1" fontAlgn="auto" hangingPunct="1">
              <a:spcAft>
                <a:spcPts val="0"/>
              </a:spcAft>
              <a:buFontTx/>
              <a:buChar char="-"/>
              <a:defRPr/>
            </a:pPr>
            <a:r>
              <a:rPr lang="ru-RU" sz="4400" dirty="0" smtClean="0"/>
              <a:t>сложение двух основ или слов </a:t>
            </a:r>
          </a:p>
          <a:p>
            <a:pPr marL="274320" indent="-274320" algn="ctr" eaLnBrk="1" fontAlgn="auto" hangingPunct="1">
              <a:spcAft>
                <a:spcPts val="0"/>
              </a:spcAft>
              <a:buFont typeface="Wingdings 2"/>
              <a:buNone/>
              <a:defRPr/>
            </a:pPr>
            <a:r>
              <a:rPr lang="ru-RU" sz="4400" dirty="0" smtClean="0"/>
              <a:t>-переход слов из одной части речи в другую</a:t>
            </a:r>
            <a:endParaRPr lang="ru-RU" sz="4400" dirty="0"/>
          </a:p>
        </p:txBody>
      </p:sp>
    </p:spTree>
  </p:cSld>
  <p:clrMapOvr>
    <a:masterClrMapping/>
  </p:clrMapOvr>
  <p:transition>
    <p:dissolv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fontScale="90000"/>
          </a:bodyPr>
          <a:lstStyle/>
          <a:p>
            <a:pPr algn="ctr" eaLnBrk="1" fontAlgn="auto" hangingPunct="1">
              <a:spcAft>
                <a:spcPts val="0"/>
              </a:spcAft>
              <a:defRPr/>
            </a:pPr>
            <a:r>
              <a:rPr lang="tt-RU" dirty="0" smtClean="0"/>
              <a:t>Составьте слово!</a:t>
            </a:r>
            <a:r>
              <a:rPr lang="ru-RU" dirty="0" smtClean="0"/>
              <a:t/>
            </a:r>
            <a:br>
              <a:rPr lang="ru-RU" dirty="0" smtClean="0"/>
            </a:br>
            <a:endParaRPr lang="ru-RU" dirty="0"/>
          </a:p>
        </p:txBody>
      </p:sp>
      <p:sp>
        <p:nvSpPr>
          <p:cNvPr id="52227" name="Содержимое 2"/>
          <p:cNvSpPr>
            <a:spLocks noGrp="1"/>
          </p:cNvSpPr>
          <p:nvPr>
            <p:ph idx="1"/>
          </p:nvPr>
        </p:nvSpPr>
        <p:spPr/>
        <p:txBody>
          <a:bodyPr/>
          <a:lstStyle/>
          <a:p>
            <a:pPr>
              <a:buFont typeface="Wingdings 2" pitchFamily="18" charset="2"/>
              <a:buNone/>
            </a:pPr>
            <a:endParaRPr lang="ru-RU" smtClean="0"/>
          </a:p>
          <a:p>
            <a:r>
              <a:rPr lang="ru-RU" smtClean="0"/>
              <a:t>Приставка такая же, как в слове </a:t>
            </a:r>
            <a:r>
              <a:rPr lang="ru-RU" b="1" i="1" smtClean="0"/>
              <a:t>полёт</a:t>
            </a:r>
            <a:r>
              <a:rPr lang="ru-RU" b="1" smtClean="0"/>
              <a:t>.</a:t>
            </a:r>
            <a:endParaRPr lang="ru-RU" smtClean="0"/>
          </a:p>
          <a:p>
            <a:r>
              <a:rPr lang="ru-RU" smtClean="0"/>
              <a:t>Корень такой же, как в слове </a:t>
            </a:r>
            <a:r>
              <a:rPr lang="ru-RU" b="1" i="1" smtClean="0"/>
              <a:t>дарить</a:t>
            </a:r>
            <a:r>
              <a:rPr lang="ru-RU" b="1" smtClean="0"/>
              <a:t>.</a:t>
            </a:r>
            <a:endParaRPr lang="ru-RU" smtClean="0"/>
          </a:p>
          <a:p>
            <a:r>
              <a:rPr lang="ru-RU" smtClean="0"/>
              <a:t>Суффикс такой же, как в слове </a:t>
            </a:r>
            <a:r>
              <a:rPr lang="ru-RU" b="1" i="1" smtClean="0"/>
              <a:t>дружок</a:t>
            </a:r>
            <a:r>
              <a:rPr lang="ru-RU" b="1" smtClean="0"/>
              <a:t>.</a:t>
            </a:r>
            <a:endParaRPr lang="ru-RU" smtClean="0"/>
          </a:p>
          <a:p>
            <a:r>
              <a:rPr lang="ru-RU" smtClean="0"/>
              <a:t> Окончание такое же, как в слове  </a:t>
            </a:r>
            <a:r>
              <a:rPr lang="ru-RU" b="1" i="1" smtClean="0"/>
              <a:t>лес</a:t>
            </a:r>
            <a:r>
              <a:rPr lang="ru-RU" b="1" smtClean="0"/>
              <a:t>. </a:t>
            </a:r>
            <a:endParaRPr lang="ru-RU" smtClean="0"/>
          </a:p>
          <a:p>
            <a:pPr eaLnBrk="1" hangingPunct="1">
              <a:buFont typeface="Wingdings 2" pitchFamily="18" charset="2"/>
              <a:buNone/>
            </a:pPr>
            <a:endParaRPr lang="ru-RU" smtClean="0"/>
          </a:p>
        </p:txBody>
      </p:sp>
      <p:pic>
        <p:nvPicPr>
          <p:cNvPr id="52228" name="Рисунок 3" descr="пр5.jpeg"/>
          <p:cNvPicPr>
            <a:picLocks noChangeAspect="1"/>
          </p:cNvPicPr>
          <p:nvPr/>
        </p:nvPicPr>
        <p:blipFill>
          <a:blip r:embed="rId2"/>
          <a:srcRect/>
          <a:stretch>
            <a:fillRect/>
          </a:stretch>
        </p:blipFill>
        <p:spPr bwMode="auto">
          <a:xfrm>
            <a:off x="285750" y="4286250"/>
            <a:ext cx="3260725" cy="235743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Содержимое 2"/>
          <p:cNvSpPr>
            <a:spLocks noGrp="1"/>
          </p:cNvSpPr>
          <p:nvPr>
            <p:ph idx="1"/>
          </p:nvPr>
        </p:nvSpPr>
        <p:spPr/>
        <p:txBody>
          <a:bodyPr/>
          <a:lstStyle/>
          <a:p>
            <a:pPr algn="ctr" eaLnBrk="1" hangingPunct="1">
              <a:buFont typeface="Wingdings 2" pitchFamily="18" charset="2"/>
              <a:buNone/>
            </a:pPr>
            <a:r>
              <a:rPr lang="ru-RU" sz="9600" smtClean="0"/>
              <a:t>подарок</a:t>
            </a:r>
          </a:p>
        </p:txBody>
      </p:sp>
      <p:pic>
        <p:nvPicPr>
          <p:cNvPr id="53251" name="Рисунок 4" descr="ПОД.jpeg"/>
          <p:cNvPicPr>
            <a:picLocks noChangeAspect="1"/>
          </p:cNvPicPr>
          <p:nvPr/>
        </p:nvPicPr>
        <p:blipFill>
          <a:blip r:embed="rId2"/>
          <a:srcRect/>
          <a:stretch>
            <a:fillRect/>
          </a:stretch>
        </p:blipFill>
        <p:spPr bwMode="auto">
          <a:xfrm>
            <a:off x="1357313" y="3643313"/>
            <a:ext cx="5110162" cy="2643187"/>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Содержимое 2"/>
          <p:cNvSpPr>
            <a:spLocks noGrp="1"/>
          </p:cNvSpPr>
          <p:nvPr>
            <p:ph idx="1"/>
          </p:nvPr>
        </p:nvSpPr>
        <p:spPr/>
        <p:txBody>
          <a:bodyPr/>
          <a:lstStyle/>
          <a:p>
            <a:pPr algn="ctr" eaLnBrk="1" hangingPunct="1">
              <a:buFont typeface="Wingdings 2" pitchFamily="18" charset="2"/>
              <a:buNone/>
            </a:pPr>
            <a:r>
              <a:rPr lang="ru-RU" sz="8000" smtClean="0"/>
              <a:t>Что изучает морфология?</a:t>
            </a:r>
          </a:p>
          <a:p>
            <a:pPr algn="ctr" eaLnBrk="1" hangingPunct="1">
              <a:buFont typeface="Wingdings 2" pitchFamily="18" charset="2"/>
              <a:buNone/>
            </a:pPr>
            <a:endParaRPr lang="ru-RU" sz="8000" smtClean="0"/>
          </a:p>
        </p:txBody>
      </p:sp>
      <p:pic>
        <p:nvPicPr>
          <p:cNvPr id="55299" name="Рисунок 2" descr="пр5.jpeg"/>
          <p:cNvPicPr>
            <a:picLocks noChangeAspect="1"/>
          </p:cNvPicPr>
          <p:nvPr/>
        </p:nvPicPr>
        <p:blipFill>
          <a:blip r:embed="rId2"/>
          <a:srcRect/>
          <a:stretch>
            <a:fillRect/>
          </a:stretch>
        </p:blipFill>
        <p:spPr bwMode="auto">
          <a:xfrm>
            <a:off x="142875" y="4429125"/>
            <a:ext cx="2046288" cy="207168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75"/>
            <a:ext cx="8229600" cy="5411788"/>
          </a:xfrm>
        </p:spPr>
        <p:txBody>
          <a:bodyPr>
            <a:normAutofit fontScale="92500"/>
          </a:bodyPr>
          <a:lstStyle/>
          <a:p>
            <a:pPr marL="274320" indent="-274320" eaLnBrk="1" fontAlgn="auto" hangingPunct="1">
              <a:spcAft>
                <a:spcPts val="0"/>
              </a:spcAft>
              <a:buFont typeface="Wingdings 2"/>
              <a:buChar char=""/>
              <a:defRPr/>
            </a:pPr>
            <a:r>
              <a:rPr lang="ru-RU" sz="4000" dirty="0" smtClean="0"/>
              <a:t>Лексика (греч. </a:t>
            </a:r>
            <a:r>
              <a:rPr lang="ru-RU" sz="4000" dirty="0" err="1" smtClean="0"/>
              <a:t>lexikуs</a:t>
            </a:r>
            <a:r>
              <a:rPr lang="ru-RU" sz="4000" dirty="0" smtClean="0"/>
              <a:t> – «относящийся к слову», </a:t>
            </a:r>
            <a:r>
              <a:rPr lang="ru-RU" sz="4000" dirty="0" err="1" smtClean="0"/>
              <a:t>logos</a:t>
            </a:r>
            <a:r>
              <a:rPr lang="ru-RU" sz="4000" dirty="0" smtClean="0"/>
              <a:t> – «учение») - это раздел науки о языке, который изучает словарный состав языка. </a:t>
            </a:r>
          </a:p>
          <a:p>
            <a:pPr marL="274320" indent="-274320" eaLnBrk="1" fontAlgn="auto" hangingPunct="1">
              <a:spcAft>
                <a:spcPts val="0"/>
              </a:spcAft>
              <a:buFont typeface="Wingdings 2"/>
              <a:buChar char=""/>
              <a:defRPr/>
            </a:pPr>
            <a:r>
              <a:rPr lang="ru-RU" sz="4000" dirty="0" smtClean="0"/>
              <a:t>Фразеология (от греч. </a:t>
            </a:r>
            <a:r>
              <a:rPr lang="ru-RU" sz="4000" dirty="0" err="1" smtClean="0"/>
              <a:t>phrásis</a:t>
            </a:r>
            <a:r>
              <a:rPr lang="ru-RU" sz="4000" dirty="0" smtClean="0"/>
              <a:t> – «выражение» и </a:t>
            </a:r>
            <a:r>
              <a:rPr lang="ru-RU" sz="4000" dirty="0" err="1" smtClean="0"/>
              <a:t>logos</a:t>
            </a:r>
            <a:r>
              <a:rPr lang="ru-RU" sz="4000" dirty="0" smtClean="0"/>
              <a:t> – «учение») -  раздел языкознания, изучающий фразеологический состав языка.</a:t>
            </a:r>
          </a:p>
          <a:p>
            <a:pPr marL="274320" indent="-274320" eaLnBrk="1" fontAlgn="auto" hangingPunct="1">
              <a:spcAft>
                <a:spcPts val="0"/>
              </a:spcAft>
              <a:buFont typeface="Wingdings 2"/>
              <a:buChar char=""/>
              <a:defRPr/>
            </a:pPr>
            <a:endParaRPr lang="ru-RU" dirty="0" smtClean="0"/>
          </a:p>
          <a:p>
            <a:pPr marL="274320" indent="-274320" eaLnBrk="1" fontAlgn="auto" hangingPunct="1">
              <a:spcAft>
                <a:spcPts val="0"/>
              </a:spcAft>
              <a:buFont typeface="Wingdings 2"/>
              <a:buNone/>
              <a:defRPr/>
            </a:pPr>
            <a:endParaRPr lang="ru-RU" dirty="0"/>
          </a:p>
        </p:txBody>
      </p:sp>
    </p:spTree>
  </p:cSld>
  <p:clrMapOvr>
    <a:masterClrMapping/>
  </p:clrMapOvr>
  <p:transition>
    <p:dissolv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Содержимое 2"/>
          <p:cNvSpPr>
            <a:spLocks noGrp="1"/>
          </p:cNvSpPr>
          <p:nvPr>
            <p:ph idx="1"/>
          </p:nvPr>
        </p:nvSpPr>
        <p:spPr>
          <a:xfrm>
            <a:off x="457200" y="714375"/>
            <a:ext cx="8229600" cy="5411788"/>
          </a:xfrm>
        </p:spPr>
        <p:txBody>
          <a:bodyPr/>
          <a:lstStyle/>
          <a:p>
            <a:pPr algn="ctr" eaLnBrk="1" hangingPunct="1">
              <a:buFont typeface="Wingdings 2" pitchFamily="18" charset="2"/>
              <a:buNone/>
            </a:pPr>
            <a:r>
              <a:rPr lang="ru-RU" sz="4400" smtClean="0"/>
              <a:t>    Морфология (от греч. morphe - «форма», logos - «учение») - это раздел науки о языке, изучающий грамматические формы и грамматические значения частей речи.</a:t>
            </a:r>
          </a:p>
          <a:p>
            <a:pPr eaLnBrk="1" hangingPunct="1">
              <a:buFont typeface="Wingdings 2" pitchFamily="18" charset="2"/>
              <a:buNone/>
            </a:pPr>
            <a:endParaRPr lang="ru-RU" smtClean="0"/>
          </a:p>
        </p:txBody>
      </p:sp>
    </p:spTree>
  </p:cSld>
  <p:clrMapOvr>
    <a:masterClrMapping/>
  </p:clrMapOvr>
  <p:transition>
    <p:dissolv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Содержимое 2"/>
          <p:cNvSpPr>
            <a:spLocks noGrp="1"/>
          </p:cNvSpPr>
          <p:nvPr>
            <p:ph idx="1"/>
          </p:nvPr>
        </p:nvSpPr>
        <p:spPr>
          <a:xfrm>
            <a:off x="457200" y="785813"/>
            <a:ext cx="8229600" cy="5340350"/>
          </a:xfrm>
        </p:spPr>
        <p:txBody>
          <a:bodyPr/>
          <a:lstStyle/>
          <a:p>
            <a:pPr algn="ctr" eaLnBrk="1" hangingPunct="1">
              <a:buFont typeface="Wingdings 2" pitchFamily="18" charset="2"/>
              <a:buNone/>
            </a:pPr>
            <a:r>
              <a:rPr lang="ru-RU" sz="7200" smtClean="0"/>
              <a:t>Перечислите известные Вам части речи.</a:t>
            </a:r>
          </a:p>
        </p:txBody>
      </p:sp>
      <p:pic>
        <p:nvPicPr>
          <p:cNvPr id="58371" name="Рисунок 2" descr="пр5.jpeg"/>
          <p:cNvPicPr>
            <a:picLocks noChangeAspect="1"/>
          </p:cNvPicPr>
          <p:nvPr/>
        </p:nvPicPr>
        <p:blipFill>
          <a:blip r:embed="rId2"/>
          <a:srcRect/>
          <a:stretch>
            <a:fillRect/>
          </a:stretch>
        </p:blipFill>
        <p:spPr bwMode="auto">
          <a:xfrm>
            <a:off x="571500" y="4071938"/>
            <a:ext cx="2546350" cy="2286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Содержимое 2"/>
          <p:cNvSpPr>
            <a:spLocks noGrp="1"/>
          </p:cNvSpPr>
          <p:nvPr>
            <p:ph idx="1"/>
          </p:nvPr>
        </p:nvSpPr>
        <p:spPr>
          <a:xfrm>
            <a:off x="457200" y="785813"/>
            <a:ext cx="8229600" cy="5340350"/>
          </a:xfrm>
        </p:spPr>
        <p:txBody>
          <a:bodyPr/>
          <a:lstStyle/>
          <a:p>
            <a:pPr eaLnBrk="1" hangingPunct="1"/>
            <a:r>
              <a:rPr lang="ru-RU" sz="4000" smtClean="0"/>
              <a:t>Самостоятельные части речи: имя существительное, имя прилагательное, имя числительное, местоимение, глагол, наречие, причастие, деепричастие. </a:t>
            </a:r>
          </a:p>
          <a:p>
            <a:pPr eaLnBrk="1" hangingPunct="1"/>
            <a:r>
              <a:rPr lang="ru-RU" sz="4000" smtClean="0"/>
              <a:t>Служебные части речи: предлог, союз, частица.</a:t>
            </a:r>
          </a:p>
        </p:txBody>
      </p:sp>
    </p:spTree>
  </p:cSld>
  <p:clrMapOvr>
    <a:masterClrMapping/>
  </p:clrMapOvr>
  <p:transition>
    <p:dissolv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Содержимое 2"/>
          <p:cNvSpPr>
            <a:spLocks noGrp="1"/>
          </p:cNvSpPr>
          <p:nvPr>
            <p:ph idx="1"/>
          </p:nvPr>
        </p:nvSpPr>
        <p:spPr>
          <a:xfrm>
            <a:off x="457200" y="571500"/>
            <a:ext cx="8229600" cy="5554663"/>
          </a:xfrm>
        </p:spPr>
        <p:txBody>
          <a:bodyPr/>
          <a:lstStyle/>
          <a:p>
            <a:pPr algn="ctr" eaLnBrk="1" hangingPunct="1">
              <a:buFont typeface="Wingdings 2" pitchFamily="18" charset="2"/>
              <a:buNone/>
            </a:pPr>
            <a:r>
              <a:rPr lang="ru-RU" sz="4800" smtClean="0"/>
              <a:t>    Назовите литературные произведения, в названиях которых встречаются числительные.</a:t>
            </a:r>
          </a:p>
        </p:txBody>
      </p:sp>
      <p:pic>
        <p:nvPicPr>
          <p:cNvPr id="61443" name="Рисунок 2" descr="пр5.jpeg"/>
          <p:cNvPicPr>
            <a:picLocks noChangeAspect="1"/>
          </p:cNvPicPr>
          <p:nvPr/>
        </p:nvPicPr>
        <p:blipFill>
          <a:blip r:embed="rId2"/>
          <a:srcRect/>
          <a:stretch>
            <a:fillRect/>
          </a:stretch>
        </p:blipFill>
        <p:spPr bwMode="auto">
          <a:xfrm>
            <a:off x="214313" y="4214813"/>
            <a:ext cx="2571750" cy="2357437"/>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25"/>
            <a:ext cx="8229600" cy="5697538"/>
          </a:xfrm>
        </p:spPr>
        <p:txBody>
          <a:bodyPr>
            <a:normAutofit fontScale="92500"/>
          </a:bodyPr>
          <a:lstStyle/>
          <a:p>
            <a:pPr marL="274320" indent="-274320" eaLnBrk="1" fontAlgn="auto" hangingPunct="1">
              <a:spcAft>
                <a:spcPts val="0"/>
              </a:spcAft>
              <a:buFont typeface="Wingdings 2"/>
              <a:buChar char=""/>
              <a:defRPr/>
            </a:pPr>
            <a:r>
              <a:rPr lang="ru-RU" sz="4000" dirty="0" smtClean="0"/>
              <a:t>С. Маршак «Двенадцать месяцев»</a:t>
            </a:r>
          </a:p>
          <a:p>
            <a:pPr marL="274320" indent="-274320" eaLnBrk="1" fontAlgn="auto" hangingPunct="1">
              <a:spcAft>
                <a:spcPts val="0"/>
              </a:spcAft>
              <a:buFont typeface="Wingdings 2"/>
              <a:buChar char=""/>
              <a:defRPr/>
            </a:pPr>
            <a:r>
              <a:rPr lang="ru-RU" sz="4000" dirty="0" smtClean="0"/>
              <a:t> А. Дюма «Три мушкетёра»</a:t>
            </a:r>
          </a:p>
          <a:p>
            <a:pPr marL="274320" indent="-274320" eaLnBrk="1" fontAlgn="auto" hangingPunct="1">
              <a:spcAft>
                <a:spcPts val="0"/>
              </a:spcAft>
              <a:buFont typeface="Wingdings 2"/>
              <a:buChar char=""/>
              <a:defRPr/>
            </a:pPr>
            <a:r>
              <a:rPr lang="ru-RU" sz="4000" dirty="0" smtClean="0"/>
              <a:t> М. Ю. Лермонтов «Три пальмы»  </a:t>
            </a:r>
          </a:p>
          <a:p>
            <a:pPr marL="274320" indent="-274320" eaLnBrk="1" fontAlgn="auto" hangingPunct="1">
              <a:spcAft>
                <a:spcPts val="0"/>
              </a:spcAft>
              <a:buFont typeface="Wingdings 2"/>
              <a:buChar char=""/>
              <a:defRPr/>
            </a:pPr>
            <a:r>
              <a:rPr lang="ru-RU" sz="4000" dirty="0" smtClean="0"/>
              <a:t> А. С. Пушкин «Сказка о мёртвой царевне и семи богатырях» </a:t>
            </a:r>
          </a:p>
          <a:p>
            <a:pPr marL="274320" indent="-274320" eaLnBrk="1" fontAlgn="auto" hangingPunct="1">
              <a:spcAft>
                <a:spcPts val="0"/>
              </a:spcAft>
              <a:buFont typeface="Wingdings 2"/>
              <a:buChar char=""/>
              <a:defRPr/>
            </a:pPr>
            <a:r>
              <a:rPr lang="ru-RU" sz="4000" dirty="0" smtClean="0"/>
              <a:t> В. Каверин «Два капитана»</a:t>
            </a:r>
          </a:p>
          <a:p>
            <a:pPr marL="274320" indent="-274320" eaLnBrk="1" fontAlgn="auto" hangingPunct="1">
              <a:spcAft>
                <a:spcPts val="0"/>
              </a:spcAft>
              <a:buFont typeface="Wingdings 2"/>
              <a:buChar char=""/>
              <a:defRPr/>
            </a:pPr>
            <a:r>
              <a:rPr lang="ru-RU" sz="4000" dirty="0" smtClean="0"/>
              <a:t> Д. Лондон «Сердца трёх» и т. д.</a:t>
            </a:r>
            <a:endParaRPr lang="ru-RU" sz="4000" dirty="0"/>
          </a:p>
        </p:txBody>
      </p:sp>
      <p:pic>
        <p:nvPicPr>
          <p:cNvPr id="62467" name="Рисунок 5" descr="КН1.jpeg"/>
          <p:cNvPicPr>
            <a:picLocks noChangeAspect="1"/>
          </p:cNvPicPr>
          <p:nvPr/>
        </p:nvPicPr>
        <p:blipFill>
          <a:blip r:embed="rId2"/>
          <a:srcRect/>
          <a:stretch>
            <a:fillRect/>
          </a:stretch>
        </p:blipFill>
        <p:spPr bwMode="auto">
          <a:xfrm>
            <a:off x="2928938" y="4857750"/>
            <a:ext cx="2236787" cy="178593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Autofit/>
          </a:bodyPr>
          <a:lstStyle/>
          <a:p>
            <a:pPr algn="ctr" eaLnBrk="1" fontAlgn="auto" hangingPunct="1">
              <a:spcAft>
                <a:spcPts val="0"/>
              </a:spcAft>
              <a:defRPr/>
            </a:pPr>
            <a:r>
              <a:rPr lang="tt-RU" sz="2800" dirty="0" smtClean="0"/>
              <a:t>Ответьте на шуточные вопросы:</a:t>
            </a:r>
            <a:r>
              <a:rPr lang="ru-RU" sz="2800" dirty="0" smtClean="0"/>
              <a:t/>
            </a:r>
            <a:br>
              <a:rPr lang="ru-RU" sz="2800" dirty="0" smtClean="0"/>
            </a:br>
            <a:endParaRPr lang="ru-RU" sz="2800" dirty="0"/>
          </a:p>
        </p:txBody>
      </p:sp>
      <p:sp>
        <p:nvSpPr>
          <p:cNvPr id="63491" name="Содержимое 2"/>
          <p:cNvSpPr>
            <a:spLocks noGrp="1"/>
          </p:cNvSpPr>
          <p:nvPr>
            <p:ph idx="1"/>
          </p:nvPr>
        </p:nvSpPr>
        <p:spPr>
          <a:xfrm>
            <a:off x="428625" y="1571625"/>
            <a:ext cx="8229600" cy="4525963"/>
          </a:xfrm>
        </p:spPr>
        <p:txBody>
          <a:bodyPr/>
          <a:lstStyle/>
          <a:p>
            <a:pPr marL="514350" indent="-514350">
              <a:buFont typeface="Wingdings 2" pitchFamily="18" charset="2"/>
              <a:buNone/>
              <a:defRPr/>
            </a:pPr>
            <a:r>
              <a:rPr lang="tt-RU" dirty="0" smtClean="0"/>
              <a:t>1. Какие местоимения читаются одинаково слева направо и справа налево? </a:t>
            </a:r>
          </a:p>
          <a:p>
            <a:pPr marL="514350" indent="-514350">
              <a:buFont typeface="Wingdings 2" pitchFamily="18" charset="2"/>
              <a:buAutoNum type="arabicPeriod"/>
              <a:defRPr/>
            </a:pPr>
            <a:endParaRPr lang="ru-RU" dirty="0" smtClean="0"/>
          </a:p>
          <a:p>
            <a:pPr>
              <a:buFont typeface="Wingdings 2" pitchFamily="18" charset="2"/>
              <a:buNone/>
              <a:defRPr/>
            </a:pPr>
            <a:r>
              <a:rPr lang="tt-RU" dirty="0" smtClean="0"/>
              <a:t>2. Какие два местоимения мешают автотранспорту?</a:t>
            </a:r>
          </a:p>
          <a:p>
            <a:pPr>
              <a:buFont typeface="Wingdings 2" pitchFamily="18" charset="2"/>
              <a:buNone/>
              <a:defRPr/>
            </a:pPr>
            <a:r>
              <a:rPr lang="tt-RU" dirty="0" smtClean="0"/>
              <a:t> </a:t>
            </a:r>
            <a:endParaRPr lang="ru-RU" dirty="0" smtClean="0"/>
          </a:p>
          <a:p>
            <a:pPr>
              <a:buFont typeface="Wingdings 2" pitchFamily="18" charset="2"/>
              <a:buNone/>
              <a:defRPr/>
            </a:pPr>
            <a:r>
              <a:rPr lang="tt-RU" dirty="0" smtClean="0"/>
              <a:t>3. Какие три местоимения самые чистые? </a:t>
            </a:r>
            <a:endParaRPr lang="ru-RU" dirty="0" smtClean="0"/>
          </a:p>
          <a:p>
            <a:pPr eaLnBrk="1" hangingPunct="1">
              <a:buFont typeface="Wingdings 2" pitchFamily="18" charset="2"/>
              <a:buNone/>
              <a:defRPr/>
            </a:pPr>
            <a:endParaRPr lang="ru-RU" dirty="0" smtClean="0"/>
          </a:p>
        </p:txBody>
      </p:sp>
      <p:pic>
        <p:nvPicPr>
          <p:cNvPr id="64516" name="Рисунок 3" descr="пр5.jpeg"/>
          <p:cNvPicPr>
            <a:picLocks noChangeAspect="1"/>
          </p:cNvPicPr>
          <p:nvPr/>
        </p:nvPicPr>
        <p:blipFill>
          <a:blip r:embed="rId2"/>
          <a:srcRect/>
          <a:stretch>
            <a:fillRect/>
          </a:stretch>
        </p:blipFill>
        <p:spPr bwMode="auto">
          <a:xfrm>
            <a:off x="214313" y="4500563"/>
            <a:ext cx="2260600" cy="192881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Содержимое 2"/>
          <p:cNvSpPr>
            <a:spLocks noGrp="1"/>
          </p:cNvSpPr>
          <p:nvPr>
            <p:ph idx="1"/>
          </p:nvPr>
        </p:nvSpPr>
        <p:spPr>
          <a:xfrm>
            <a:off x="571500" y="857250"/>
            <a:ext cx="7239000" cy="4846638"/>
          </a:xfrm>
        </p:spPr>
        <p:txBody>
          <a:bodyPr/>
          <a:lstStyle/>
          <a:p>
            <a:pPr>
              <a:buFont typeface="Wingdings 2" pitchFamily="18" charset="2"/>
              <a:buNone/>
            </a:pPr>
            <a:r>
              <a:rPr lang="tt-RU" smtClean="0"/>
              <a:t>1. Какие местоимения читаются одинаково слева направо и справа налево? (</a:t>
            </a:r>
            <a:r>
              <a:rPr lang="ru-RU" smtClean="0"/>
              <a:t>ОНО, ТОТ)</a:t>
            </a:r>
          </a:p>
          <a:p>
            <a:pPr>
              <a:buFont typeface="Wingdings 2" pitchFamily="18" charset="2"/>
              <a:buNone/>
            </a:pPr>
            <a:r>
              <a:rPr lang="tt-RU" smtClean="0"/>
              <a:t>2. Какие два местоимения мешают автотранспорту? (</a:t>
            </a:r>
            <a:r>
              <a:rPr lang="ru-RU" smtClean="0"/>
              <a:t>Я – МЫ)</a:t>
            </a:r>
          </a:p>
          <a:p>
            <a:pPr>
              <a:buFont typeface="Wingdings 2" pitchFamily="18" charset="2"/>
              <a:buNone/>
            </a:pPr>
            <a:r>
              <a:rPr lang="tt-RU" smtClean="0"/>
              <a:t>3. Какие три местоимения самые чистые? (</a:t>
            </a:r>
            <a:r>
              <a:rPr lang="ru-RU" smtClean="0"/>
              <a:t>ВЫ – МЫ – ТЫ)</a:t>
            </a:r>
          </a:p>
          <a:p>
            <a:pPr eaLnBrk="1" hangingPunct="1"/>
            <a:endParaRPr lang="ru-RU" smtClean="0"/>
          </a:p>
        </p:txBody>
      </p:sp>
      <p:pic>
        <p:nvPicPr>
          <p:cNvPr id="65539" name="Рисунок 2" descr="ЯМЫ.jpeg"/>
          <p:cNvPicPr>
            <a:picLocks noChangeAspect="1"/>
          </p:cNvPicPr>
          <p:nvPr/>
        </p:nvPicPr>
        <p:blipFill>
          <a:blip r:embed="rId2"/>
          <a:srcRect/>
          <a:stretch>
            <a:fillRect/>
          </a:stretch>
        </p:blipFill>
        <p:spPr bwMode="auto">
          <a:xfrm>
            <a:off x="2786063" y="4786313"/>
            <a:ext cx="2643187" cy="17145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Содержимое 2"/>
          <p:cNvSpPr>
            <a:spLocks noGrp="1"/>
          </p:cNvSpPr>
          <p:nvPr>
            <p:ph idx="1"/>
          </p:nvPr>
        </p:nvSpPr>
        <p:spPr>
          <a:xfrm>
            <a:off x="457200" y="642938"/>
            <a:ext cx="8229600" cy="5483225"/>
          </a:xfrm>
        </p:spPr>
        <p:txBody>
          <a:bodyPr/>
          <a:lstStyle/>
          <a:p>
            <a:pPr algn="ctr" eaLnBrk="1" hangingPunct="1">
              <a:buFont typeface="Wingdings 2" pitchFamily="18" charset="2"/>
              <a:buNone/>
            </a:pPr>
            <a:r>
              <a:rPr lang="ru-RU" sz="4800" smtClean="0"/>
              <a:t>    К каким частям речи  относятся слова: </a:t>
            </a:r>
          </a:p>
          <a:p>
            <a:pPr eaLnBrk="1" hangingPunct="1">
              <a:buFont typeface="Wingdings 2" pitchFamily="18" charset="2"/>
              <a:buNone/>
            </a:pPr>
            <a:r>
              <a:rPr lang="ru-RU" sz="4800" smtClean="0"/>
              <a:t>  быт – быть, ел – ель, жал – жаль, плач – плачь, шест – шесть,   ясен – ясень?</a:t>
            </a:r>
          </a:p>
          <a:p>
            <a:pPr eaLnBrk="1" hangingPunct="1">
              <a:buFont typeface="Wingdings 2" pitchFamily="18" charset="2"/>
              <a:buNone/>
            </a:pPr>
            <a:endParaRPr lang="ru-RU" smtClean="0"/>
          </a:p>
        </p:txBody>
      </p:sp>
      <p:pic>
        <p:nvPicPr>
          <p:cNvPr id="67587" name="Рисунок 2" descr="ЯС.jpeg"/>
          <p:cNvPicPr>
            <a:picLocks noChangeAspect="1"/>
          </p:cNvPicPr>
          <p:nvPr/>
        </p:nvPicPr>
        <p:blipFill>
          <a:blip r:embed="rId2"/>
          <a:srcRect/>
          <a:stretch>
            <a:fillRect/>
          </a:stretch>
        </p:blipFill>
        <p:spPr bwMode="auto">
          <a:xfrm>
            <a:off x="3071813" y="4572000"/>
            <a:ext cx="2654300" cy="207168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63"/>
            <a:ext cx="8229600" cy="5626100"/>
          </a:xfrm>
        </p:spPr>
        <p:txBody>
          <a:bodyPr>
            <a:normAutofit lnSpcReduction="10000"/>
          </a:bodyPr>
          <a:lstStyle/>
          <a:p>
            <a:pPr marL="274320" indent="-274320" algn="ctr" eaLnBrk="1" fontAlgn="auto" hangingPunct="1">
              <a:spcAft>
                <a:spcPts val="0"/>
              </a:spcAft>
              <a:buFont typeface="Wingdings 2"/>
              <a:buNone/>
              <a:defRPr/>
            </a:pPr>
            <a:r>
              <a:rPr lang="ru-RU" dirty="0" smtClean="0"/>
              <a:t>    </a:t>
            </a:r>
            <a:r>
              <a:rPr lang="ru-RU" sz="4800" dirty="0" smtClean="0"/>
              <a:t>Быт (сущ.) – быть (глагол),   ел (глагол) – ель (сущ.), </a:t>
            </a:r>
          </a:p>
          <a:p>
            <a:pPr marL="274320" indent="-274320" algn="ctr" eaLnBrk="1" fontAlgn="auto" hangingPunct="1">
              <a:spcAft>
                <a:spcPts val="0"/>
              </a:spcAft>
              <a:buFont typeface="Wingdings 2"/>
              <a:buNone/>
              <a:defRPr/>
            </a:pPr>
            <a:r>
              <a:rPr lang="ru-RU" sz="4800" dirty="0" smtClean="0"/>
              <a:t>жал (глагол) – жаль (наречие), плач (сущ.) – плачь (глагол), шест (сущ.) – шесть (</a:t>
            </a:r>
            <a:r>
              <a:rPr lang="ru-RU" sz="4800" dirty="0" err="1" smtClean="0"/>
              <a:t>числ</a:t>
            </a:r>
            <a:r>
              <a:rPr lang="ru-RU" sz="4800" dirty="0" smtClean="0"/>
              <a:t>.),  ясен (</a:t>
            </a:r>
            <a:r>
              <a:rPr lang="ru-RU" sz="4800" dirty="0" err="1" smtClean="0"/>
              <a:t>кр</a:t>
            </a:r>
            <a:r>
              <a:rPr lang="ru-RU" sz="4800" dirty="0" smtClean="0"/>
              <a:t>. </a:t>
            </a:r>
            <a:r>
              <a:rPr lang="ru-RU" sz="4800" dirty="0" err="1" smtClean="0"/>
              <a:t>прил</a:t>
            </a:r>
            <a:r>
              <a:rPr lang="ru-RU" sz="4800" dirty="0" smtClean="0"/>
              <a:t>) – ясень (сущ.)</a:t>
            </a:r>
            <a:endParaRPr lang="ru-RU" sz="4800" dirty="0"/>
          </a:p>
        </p:txBody>
      </p:sp>
    </p:spTree>
  </p:cSld>
  <p:clrMapOvr>
    <a:masterClrMapping/>
  </p:clrMapOvr>
  <p:transition>
    <p:dissolv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Содержимое 2"/>
          <p:cNvSpPr>
            <a:spLocks noGrp="1"/>
          </p:cNvSpPr>
          <p:nvPr>
            <p:ph idx="1"/>
          </p:nvPr>
        </p:nvSpPr>
        <p:spPr>
          <a:xfrm>
            <a:off x="500063" y="1571625"/>
            <a:ext cx="7239000" cy="4846638"/>
          </a:xfrm>
        </p:spPr>
        <p:txBody>
          <a:bodyPr/>
          <a:lstStyle/>
          <a:p>
            <a:pPr algn="ctr" eaLnBrk="1" hangingPunct="1">
              <a:buFont typeface="Wingdings 2" pitchFamily="18" charset="2"/>
              <a:buNone/>
            </a:pPr>
            <a:r>
              <a:rPr lang="ru-RU" sz="7200" smtClean="0"/>
              <a:t>Что изучает орфография? </a:t>
            </a:r>
          </a:p>
          <a:p>
            <a:pPr algn="ctr" eaLnBrk="1" hangingPunct="1">
              <a:buFont typeface="Wingdings 2" pitchFamily="18" charset="2"/>
              <a:buNone/>
            </a:pPr>
            <a:endParaRPr lang="ru-RU" sz="7200" smtClean="0"/>
          </a:p>
        </p:txBody>
      </p:sp>
      <p:pic>
        <p:nvPicPr>
          <p:cNvPr id="70659" name="Рисунок 2" descr="пр5.jpeg"/>
          <p:cNvPicPr>
            <a:picLocks noChangeAspect="1"/>
          </p:cNvPicPr>
          <p:nvPr/>
        </p:nvPicPr>
        <p:blipFill>
          <a:blip r:embed="rId2"/>
          <a:srcRect/>
          <a:stretch>
            <a:fillRect/>
          </a:stretch>
        </p:blipFill>
        <p:spPr bwMode="auto">
          <a:xfrm>
            <a:off x="285750" y="4286250"/>
            <a:ext cx="3046413" cy="24288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38"/>
            <a:ext cx="8229600" cy="5483225"/>
          </a:xfrm>
        </p:spPr>
        <p:txBody>
          <a:bodyPr>
            <a:normAutofit fontScale="92500"/>
          </a:bodyPr>
          <a:lstStyle/>
          <a:p>
            <a:pPr marL="274320" indent="-274320" algn="ctr" eaLnBrk="1" fontAlgn="auto" hangingPunct="1">
              <a:spcAft>
                <a:spcPts val="0"/>
              </a:spcAft>
              <a:buFont typeface="Wingdings 2"/>
              <a:buNone/>
              <a:defRPr/>
            </a:pPr>
            <a:r>
              <a:rPr lang="ru-RU" sz="4400" dirty="0" smtClean="0"/>
              <a:t>    Орфография (греч., от </a:t>
            </a:r>
            <a:r>
              <a:rPr lang="ru-RU" sz="4400" dirty="0" err="1" smtClean="0"/>
              <a:t>orthós</a:t>
            </a:r>
            <a:r>
              <a:rPr lang="ru-RU" sz="4400" dirty="0" smtClean="0"/>
              <a:t> - «правильный» и </a:t>
            </a:r>
            <a:r>
              <a:rPr lang="ru-RU" sz="4400" dirty="0" err="1" smtClean="0"/>
              <a:t>gráphõ</a:t>
            </a:r>
            <a:r>
              <a:rPr lang="ru-RU" sz="4400" dirty="0" smtClean="0"/>
              <a:t> – «пишу») -  правописание, система правил, определяющих единообразие способов передачи речи (слов и грамматических форм) на письме.</a:t>
            </a:r>
          </a:p>
          <a:p>
            <a:pPr marL="274320" indent="-274320" eaLnBrk="1" fontAlgn="auto" hangingPunct="1">
              <a:spcAft>
                <a:spcPts val="0"/>
              </a:spcAft>
              <a:buFont typeface="Wingdings 2"/>
              <a:buNone/>
              <a:defRPr/>
            </a:pPr>
            <a:endParaRPr lang="ru-RU" dirty="0"/>
          </a:p>
        </p:txBody>
      </p:sp>
    </p:spTree>
  </p:cSld>
  <p:clrMapOvr>
    <a:masterClrMapping/>
  </p:clrMapOvr>
  <p:transition>
    <p:dissolv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75"/>
            <a:ext cx="8229600" cy="5411788"/>
          </a:xfrm>
        </p:spPr>
        <p:txBody>
          <a:bodyPr>
            <a:normAutofit fontScale="85000" lnSpcReduction="20000"/>
          </a:bodyPr>
          <a:lstStyle/>
          <a:p>
            <a:pPr marL="274320" indent="-274320" algn="ctr" eaLnBrk="1" fontAlgn="auto" hangingPunct="1">
              <a:spcAft>
                <a:spcPts val="0"/>
              </a:spcAft>
              <a:buFont typeface="Wingdings 2"/>
              <a:buNone/>
              <a:defRPr/>
            </a:pPr>
            <a:r>
              <a:rPr lang="ru-RU" sz="4800" dirty="0" smtClean="0"/>
              <a:t>Определите, в какой последовательности пропущены гласные в словах: </a:t>
            </a:r>
          </a:p>
          <a:p>
            <a:pPr marL="274320" indent="-274320">
              <a:spcAft>
                <a:spcPts val="0"/>
              </a:spcAft>
              <a:buFont typeface="Wingdings 2"/>
              <a:buNone/>
              <a:defRPr/>
            </a:pPr>
            <a:r>
              <a:rPr lang="ru-RU" sz="5400" b="1" i="1" dirty="0" smtClean="0"/>
              <a:t>   ф..соль, с..</a:t>
            </a:r>
            <a:r>
              <a:rPr lang="ru-RU" sz="5400" b="1" i="1" dirty="0" err="1" smtClean="0"/>
              <a:t>наторий</a:t>
            </a:r>
            <a:r>
              <a:rPr lang="ru-RU" sz="5400" b="1" i="1" dirty="0" smtClean="0"/>
              <a:t>, ярм..</a:t>
            </a:r>
            <a:r>
              <a:rPr lang="ru-RU" sz="5400" b="1" i="1" dirty="0" err="1" smtClean="0"/>
              <a:t>рка</a:t>
            </a:r>
            <a:r>
              <a:rPr lang="ru-RU" sz="5400" b="1" i="1" dirty="0" smtClean="0"/>
              <a:t>, мак..</a:t>
            </a:r>
            <a:r>
              <a:rPr lang="ru-RU" sz="5400" b="1" i="1" dirty="0" err="1" smtClean="0"/>
              <a:t>роны</a:t>
            </a:r>
            <a:r>
              <a:rPr lang="ru-RU" sz="5400" b="1" i="1" dirty="0" smtClean="0"/>
              <a:t>.</a:t>
            </a:r>
          </a:p>
          <a:p>
            <a:pPr marL="274320" indent="-274320" algn="ctr">
              <a:spcAft>
                <a:spcPts val="0"/>
              </a:spcAft>
              <a:buFont typeface="Wingdings 2"/>
              <a:buNone/>
              <a:defRPr/>
            </a:pPr>
            <a:r>
              <a:rPr lang="ru-RU" sz="5400" b="1" i="1" dirty="0" smtClean="0"/>
              <a:t> 1) а, а, а, а.</a:t>
            </a:r>
            <a:endParaRPr lang="ru-RU" sz="5400" dirty="0" smtClean="0"/>
          </a:p>
          <a:p>
            <a:pPr marL="274320" indent="-274320" algn="ctr">
              <a:spcAft>
                <a:spcPts val="0"/>
              </a:spcAft>
              <a:buFont typeface="Wingdings 2"/>
              <a:buNone/>
              <a:defRPr/>
            </a:pPr>
            <a:r>
              <a:rPr lang="ru-RU" sz="5400" b="1" i="1" dirty="0" smtClean="0"/>
              <a:t> 2) а, о, о, а.</a:t>
            </a:r>
            <a:endParaRPr lang="ru-RU" sz="5400" dirty="0" smtClean="0"/>
          </a:p>
          <a:p>
            <a:pPr marL="274320" indent="-274320" algn="ctr">
              <a:spcAft>
                <a:spcPts val="0"/>
              </a:spcAft>
              <a:buFont typeface="Wingdings 2"/>
              <a:buNone/>
              <a:defRPr/>
            </a:pPr>
            <a:r>
              <a:rPr lang="ru-RU" sz="5400" b="1" i="1" dirty="0" smtClean="0"/>
              <a:t> 3) а, а, о, о.</a:t>
            </a:r>
            <a:endParaRPr lang="ru-RU" sz="5400" dirty="0" smtClean="0"/>
          </a:p>
          <a:p>
            <a:pPr marL="274320" indent="-274320" algn="ctr" eaLnBrk="1" fontAlgn="auto" hangingPunct="1">
              <a:spcAft>
                <a:spcPts val="0"/>
              </a:spcAft>
              <a:buFont typeface="Wingdings 2"/>
              <a:buNone/>
              <a:defRPr/>
            </a:pPr>
            <a:r>
              <a:rPr lang="ru-RU" sz="5400" b="1" i="1" dirty="0" smtClean="0"/>
              <a:t>4) а, а, а, о.</a:t>
            </a:r>
            <a:endParaRPr lang="ru-RU" sz="5400" dirty="0" smtClean="0"/>
          </a:p>
          <a:p>
            <a:pPr marL="274320" indent="-274320" eaLnBrk="1" fontAlgn="auto" hangingPunct="1">
              <a:spcAft>
                <a:spcPts val="0"/>
              </a:spcAft>
              <a:buFont typeface="Wingdings 2"/>
              <a:buNone/>
              <a:defRPr/>
            </a:pPr>
            <a:endParaRPr lang="ru-RU" dirty="0"/>
          </a:p>
        </p:txBody>
      </p:sp>
      <p:pic>
        <p:nvPicPr>
          <p:cNvPr id="73731" name="Рисунок 3" descr="пр5.jpeg"/>
          <p:cNvPicPr>
            <a:picLocks noChangeAspect="1"/>
          </p:cNvPicPr>
          <p:nvPr/>
        </p:nvPicPr>
        <p:blipFill>
          <a:blip r:embed="rId2"/>
          <a:srcRect/>
          <a:stretch>
            <a:fillRect/>
          </a:stretch>
        </p:blipFill>
        <p:spPr bwMode="auto">
          <a:xfrm>
            <a:off x="214313" y="3857625"/>
            <a:ext cx="2117725" cy="250031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Содержимое 2"/>
          <p:cNvSpPr>
            <a:spLocks noGrp="1"/>
          </p:cNvSpPr>
          <p:nvPr>
            <p:ph idx="1"/>
          </p:nvPr>
        </p:nvSpPr>
        <p:spPr>
          <a:xfrm>
            <a:off x="428625" y="857250"/>
            <a:ext cx="7239000" cy="4846638"/>
          </a:xfrm>
        </p:spPr>
        <p:txBody>
          <a:bodyPr/>
          <a:lstStyle/>
          <a:p>
            <a:pPr algn="ctr" eaLnBrk="1" hangingPunct="1">
              <a:buFont typeface="Wingdings 2" pitchFamily="18" charset="2"/>
              <a:buNone/>
            </a:pPr>
            <a:r>
              <a:rPr lang="ru-RU" sz="7200" smtClean="0"/>
              <a:t>Ответ: </a:t>
            </a:r>
          </a:p>
          <a:p>
            <a:pPr algn="ctr" eaLnBrk="1" hangingPunct="1">
              <a:buFont typeface="Wingdings 2" pitchFamily="18" charset="2"/>
              <a:buNone/>
            </a:pPr>
            <a:r>
              <a:rPr lang="ru-RU" sz="7200" smtClean="0"/>
              <a:t>а, а, а, а</a:t>
            </a:r>
          </a:p>
        </p:txBody>
      </p:sp>
      <p:pic>
        <p:nvPicPr>
          <p:cNvPr id="74755" name="Рисунок 2" descr="пр5.jpeg"/>
          <p:cNvPicPr>
            <a:picLocks noChangeAspect="1"/>
          </p:cNvPicPr>
          <p:nvPr/>
        </p:nvPicPr>
        <p:blipFill>
          <a:blip r:embed="rId2"/>
          <a:srcRect/>
          <a:stretch>
            <a:fillRect/>
          </a:stretch>
        </p:blipFill>
        <p:spPr bwMode="auto">
          <a:xfrm>
            <a:off x="571500" y="3929063"/>
            <a:ext cx="2617788" cy="2500312"/>
          </a:xfrm>
          <a:prstGeom prst="rect">
            <a:avLst/>
          </a:prstGeom>
          <a:noFill/>
          <a:ln w="9525">
            <a:noFill/>
            <a:miter lim="800000"/>
            <a:headEnd/>
            <a:tailEnd/>
          </a:ln>
        </p:spPr>
      </p:pic>
    </p:spTree>
  </p:cSld>
  <p:clrMapOvr>
    <a:masterClrMapping/>
  </p:clrMapOvr>
  <p:transition>
    <p:dissolv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Содержимое 2"/>
          <p:cNvSpPr>
            <a:spLocks noGrp="1"/>
          </p:cNvSpPr>
          <p:nvPr>
            <p:ph idx="1"/>
          </p:nvPr>
        </p:nvSpPr>
        <p:spPr>
          <a:xfrm>
            <a:off x="457200" y="428625"/>
            <a:ext cx="8229600" cy="5697538"/>
          </a:xfrm>
        </p:spPr>
        <p:txBody>
          <a:bodyPr>
            <a:normAutofit/>
          </a:bodyPr>
          <a:lstStyle/>
          <a:p>
            <a:pPr algn="ctr" eaLnBrk="1" hangingPunct="1">
              <a:buFont typeface="Wingdings 2" pitchFamily="18" charset="2"/>
              <a:buNone/>
            </a:pPr>
            <a:r>
              <a:rPr lang="ru-RU" smtClean="0"/>
              <a:t>«Чудесный квадрат»  </a:t>
            </a:r>
          </a:p>
          <a:p>
            <a:pPr eaLnBrk="1" hangingPunct="1">
              <a:buFont typeface="Wingdings 2" pitchFamily="18" charset="2"/>
              <a:buNone/>
            </a:pPr>
            <a:endParaRPr lang="ru-RU" smtClean="0"/>
          </a:p>
          <a:p>
            <a:pPr eaLnBrk="1" hangingPunct="1">
              <a:buFont typeface="Wingdings 2" pitchFamily="18" charset="2"/>
              <a:buNone/>
            </a:pPr>
            <a:r>
              <a:rPr lang="ru-RU" smtClean="0"/>
              <a:t>          </a:t>
            </a:r>
          </a:p>
          <a:p>
            <a:pPr eaLnBrk="1" hangingPunct="1">
              <a:buFont typeface="Wingdings 2" pitchFamily="18" charset="2"/>
              <a:buNone/>
            </a:pPr>
            <a:endParaRPr lang="ru-RU" smtClean="0"/>
          </a:p>
          <a:p>
            <a:pPr eaLnBrk="1" hangingPunct="1">
              <a:buFont typeface="Wingdings 2" pitchFamily="18" charset="2"/>
              <a:buNone/>
            </a:pPr>
            <a:endParaRPr lang="ru-RU" smtClean="0"/>
          </a:p>
          <a:p>
            <a:pPr eaLnBrk="1" hangingPunct="1">
              <a:buFont typeface="Wingdings 2" pitchFamily="18" charset="2"/>
              <a:buNone/>
            </a:pPr>
            <a:endParaRPr lang="ru-RU" smtClean="0"/>
          </a:p>
          <a:p>
            <a:pPr eaLnBrk="1" hangingPunct="1">
              <a:buFont typeface="Wingdings 2" pitchFamily="18" charset="2"/>
              <a:buNone/>
            </a:pPr>
            <a:endParaRPr lang="ru-RU" smtClean="0"/>
          </a:p>
          <a:p>
            <a:pPr eaLnBrk="1" hangingPunct="1">
              <a:buFont typeface="Wingdings 2" pitchFamily="18" charset="2"/>
              <a:buNone/>
            </a:pPr>
            <a:endParaRPr lang="ru-RU" smtClean="0"/>
          </a:p>
          <a:p>
            <a:pPr eaLnBrk="1" hangingPunct="1">
              <a:buFont typeface="Wingdings 2" pitchFamily="18" charset="2"/>
              <a:buNone/>
            </a:pPr>
            <a:r>
              <a:rPr lang="ru-RU" smtClean="0"/>
              <a:t>По горизонтали запишите:  1) вид топлива;  2) упрямое животное;  3) корнеплод, </a:t>
            </a:r>
          </a:p>
          <a:p>
            <a:pPr eaLnBrk="1" hangingPunct="1">
              <a:buFont typeface="Wingdings 2" pitchFamily="18" charset="2"/>
              <a:buNone/>
            </a:pPr>
            <a:r>
              <a:rPr lang="ru-RU" smtClean="0"/>
              <a:t> 4) синоним к слову </a:t>
            </a:r>
            <a:r>
              <a:rPr lang="ru-RU" b="1" i="1" smtClean="0"/>
              <a:t>знамя</a:t>
            </a:r>
            <a:r>
              <a:rPr lang="ru-RU" b="1" smtClean="0"/>
              <a:t>.</a:t>
            </a:r>
            <a:endParaRPr lang="ru-RU" smtClean="0"/>
          </a:p>
        </p:txBody>
      </p:sp>
      <p:graphicFrame>
        <p:nvGraphicFramePr>
          <p:cNvPr id="4" name="Таблица 3"/>
          <p:cNvGraphicFramePr>
            <a:graphicFrameLocks noGrp="1"/>
          </p:cNvGraphicFramePr>
          <p:nvPr/>
        </p:nvGraphicFramePr>
        <p:xfrm>
          <a:off x="2214563" y="928688"/>
          <a:ext cx="4500596" cy="3286148"/>
        </p:xfrm>
        <a:graphic>
          <a:graphicData uri="http://schemas.openxmlformats.org/drawingml/2006/table">
            <a:tbl>
              <a:tblPr firstRow="1" bandRow="1">
                <a:tableStyleId>{5C22544A-7EE6-4342-B048-85BDC9FD1C3A}</a:tableStyleId>
              </a:tblPr>
              <a:tblGrid>
                <a:gridCol w="1125149"/>
                <a:gridCol w="1125149"/>
                <a:gridCol w="1125149"/>
                <a:gridCol w="1125149"/>
              </a:tblGrid>
              <a:tr h="821537">
                <a:tc>
                  <a:txBody>
                    <a:bodyPr/>
                    <a:lstStyle/>
                    <a:p>
                      <a:r>
                        <a:rPr lang="ru-RU" sz="2800" dirty="0" smtClean="0"/>
                        <a:t>1</a:t>
                      </a:r>
                      <a:endParaRPr lang="ru-RU" sz="2800" dirty="0"/>
                    </a:p>
                  </a:txBody>
                  <a:tcPr/>
                </a:tc>
                <a:tc>
                  <a:txBody>
                    <a:bodyPr/>
                    <a:lstStyle/>
                    <a:p>
                      <a:endParaRPr lang="ru-RU" dirty="0"/>
                    </a:p>
                  </a:txBody>
                  <a:tcPr/>
                </a:tc>
                <a:tc>
                  <a:txBody>
                    <a:bodyPr/>
                    <a:lstStyle/>
                    <a:p>
                      <a:endParaRPr lang="ru-RU"/>
                    </a:p>
                  </a:txBody>
                  <a:tcPr/>
                </a:tc>
                <a:tc>
                  <a:txBody>
                    <a:bodyPr/>
                    <a:lstStyle/>
                    <a:p>
                      <a:endParaRPr lang="ru-RU"/>
                    </a:p>
                  </a:txBody>
                  <a:tcPr/>
                </a:tc>
              </a:tr>
              <a:tr h="821537">
                <a:tc>
                  <a:txBody>
                    <a:bodyPr/>
                    <a:lstStyle/>
                    <a:p>
                      <a:r>
                        <a:rPr lang="ru-RU" sz="2800" dirty="0" smtClean="0"/>
                        <a:t>2</a:t>
                      </a:r>
                      <a:endParaRPr lang="ru-RU" sz="2800" dirty="0"/>
                    </a:p>
                  </a:txBody>
                  <a:tcPr/>
                </a:tc>
                <a:tc>
                  <a:txBody>
                    <a:bodyPr/>
                    <a:lstStyle/>
                    <a:p>
                      <a:endParaRPr lang="ru-RU" dirty="0"/>
                    </a:p>
                  </a:txBody>
                  <a:tcPr/>
                </a:tc>
                <a:tc>
                  <a:txBody>
                    <a:bodyPr/>
                    <a:lstStyle/>
                    <a:p>
                      <a:endParaRPr lang="ru-RU" dirty="0"/>
                    </a:p>
                  </a:txBody>
                  <a:tcPr/>
                </a:tc>
                <a:tc>
                  <a:txBody>
                    <a:bodyPr/>
                    <a:lstStyle/>
                    <a:p>
                      <a:endParaRPr lang="ru-RU"/>
                    </a:p>
                  </a:txBody>
                  <a:tcPr/>
                </a:tc>
              </a:tr>
              <a:tr h="821537">
                <a:tc>
                  <a:txBody>
                    <a:bodyPr/>
                    <a:lstStyle/>
                    <a:p>
                      <a:r>
                        <a:rPr lang="ru-RU" sz="2800" dirty="0" smtClean="0"/>
                        <a:t>3</a:t>
                      </a:r>
                      <a:endParaRPr lang="ru-RU" sz="2800" dirty="0"/>
                    </a:p>
                  </a:txBody>
                  <a:tcPr/>
                </a:tc>
                <a:tc>
                  <a:txBody>
                    <a:bodyPr/>
                    <a:lstStyle/>
                    <a:p>
                      <a:endParaRPr lang="ru-RU" dirty="0"/>
                    </a:p>
                  </a:txBody>
                  <a:tcPr/>
                </a:tc>
                <a:tc>
                  <a:txBody>
                    <a:bodyPr/>
                    <a:lstStyle/>
                    <a:p>
                      <a:endParaRPr lang="ru-RU" dirty="0"/>
                    </a:p>
                  </a:txBody>
                  <a:tcPr/>
                </a:tc>
                <a:tc>
                  <a:txBody>
                    <a:bodyPr/>
                    <a:lstStyle/>
                    <a:p>
                      <a:endParaRPr lang="ru-RU"/>
                    </a:p>
                  </a:txBody>
                  <a:tcPr/>
                </a:tc>
              </a:tr>
              <a:tr h="821537">
                <a:tc>
                  <a:txBody>
                    <a:bodyPr/>
                    <a:lstStyle/>
                    <a:p>
                      <a:r>
                        <a:rPr lang="ru-RU" sz="2800" dirty="0" smtClean="0"/>
                        <a:t>4</a:t>
                      </a:r>
                      <a:endParaRPr lang="ru-RU" sz="2800" dirty="0"/>
                    </a:p>
                  </a:txBody>
                  <a:tcPr/>
                </a:tc>
                <a:tc>
                  <a:txBody>
                    <a:bodyPr/>
                    <a:lstStyle/>
                    <a:p>
                      <a:endParaRPr lang="ru-RU" dirty="0"/>
                    </a:p>
                  </a:txBody>
                  <a:tcPr/>
                </a:tc>
                <a:tc>
                  <a:txBody>
                    <a:bodyPr/>
                    <a:lstStyle/>
                    <a:p>
                      <a:endParaRPr lang="ru-RU"/>
                    </a:p>
                  </a:txBody>
                  <a:tcPr/>
                </a:tc>
                <a:tc>
                  <a:txBody>
                    <a:bodyPr/>
                    <a:lstStyle/>
                    <a:p>
                      <a:endParaRPr lang="ru-RU" dirty="0"/>
                    </a:p>
                  </a:txBody>
                  <a:tcPr/>
                </a:tc>
              </a:tr>
            </a:tbl>
          </a:graphicData>
        </a:graphic>
      </p:graphicFrame>
      <p:pic>
        <p:nvPicPr>
          <p:cNvPr id="12318" name="Рисунок 4" descr="пр5.jpeg"/>
          <p:cNvPicPr>
            <a:picLocks noChangeAspect="1"/>
          </p:cNvPicPr>
          <p:nvPr/>
        </p:nvPicPr>
        <p:blipFill>
          <a:blip r:embed="rId2"/>
          <a:srcRect/>
          <a:stretch>
            <a:fillRect/>
          </a:stretch>
        </p:blipFill>
        <p:spPr bwMode="auto">
          <a:xfrm>
            <a:off x="142875" y="2071688"/>
            <a:ext cx="1903413" cy="17145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625" y="428625"/>
            <a:ext cx="8229600" cy="5340350"/>
          </a:xfrm>
        </p:spPr>
        <p:txBody>
          <a:bodyPr>
            <a:normAutofit/>
          </a:bodyPr>
          <a:lstStyle/>
          <a:p>
            <a:pPr marL="274320" indent="-274320" algn="ctr" eaLnBrk="1" fontAlgn="auto" hangingPunct="1">
              <a:spcAft>
                <a:spcPts val="0"/>
              </a:spcAft>
              <a:buFont typeface="Wingdings 2"/>
              <a:buNone/>
              <a:defRPr/>
            </a:pPr>
            <a:r>
              <a:rPr lang="ru-RU" sz="4000" dirty="0" smtClean="0"/>
              <a:t>Назовите слова исключения, назовите орфограмму.</a:t>
            </a:r>
          </a:p>
          <a:p>
            <a:pPr marL="274320" indent="-274320" algn="ctr" eaLnBrk="1" fontAlgn="auto" hangingPunct="1">
              <a:spcAft>
                <a:spcPts val="0"/>
              </a:spcAft>
              <a:buFont typeface="Wingdings 2"/>
              <a:buNone/>
              <a:defRPr/>
            </a:pPr>
            <a:endParaRPr lang="ru-RU" sz="4000" dirty="0" smtClean="0"/>
          </a:p>
          <a:p>
            <a:pPr marL="514350" indent="-514350" eaLnBrk="1" fontAlgn="auto" hangingPunct="1">
              <a:spcAft>
                <a:spcPts val="0"/>
              </a:spcAft>
              <a:buFont typeface="Wingdings 2"/>
              <a:buNone/>
              <a:defRPr/>
            </a:pPr>
            <a:r>
              <a:rPr lang="ru-RU" b="1" i="1" dirty="0" smtClean="0"/>
              <a:t>        </a:t>
            </a:r>
            <a:r>
              <a:rPr lang="ru-RU" sz="4800" b="1" i="1" dirty="0" smtClean="0"/>
              <a:t>1. Ц . </a:t>
            </a:r>
            <a:r>
              <a:rPr lang="ru-RU" sz="4800" b="1" i="1" dirty="0" err="1" smtClean="0"/>
              <a:t>рк</a:t>
            </a:r>
            <a:r>
              <a:rPr lang="ru-RU" sz="4800" b="1" i="1" dirty="0" smtClean="0"/>
              <a:t>, </a:t>
            </a:r>
            <a:r>
              <a:rPr lang="ru-RU" sz="4800" b="1" i="1" dirty="0" err="1" smtClean="0"/>
              <a:t>ц</a:t>
            </a:r>
            <a:r>
              <a:rPr lang="ru-RU" sz="4800" b="1" i="1" dirty="0" smtClean="0"/>
              <a:t> . </a:t>
            </a:r>
            <a:r>
              <a:rPr lang="ru-RU" sz="4800" b="1" i="1" dirty="0" err="1" smtClean="0"/>
              <a:t>фра</a:t>
            </a:r>
            <a:r>
              <a:rPr lang="ru-RU" sz="4800" b="1" i="1" dirty="0" smtClean="0"/>
              <a:t>, </a:t>
            </a:r>
          </a:p>
          <a:p>
            <a:pPr marL="514350" indent="-514350" eaLnBrk="1" fontAlgn="auto" hangingPunct="1">
              <a:spcAft>
                <a:spcPts val="0"/>
              </a:spcAft>
              <a:buFont typeface="Wingdings 2"/>
              <a:buNone/>
              <a:defRPr/>
            </a:pPr>
            <a:r>
              <a:rPr lang="ru-RU" sz="4800" b="1" i="1" dirty="0" smtClean="0"/>
              <a:t>                    </a:t>
            </a:r>
            <a:r>
              <a:rPr lang="ru-RU" sz="4800" b="1" i="1" dirty="0" err="1" smtClean="0"/>
              <a:t>панц</a:t>
            </a:r>
            <a:r>
              <a:rPr lang="ru-RU" sz="4800" b="1" i="1" dirty="0" smtClean="0"/>
              <a:t> . </a:t>
            </a:r>
            <a:r>
              <a:rPr lang="ru-RU" sz="4800" b="1" i="1" dirty="0" err="1" smtClean="0"/>
              <a:t>рь</a:t>
            </a:r>
            <a:r>
              <a:rPr lang="ru-RU" sz="4800" b="1" i="1" dirty="0" smtClean="0"/>
              <a:t>.               </a:t>
            </a:r>
          </a:p>
          <a:p>
            <a:pPr marL="514350" indent="-514350" eaLnBrk="1" fontAlgn="auto" hangingPunct="1">
              <a:spcAft>
                <a:spcPts val="0"/>
              </a:spcAft>
              <a:buFont typeface="Wingdings 2"/>
              <a:buNone/>
              <a:defRPr/>
            </a:pPr>
            <a:r>
              <a:rPr lang="ru-RU" sz="4800" b="1" i="1" dirty="0" smtClean="0"/>
              <a:t>    2. Ц . </a:t>
            </a:r>
            <a:r>
              <a:rPr lang="ru-RU" sz="4800" b="1" i="1" dirty="0" err="1" smtClean="0"/>
              <a:t>ган</a:t>
            </a:r>
            <a:r>
              <a:rPr lang="ru-RU" sz="4800" b="1" i="1" dirty="0" smtClean="0"/>
              <a:t>, </a:t>
            </a:r>
            <a:r>
              <a:rPr lang="ru-RU" sz="4800" b="1" i="1" dirty="0" err="1" smtClean="0"/>
              <a:t>ц</a:t>
            </a:r>
            <a:r>
              <a:rPr lang="ru-RU" sz="4800" b="1" i="1" dirty="0" smtClean="0"/>
              <a:t> . плёнок, </a:t>
            </a:r>
          </a:p>
          <a:p>
            <a:pPr marL="514350" indent="-514350" eaLnBrk="1" fontAlgn="auto" hangingPunct="1">
              <a:spcAft>
                <a:spcPts val="0"/>
              </a:spcAft>
              <a:buFont typeface="Wingdings 2"/>
              <a:buNone/>
              <a:defRPr/>
            </a:pPr>
            <a:r>
              <a:rPr lang="ru-RU" sz="4800" b="1" i="1" dirty="0" smtClean="0"/>
              <a:t>                    </a:t>
            </a:r>
            <a:r>
              <a:rPr lang="ru-RU" sz="4800" b="1" i="1" dirty="0" err="1" smtClean="0"/>
              <a:t>ц</a:t>
            </a:r>
            <a:r>
              <a:rPr lang="ru-RU" sz="4800" b="1" i="1" dirty="0" smtClean="0"/>
              <a:t> . </a:t>
            </a:r>
            <a:r>
              <a:rPr lang="ru-RU" sz="4800" b="1" i="1" dirty="0" err="1" smtClean="0"/>
              <a:t>ц</a:t>
            </a:r>
            <a:r>
              <a:rPr lang="ru-RU" sz="4800" b="1" i="1" dirty="0" smtClean="0"/>
              <a:t>.</a:t>
            </a:r>
          </a:p>
          <a:p>
            <a:pPr marL="514350" indent="-514350" eaLnBrk="1" fontAlgn="auto" hangingPunct="1">
              <a:spcAft>
                <a:spcPts val="0"/>
              </a:spcAft>
              <a:buFont typeface="Wingdings 2"/>
              <a:buNone/>
              <a:defRPr/>
            </a:pPr>
            <a:endParaRPr lang="ru-RU" sz="4800" dirty="0" smtClean="0"/>
          </a:p>
          <a:p>
            <a:pPr marL="274320" indent="-274320" eaLnBrk="1" fontAlgn="auto" hangingPunct="1">
              <a:spcAft>
                <a:spcPts val="0"/>
              </a:spcAft>
              <a:buFont typeface="Wingdings 2"/>
              <a:buNone/>
              <a:defRPr/>
            </a:pPr>
            <a:endParaRPr lang="ru-RU" dirty="0"/>
          </a:p>
        </p:txBody>
      </p:sp>
      <p:pic>
        <p:nvPicPr>
          <p:cNvPr id="76803" name="Рисунок 3" descr="пр5.jpeg"/>
          <p:cNvPicPr>
            <a:picLocks noChangeAspect="1"/>
          </p:cNvPicPr>
          <p:nvPr/>
        </p:nvPicPr>
        <p:blipFill>
          <a:blip r:embed="rId2"/>
          <a:srcRect/>
          <a:stretch>
            <a:fillRect/>
          </a:stretch>
        </p:blipFill>
        <p:spPr bwMode="auto">
          <a:xfrm>
            <a:off x="357188" y="4929188"/>
            <a:ext cx="1928812" cy="17145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Содержимое 2"/>
          <p:cNvSpPr>
            <a:spLocks noGrp="1"/>
          </p:cNvSpPr>
          <p:nvPr>
            <p:ph idx="1"/>
          </p:nvPr>
        </p:nvSpPr>
        <p:spPr>
          <a:xfrm>
            <a:off x="457200" y="785813"/>
            <a:ext cx="8229600" cy="5340350"/>
          </a:xfrm>
        </p:spPr>
        <p:txBody>
          <a:bodyPr/>
          <a:lstStyle/>
          <a:p>
            <a:pPr eaLnBrk="1" hangingPunct="1">
              <a:buFont typeface="Wingdings 2" pitchFamily="18" charset="2"/>
              <a:buNone/>
            </a:pPr>
            <a:endParaRPr lang="ru-RU" smtClean="0"/>
          </a:p>
          <a:p>
            <a:pPr algn="ctr" eaLnBrk="1" hangingPunct="1">
              <a:buFont typeface="Wingdings 2" pitchFamily="18" charset="2"/>
              <a:buNone/>
            </a:pPr>
            <a:r>
              <a:rPr lang="ru-RU" smtClean="0"/>
              <a:t>Орфограмма «Гласные и и ы после ц». </a:t>
            </a:r>
          </a:p>
          <a:p>
            <a:pPr algn="ctr" eaLnBrk="1" hangingPunct="1">
              <a:buFont typeface="Wingdings 2" pitchFamily="18" charset="2"/>
              <a:buNone/>
            </a:pPr>
            <a:endParaRPr lang="ru-RU" smtClean="0"/>
          </a:p>
          <a:p>
            <a:pPr algn="ctr" eaLnBrk="1" hangingPunct="1">
              <a:buFont typeface="Wingdings 2" pitchFamily="18" charset="2"/>
              <a:buNone/>
            </a:pPr>
            <a:r>
              <a:rPr lang="ru-RU" smtClean="0"/>
              <a:t>Слова – исключения: </a:t>
            </a:r>
          </a:p>
          <a:p>
            <a:pPr algn="ctr" eaLnBrk="1" hangingPunct="1">
              <a:buFont typeface="Wingdings 2" pitchFamily="18" charset="2"/>
              <a:buNone/>
            </a:pPr>
            <a:r>
              <a:rPr lang="ru-RU" b="1" smtClean="0"/>
              <a:t> цыган, цыплёнок, цыц, на цыпочках, цыкнуть.</a:t>
            </a:r>
          </a:p>
        </p:txBody>
      </p:sp>
      <p:pic>
        <p:nvPicPr>
          <p:cNvPr id="77827" name="Рисунок 3" descr="ЦЫГАН.jpeg"/>
          <p:cNvPicPr>
            <a:picLocks noChangeAspect="1"/>
          </p:cNvPicPr>
          <p:nvPr/>
        </p:nvPicPr>
        <p:blipFill>
          <a:blip r:embed="rId2"/>
          <a:srcRect/>
          <a:stretch>
            <a:fillRect/>
          </a:stretch>
        </p:blipFill>
        <p:spPr bwMode="auto">
          <a:xfrm>
            <a:off x="1071563" y="3714750"/>
            <a:ext cx="2500312" cy="2643188"/>
          </a:xfrm>
          <a:prstGeom prst="rect">
            <a:avLst/>
          </a:prstGeom>
          <a:noFill/>
          <a:ln w="9525">
            <a:noFill/>
            <a:miter lim="800000"/>
            <a:headEnd/>
            <a:tailEnd/>
          </a:ln>
        </p:spPr>
      </p:pic>
      <p:pic>
        <p:nvPicPr>
          <p:cNvPr id="77828" name="Рисунок 5" descr="ЦЫП2.jpeg"/>
          <p:cNvPicPr>
            <a:picLocks noChangeAspect="1"/>
          </p:cNvPicPr>
          <p:nvPr/>
        </p:nvPicPr>
        <p:blipFill>
          <a:blip r:embed="rId3"/>
          <a:srcRect/>
          <a:stretch>
            <a:fillRect/>
          </a:stretch>
        </p:blipFill>
        <p:spPr bwMode="auto">
          <a:xfrm>
            <a:off x="5500688" y="3786188"/>
            <a:ext cx="2176462" cy="25717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Содержимое 2"/>
          <p:cNvSpPr>
            <a:spLocks noGrp="1"/>
          </p:cNvSpPr>
          <p:nvPr>
            <p:ph idx="1"/>
          </p:nvPr>
        </p:nvSpPr>
        <p:spPr>
          <a:xfrm>
            <a:off x="457200" y="714375"/>
            <a:ext cx="8229600" cy="5411788"/>
          </a:xfrm>
        </p:spPr>
        <p:txBody>
          <a:bodyPr/>
          <a:lstStyle/>
          <a:p>
            <a:pPr eaLnBrk="1" hangingPunct="1">
              <a:buFont typeface="Wingdings 2" pitchFamily="18" charset="2"/>
              <a:buNone/>
            </a:pPr>
            <a:r>
              <a:rPr lang="ru-RU" smtClean="0"/>
              <a:t>    Для проверки непроизносимого согласного в корне необходимо подобрать родственное слово, чтобы этот согласный слышался отчётливо: </a:t>
            </a:r>
          </a:p>
          <a:p>
            <a:pPr eaLnBrk="1" hangingPunct="1">
              <a:buFont typeface="Wingdings 2" pitchFamily="18" charset="2"/>
              <a:buNone/>
            </a:pPr>
            <a:r>
              <a:rPr lang="ru-RU" b="1" i="1" smtClean="0"/>
              <a:t>солнце – … , прелестный – … , местность – … , окрестный – … , сердце – … , пастбище – … , грустно – … ,  здравствуйте – … , чудесный – … , ясно - … .</a:t>
            </a:r>
            <a:endParaRPr lang="ru-RU" smtClean="0"/>
          </a:p>
          <a:p>
            <a:pPr eaLnBrk="1" hangingPunct="1">
              <a:buFont typeface="Wingdings 2" pitchFamily="18" charset="2"/>
              <a:buNone/>
            </a:pPr>
            <a:endParaRPr lang="ru-RU" smtClean="0"/>
          </a:p>
        </p:txBody>
      </p:sp>
      <p:pic>
        <p:nvPicPr>
          <p:cNvPr id="79875" name="Рисунок 6" descr="СОЛ1.jpeg"/>
          <p:cNvPicPr>
            <a:picLocks noChangeAspect="1"/>
          </p:cNvPicPr>
          <p:nvPr/>
        </p:nvPicPr>
        <p:blipFill>
          <a:blip r:embed="rId2"/>
          <a:srcRect/>
          <a:stretch>
            <a:fillRect/>
          </a:stretch>
        </p:blipFill>
        <p:spPr bwMode="auto">
          <a:xfrm>
            <a:off x="428625" y="3786188"/>
            <a:ext cx="7715250" cy="278606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Содержимое 2"/>
          <p:cNvSpPr>
            <a:spLocks noGrp="1"/>
          </p:cNvSpPr>
          <p:nvPr>
            <p:ph idx="1"/>
          </p:nvPr>
        </p:nvSpPr>
        <p:spPr>
          <a:xfrm>
            <a:off x="457200" y="571500"/>
            <a:ext cx="8229600" cy="5554663"/>
          </a:xfrm>
        </p:spPr>
        <p:txBody>
          <a:bodyPr/>
          <a:lstStyle/>
          <a:p>
            <a:pPr algn="ctr" eaLnBrk="1" hangingPunct="1">
              <a:buFont typeface="Wingdings 2" pitchFamily="18" charset="2"/>
              <a:buNone/>
            </a:pPr>
            <a:r>
              <a:rPr lang="ru-RU" smtClean="0"/>
              <a:t>Орфограмма </a:t>
            </a:r>
          </a:p>
          <a:p>
            <a:pPr algn="ctr" eaLnBrk="1" hangingPunct="1">
              <a:buFont typeface="Wingdings 2" pitchFamily="18" charset="2"/>
              <a:buNone/>
            </a:pPr>
            <a:r>
              <a:rPr lang="ru-RU" i="1" smtClean="0"/>
              <a:t>«Непроизносимые согласные в корне слова»</a:t>
            </a:r>
            <a:r>
              <a:rPr lang="ru-RU" smtClean="0"/>
              <a:t>.</a:t>
            </a:r>
          </a:p>
          <a:p>
            <a:pPr eaLnBrk="1" hangingPunct="1">
              <a:buFont typeface="Wingdings 2" pitchFamily="18" charset="2"/>
              <a:buNone/>
            </a:pPr>
            <a:r>
              <a:rPr lang="ru-RU" smtClean="0"/>
              <a:t> Для проверки непроизносимого согласного в корне необходимо подобрать родственное слово, чтобы этот согласный слышался отчётливо: </a:t>
            </a:r>
            <a:r>
              <a:rPr lang="ru-RU" b="1" i="1" smtClean="0"/>
              <a:t>солнце – солнышко, прелестный – прелесть, местность – место, окрестный – перекрёсток, сердце – сердечко, пастбище – пасти, грустно – грустить,  здравствуйте – здравие, чудесный – чудеса, ясно - ясен.</a:t>
            </a:r>
            <a:endParaRPr lang="ru-RU" smtClean="0"/>
          </a:p>
          <a:p>
            <a:pPr eaLnBrk="1" hangingPunct="1">
              <a:buFont typeface="Wingdings 2" pitchFamily="18" charset="2"/>
              <a:buNone/>
            </a:pPr>
            <a:endParaRPr lang="ru-RU" smtClean="0"/>
          </a:p>
        </p:txBody>
      </p:sp>
      <p:pic>
        <p:nvPicPr>
          <p:cNvPr id="80899" name="Рисунок 3" descr="СОЛ.jpeg"/>
          <p:cNvPicPr>
            <a:picLocks noChangeAspect="1"/>
          </p:cNvPicPr>
          <p:nvPr/>
        </p:nvPicPr>
        <p:blipFill>
          <a:blip r:embed="rId2"/>
          <a:srcRect/>
          <a:stretch>
            <a:fillRect/>
          </a:stretch>
        </p:blipFill>
        <p:spPr bwMode="auto">
          <a:xfrm>
            <a:off x="3214688" y="5143500"/>
            <a:ext cx="2481262" cy="1571625"/>
          </a:xfrm>
          <a:prstGeom prst="rect">
            <a:avLst/>
          </a:prstGeom>
          <a:noFill/>
          <a:ln w="9525">
            <a:noFill/>
            <a:miter lim="800000"/>
            <a:headEnd/>
            <a:tailEnd/>
          </a:ln>
        </p:spPr>
      </p:pic>
    </p:spTree>
  </p:cSld>
  <p:clrMapOvr>
    <a:masterClrMapping/>
  </p:clrMapOvr>
  <p:transition>
    <p:dissolv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Содержимое 2"/>
          <p:cNvSpPr>
            <a:spLocks noGrp="1"/>
          </p:cNvSpPr>
          <p:nvPr>
            <p:ph idx="1"/>
          </p:nvPr>
        </p:nvSpPr>
        <p:spPr>
          <a:xfrm>
            <a:off x="428625" y="214313"/>
            <a:ext cx="8229600" cy="5483225"/>
          </a:xfrm>
        </p:spPr>
        <p:txBody>
          <a:bodyPr/>
          <a:lstStyle/>
          <a:p>
            <a:pPr>
              <a:buFont typeface="Wingdings 2" pitchFamily="18" charset="2"/>
              <a:buNone/>
            </a:pPr>
            <a:r>
              <a:rPr lang="ru-RU" sz="4400" smtClean="0"/>
              <a:t>    Вставьте пропущенные буквы. Сформулируйте правило написания согласных на конце приставок.</a:t>
            </a:r>
          </a:p>
          <a:p>
            <a:pPr>
              <a:buFont typeface="Wingdings 2" pitchFamily="18" charset="2"/>
              <a:buNone/>
            </a:pPr>
            <a:r>
              <a:rPr lang="ru-RU" sz="4400" b="1" i="1" smtClean="0"/>
              <a:t>   Бе . шумный, ра . дать, </a:t>
            </a:r>
          </a:p>
          <a:p>
            <a:pPr>
              <a:buFont typeface="Wingdings 2" pitchFamily="18" charset="2"/>
              <a:buNone/>
            </a:pPr>
            <a:r>
              <a:rPr lang="ru-RU" sz="4400" b="1" i="1" smtClean="0"/>
              <a:t>   бе . ударный (гласный).</a:t>
            </a:r>
            <a:endParaRPr lang="ru-RU" sz="4400" smtClean="0"/>
          </a:p>
          <a:p>
            <a:pPr eaLnBrk="1" hangingPunct="1">
              <a:buFont typeface="Wingdings 2" pitchFamily="18" charset="2"/>
              <a:buNone/>
            </a:pPr>
            <a:endParaRPr lang="ru-RU" smtClean="0"/>
          </a:p>
        </p:txBody>
      </p:sp>
      <p:pic>
        <p:nvPicPr>
          <p:cNvPr id="82947" name="Рисунок 2" descr="пр5.jpeg"/>
          <p:cNvPicPr>
            <a:picLocks noChangeAspect="1"/>
          </p:cNvPicPr>
          <p:nvPr/>
        </p:nvPicPr>
        <p:blipFill>
          <a:blip r:embed="rId2"/>
          <a:srcRect/>
          <a:stretch>
            <a:fillRect/>
          </a:stretch>
        </p:blipFill>
        <p:spPr bwMode="auto">
          <a:xfrm>
            <a:off x="428625" y="5214938"/>
            <a:ext cx="1903413" cy="1428750"/>
          </a:xfrm>
          <a:prstGeom prst="rect">
            <a:avLst/>
          </a:prstGeom>
          <a:noFill/>
          <a:ln w="9525">
            <a:noFill/>
            <a:miter lim="800000"/>
            <a:headEnd/>
            <a:tailEnd/>
          </a:ln>
        </p:spPr>
      </p:pic>
    </p:spTree>
  </p:cSld>
  <p:clrMapOvr>
    <a:masterClrMapping/>
  </p:clrMapOvr>
  <p:transition>
    <p:dissolv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Содержимое 2"/>
          <p:cNvSpPr>
            <a:spLocks noGrp="1"/>
          </p:cNvSpPr>
          <p:nvPr>
            <p:ph idx="1"/>
          </p:nvPr>
        </p:nvSpPr>
        <p:spPr>
          <a:xfrm>
            <a:off x="457200" y="857250"/>
            <a:ext cx="8229600" cy="5268913"/>
          </a:xfrm>
        </p:spPr>
        <p:txBody>
          <a:bodyPr/>
          <a:lstStyle/>
          <a:p>
            <a:pPr eaLnBrk="1" hangingPunct="1">
              <a:buFont typeface="Wingdings 2" pitchFamily="18" charset="2"/>
              <a:buNone/>
            </a:pPr>
            <a:r>
              <a:rPr lang="ru-RU" smtClean="0"/>
              <a:t>    Правописание приставок раз - (рас -), без- (бес-), из- (ис-), воз- (вос-) зависит от их произношения:</a:t>
            </a:r>
          </a:p>
          <a:p>
            <a:pPr eaLnBrk="1" hangingPunct="1">
              <a:buFont typeface="Wingdings 2" pitchFamily="18" charset="2"/>
              <a:buNone/>
            </a:pPr>
            <a:r>
              <a:rPr lang="ru-RU" smtClean="0"/>
              <a:t> </a:t>
            </a:r>
            <a:r>
              <a:rPr lang="ru-RU" b="1" smtClean="0"/>
              <a:t>З </a:t>
            </a:r>
            <a:r>
              <a:rPr lang="ru-RU" smtClean="0"/>
              <a:t>– произносится и пишется перед звонким согласным в корне;</a:t>
            </a:r>
          </a:p>
          <a:p>
            <a:pPr eaLnBrk="1" hangingPunct="1">
              <a:buFont typeface="Wingdings 2" pitchFamily="18" charset="2"/>
              <a:buNone/>
            </a:pPr>
            <a:r>
              <a:rPr lang="ru-RU" smtClean="0"/>
              <a:t> </a:t>
            </a:r>
            <a:r>
              <a:rPr lang="ru-RU" b="1" smtClean="0"/>
              <a:t>С</a:t>
            </a:r>
            <a:r>
              <a:rPr lang="ru-RU" smtClean="0"/>
              <a:t> – произносится и пишется перед глухими согласными в корне.</a:t>
            </a:r>
          </a:p>
        </p:txBody>
      </p:sp>
      <p:pic>
        <p:nvPicPr>
          <p:cNvPr id="83971" name="Рисунок 5" descr="пр9.jpeg"/>
          <p:cNvPicPr>
            <a:picLocks noChangeAspect="1"/>
          </p:cNvPicPr>
          <p:nvPr/>
        </p:nvPicPr>
        <p:blipFill>
          <a:blip r:embed="rId2"/>
          <a:srcRect/>
          <a:stretch>
            <a:fillRect/>
          </a:stretch>
        </p:blipFill>
        <p:spPr bwMode="auto">
          <a:xfrm>
            <a:off x="2357438" y="3643313"/>
            <a:ext cx="3571875" cy="3000375"/>
          </a:xfrm>
          <a:prstGeom prst="rect">
            <a:avLst/>
          </a:prstGeom>
          <a:noFill/>
          <a:ln w="9525">
            <a:noFill/>
            <a:miter lim="800000"/>
            <a:headEnd/>
            <a:tailEnd/>
          </a:ln>
        </p:spPr>
      </p:pic>
    </p:spTree>
  </p:cSld>
  <p:clrMapOvr>
    <a:masterClrMapping/>
  </p:clrMapOvr>
  <p:transition>
    <p:dissolv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Содержимое 2"/>
          <p:cNvSpPr>
            <a:spLocks noGrp="1"/>
          </p:cNvSpPr>
          <p:nvPr>
            <p:ph idx="1"/>
          </p:nvPr>
        </p:nvSpPr>
        <p:spPr>
          <a:xfrm>
            <a:off x="457200" y="928688"/>
            <a:ext cx="8229600" cy="5197475"/>
          </a:xfrm>
        </p:spPr>
        <p:txBody>
          <a:bodyPr/>
          <a:lstStyle/>
          <a:p>
            <a:pPr algn="ctr" eaLnBrk="1" hangingPunct="1">
              <a:buFont typeface="Wingdings 2" pitchFamily="18" charset="2"/>
              <a:buNone/>
            </a:pPr>
            <a:r>
              <a:rPr lang="ru-RU" sz="7200" smtClean="0"/>
              <a:t>Что изучают синтаксис и пунктуация?</a:t>
            </a:r>
          </a:p>
          <a:p>
            <a:pPr eaLnBrk="1" hangingPunct="1"/>
            <a:endParaRPr lang="ru-RU" smtClean="0"/>
          </a:p>
        </p:txBody>
      </p:sp>
      <p:pic>
        <p:nvPicPr>
          <p:cNvPr id="86019" name="Рисунок 2" descr="пр5.jpeg"/>
          <p:cNvPicPr>
            <a:picLocks noChangeAspect="1"/>
          </p:cNvPicPr>
          <p:nvPr/>
        </p:nvPicPr>
        <p:blipFill>
          <a:blip r:embed="rId2"/>
          <a:srcRect/>
          <a:stretch>
            <a:fillRect/>
          </a:stretch>
        </p:blipFill>
        <p:spPr bwMode="auto">
          <a:xfrm>
            <a:off x="571500" y="4357688"/>
            <a:ext cx="2117725" cy="20002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Autofit/>
          </a:bodyPr>
          <a:lstStyle/>
          <a:p>
            <a:pPr algn="ctr" eaLnBrk="1" fontAlgn="auto" hangingPunct="1">
              <a:spcAft>
                <a:spcPts val="0"/>
              </a:spcAft>
              <a:defRPr/>
            </a:pP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r>
              <a:rPr lang="ru-RU" sz="1800" dirty="0" smtClean="0"/>
              <a:t>А теперь прочитайте слова по вертикали. Получились те же слова! </a:t>
            </a:r>
            <a:r>
              <a:rPr lang="ru-RU" sz="2400" dirty="0" smtClean="0"/>
              <a:t/>
            </a:r>
            <a:br>
              <a:rPr lang="ru-RU" sz="2400" dirty="0" smtClean="0"/>
            </a:br>
            <a:endParaRPr lang="ru-RU" sz="2400" dirty="0"/>
          </a:p>
        </p:txBody>
      </p:sp>
      <p:graphicFrame>
        <p:nvGraphicFramePr>
          <p:cNvPr id="4" name="Содержимое 3"/>
          <p:cNvGraphicFramePr>
            <a:graphicFrameLocks noGrp="1"/>
          </p:cNvGraphicFramePr>
          <p:nvPr>
            <p:ph idx="1"/>
          </p:nvPr>
        </p:nvGraphicFramePr>
        <p:xfrm>
          <a:off x="457200" y="1609725"/>
          <a:ext cx="7239000" cy="4900636"/>
        </p:xfrm>
        <a:graphic>
          <a:graphicData uri="http://schemas.openxmlformats.org/drawingml/2006/table">
            <a:tbl>
              <a:tblPr firstRow="1" bandRow="1">
                <a:tableStyleId>{5C22544A-7EE6-4342-B048-85BDC9FD1C3A}</a:tableStyleId>
              </a:tblPr>
              <a:tblGrid>
                <a:gridCol w="1809750"/>
                <a:gridCol w="1809750"/>
                <a:gridCol w="1809750"/>
                <a:gridCol w="1809750"/>
              </a:tblGrid>
              <a:tr h="1225159">
                <a:tc>
                  <a:txBody>
                    <a:bodyPr/>
                    <a:lstStyle/>
                    <a:p>
                      <a:pPr algn="ctr"/>
                      <a:r>
                        <a:rPr lang="ru-RU" sz="7200" dirty="0" smtClean="0"/>
                        <a:t> Т </a:t>
                      </a:r>
                      <a:endParaRPr lang="ru-RU" sz="7200" dirty="0"/>
                    </a:p>
                  </a:txBody>
                  <a:tcPr marL="80433" marR="80433"/>
                </a:tc>
                <a:tc>
                  <a:txBody>
                    <a:bodyPr/>
                    <a:lstStyle/>
                    <a:p>
                      <a:pPr algn="ctr"/>
                      <a:r>
                        <a:rPr lang="ru-RU" sz="7200" dirty="0" smtClean="0"/>
                        <a:t>О </a:t>
                      </a:r>
                      <a:endParaRPr lang="ru-RU" sz="7200" dirty="0"/>
                    </a:p>
                  </a:txBody>
                  <a:tcPr marL="80433" marR="80433"/>
                </a:tc>
                <a:tc>
                  <a:txBody>
                    <a:bodyPr/>
                    <a:lstStyle/>
                    <a:p>
                      <a:pPr algn="ctr"/>
                      <a:r>
                        <a:rPr lang="ru-RU" sz="7200" dirty="0" smtClean="0"/>
                        <a:t>Р </a:t>
                      </a:r>
                      <a:endParaRPr lang="ru-RU" sz="7200" dirty="0"/>
                    </a:p>
                  </a:txBody>
                  <a:tcPr marL="80433" marR="80433"/>
                </a:tc>
                <a:tc>
                  <a:txBody>
                    <a:bodyPr/>
                    <a:lstStyle/>
                    <a:p>
                      <a:pPr algn="ctr"/>
                      <a:r>
                        <a:rPr lang="ru-RU" sz="7200" dirty="0" smtClean="0"/>
                        <a:t>Ф </a:t>
                      </a:r>
                      <a:endParaRPr lang="ru-RU" sz="7200" dirty="0"/>
                    </a:p>
                  </a:txBody>
                  <a:tcPr marL="80433" marR="80433"/>
                </a:tc>
              </a:tr>
              <a:tr h="1225159">
                <a:tc>
                  <a:txBody>
                    <a:bodyPr/>
                    <a:lstStyle/>
                    <a:p>
                      <a:pPr algn="ctr"/>
                      <a:r>
                        <a:rPr lang="ru-RU" sz="7200" dirty="0" smtClean="0"/>
                        <a:t> О   </a:t>
                      </a:r>
                      <a:endParaRPr lang="ru-RU" sz="7200" dirty="0"/>
                    </a:p>
                  </a:txBody>
                  <a:tcPr marL="80433" marR="80433"/>
                </a:tc>
                <a:tc>
                  <a:txBody>
                    <a:bodyPr/>
                    <a:lstStyle/>
                    <a:p>
                      <a:pPr algn="ctr"/>
                      <a:r>
                        <a:rPr lang="ru-RU" sz="7200" dirty="0" smtClean="0"/>
                        <a:t>С </a:t>
                      </a:r>
                      <a:endParaRPr lang="ru-RU" sz="7200" dirty="0"/>
                    </a:p>
                  </a:txBody>
                  <a:tcPr marL="80433" marR="80433"/>
                </a:tc>
                <a:tc>
                  <a:txBody>
                    <a:bodyPr/>
                    <a:lstStyle/>
                    <a:p>
                      <a:pPr algn="ctr"/>
                      <a:r>
                        <a:rPr lang="ru-RU" sz="7200" dirty="0" smtClean="0"/>
                        <a:t>Е </a:t>
                      </a:r>
                      <a:endParaRPr lang="ru-RU" sz="7200" dirty="0"/>
                    </a:p>
                  </a:txBody>
                  <a:tcPr marL="80433" marR="80433"/>
                </a:tc>
                <a:tc>
                  <a:txBody>
                    <a:bodyPr/>
                    <a:lstStyle/>
                    <a:p>
                      <a:pPr algn="ctr"/>
                      <a:r>
                        <a:rPr lang="ru-RU" sz="7200" dirty="0" smtClean="0"/>
                        <a:t>Л </a:t>
                      </a:r>
                      <a:endParaRPr lang="ru-RU" sz="7200" dirty="0"/>
                    </a:p>
                  </a:txBody>
                  <a:tcPr marL="80433" marR="80433"/>
                </a:tc>
              </a:tr>
              <a:tr h="1225159">
                <a:tc>
                  <a:txBody>
                    <a:bodyPr/>
                    <a:lstStyle/>
                    <a:p>
                      <a:pPr algn="ctr"/>
                      <a:r>
                        <a:rPr lang="ru-RU" sz="7200" dirty="0" smtClean="0"/>
                        <a:t>Р </a:t>
                      </a:r>
                      <a:endParaRPr lang="ru-RU" sz="7200" dirty="0"/>
                    </a:p>
                  </a:txBody>
                  <a:tcPr marL="80433" marR="80433"/>
                </a:tc>
                <a:tc>
                  <a:txBody>
                    <a:bodyPr/>
                    <a:lstStyle/>
                    <a:p>
                      <a:pPr algn="ctr"/>
                      <a:r>
                        <a:rPr lang="ru-RU" sz="7200" dirty="0" smtClean="0"/>
                        <a:t>Е </a:t>
                      </a:r>
                      <a:endParaRPr lang="ru-RU" sz="7200" dirty="0"/>
                    </a:p>
                  </a:txBody>
                  <a:tcPr marL="80433" marR="80433"/>
                </a:tc>
                <a:tc>
                  <a:txBody>
                    <a:bodyPr/>
                    <a:lstStyle/>
                    <a:p>
                      <a:pPr algn="ctr"/>
                      <a:r>
                        <a:rPr lang="ru-RU" sz="7200" dirty="0" smtClean="0"/>
                        <a:t>П </a:t>
                      </a:r>
                      <a:endParaRPr lang="ru-RU" sz="7200" dirty="0"/>
                    </a:p>
                  </a:txBody>
                  <a:tcPr marL="80433" marR="80433"/>
                </a:tc>
                <a:tc>
                  <a:txBody>
                    <a:bodyPr/>
                    <a:lstStyle/>
                    <a:p>
                      <a:pPr algn="ctr"/>
                      <a:r>
                        <a:rPr lang="ru-RU" sz="7200" dirty="0" smtClean="0"/>
                        <a:t>А </a:t>
                      </a:r>
                      <a:endParaRPr lang="ru-RU" sz="7200" dirty="0"/>
                    </a:p>
                  </a:txBody>
                  <a:tcPr marL="80433" marR="80433"/>
                </a:tc>
              </a:tr>
              <a:tr h="1225159">
                <a:tc>
                  <a:txBody>
                    <a:bodyPr/>
                    <a:lstStyle/>
                    <a:p>
                      <a:pPr algn="ctr"/>
                      <a:r>
                        <a:rPr lang="ru-RU" sz="7200" dirty="0" smtClean="0"/>
                        <a:t>Ф </a:t>
                      </a:r>
                      <a:endParaRPr lang="ru-RU" sz="7200" dirty="0"/>
                    </a:p>
                  </a:txBody>
                  <a:tcPr marL="80433" marR="80433"/>
                </a:tc>
                <a:tc>
                  <a:txBody>
                    <a:bodyPr/>
                    <a:lstStyle/>
                    <a:p>
                      <a:pPr algn="ctr"/>
                      <a:r>
                        <a:rPr lang="ru-RU" sz="7200" dirty="0" smtClean="0"/>
                        <a:t>Л  </a:t>
                      </a:r>
                      <a:endParaRPr lang="ru-RU" sz="7200" dirty="0"/>
                    </a:p>
                  </a:txBody>
                  <a:tcPr marL="80433" marR="80433"/>
                </a:tc>
                <a:tc>
                  <a:txBody>
                    <a:bodyPr/>
                    <a:lstStyle/>
                    <a:p>
                      <a:pPr algn="ctr"/>
                      <a:r>
                        <a:rPr lang="ru-RU" sz="7200" dirty="0" smtClean="0"/>
                        <a:t>А </a:t>
                      </a:r>
                      <a:endParaRPr lang="ru-RU" sz="7200" dirty="0"/>
                    </a:p>
                  </a:txBody>
                  <a:tcPr marL="80433" marR="80433"/>
                </a:tc>
                <a:tc>
                  <a:txBody>
                    <a:bodyPr/>
                    <a:lstStyle/>
                    <a:p>
                      <a:pPr algn="ctr"/>
                      <a:r>
                        <a:rPr lang="ru-RU" sz="7200" dirty="0" smtClean="0"/>
                        <a:t>Г </a:t>
                      </a:r>
                      <a:endParaRPr lang="ru-RU" sz="7200" dirty="0"/>
                    </a:p>
                  </a:txBody>
                  <a:tcPr marL="80433" marR="80433"/>
                </a:tc>
              </a:tr>
            </a:tbl>
          </a:graphicData>
        </a:graphic>
      </p:graphicFrame>
    </p:spTree>
  </p:cSld>
  <p:clrMapOvr>
    <a:masterClrMapping/>
  </p:clrMapOvr>
  <p:transition>
    <p:dissolv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Содержимое 2"/>
          <p:cNvSpPr>
            <a:spLocks noGrp="1"/>
          </p:cNvSpPr>
          <p:nvPr>
            <p:ph idx="1"/>
          </p:nvPr>
        </p:nvSpPr>
        <p:spPr>
          <a:xfrm>
            <a:off x="457200" y="642938"/>
            <a:ext cx="8229600" cy="5483225"/>
          </a:xfrm>
        </p:spPr>
        <p:txBody>
          <a:bodyPr/>
          <a:lstStyle/>
          <a:p>
            <a:r>
              <a:rPr lang="ru-RU" smtClean="0"/>
              <a:t>Синтаксис  (от греч . syntaxis – «построение, порядок») – раздел грамматики, который изучает строение и значение словосочетаний, предложений, текста.</a:t>
            </a:r>
          </a:p>
          <a:p>
            <a:pPr>
              <a:buFont typeface="Wingdings 2" pitchFamily="18" charset="2"/>
              <a:buNone/>
            </a:pPr>
            <a:endParaRPr lang="ru-RU" smtClean="0"/>
          </a:p>
          <a:p>
            <a:r>
              <a:rPr lang="ru-RU" smtClean="0"/>
              <a:t>Пунктуация (от лат. punctum – «точка») - система знаков препинания, правила их употребления, их расстановка в тексте.</a:t>
            </a:r>
          </a:p>
          <a:p>
            <a:pPr eaLnBrk="1" hangingPunct="1">
              <a:buFont typeface="Wingdings 2" pitchFamily="18" charset="2"/>
              <a:buNone/>
            </a:pPr>
            <a:endParaRPr lang="ru-RU" smtClean="0"/>
          </a:p>
        </p:txBody>
      </p:sp>
      <p:pic>
        <p:nvPicPr>
          <p:cNvPr id="87043" name="Рисунок 2" descr="пр1.jpeg"/>
          <p:cNvPicPr>
            <a:picLocks noChangeAspect="1"/>
          </p:cNvPicPr>
          <p:nvPr/>
        </p:nvPicPr>
        <p:blipFill>
          <a:blip r:embed="rId2"/>
          <a:srcRect/>
          <a:stretch>
            <a:fillRect/>
          </a:stretch>
        </p:blipFill>
        <p:spPr bwMode="auto">
          <a:xfrm>
            <a:off x="3214688" y="4429125"/>
            <a:ext cx="2555875" cy="21431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Содержимое 2"/>
          <p:cNvSpPr>
            <a:spLocks noGrp="1"/>
          </p:cNvSpPr>
          <p:nvPr>
            <p:ph idx="1"/>
          </p:nvPr>
        </p:nvSpPr>
        <p:spPr>
          <a:xfrm>
            <a:off x="457200" y="785813"/>
            <a:ext cx="8229600" cy="5340350"/>
          </a:xfrm>
        </p:spPr>
        <p:txBody>
          <a:bodyPr/>
          <a:lstStyle/>
          <a:p>
            <a:pPr algn="ctr">
              <a:buFont typeface="Wingdings 2" pitchFamily="18" charset="2"/>
              <a:buNone/>
            </a:pPr>
            <a:r>
              <a:rPr lang="ru-RU" sz="4000" smtClean="0"/>
              <a:t>Расшифруйте  схемы предложений, назовите пунктуационные правила, приведите примеры.</a:t>
            </a:r>
          </a:p>
          <a:p>
            <a:pPr algn="ctr">
              <a:buFont typeface="Wingdings 2" pitchFamily="18" charset="2"/>
              <a:buNone/>
            </a:pPr>
            <a:r>
              <a:rPr lang="ru-RU" b="1" smtClean="0"/>
              <a:t>         </a:t>
            </a:r>
          </a:p>
          <a:p>
            <a:pPr algn="ctr">
              <a:buFont typeface="Wingdings 2" pitchFamily="18" charset="2"/>
              <a:buNone/>
            </a:pPr>
            <a:r>
              <a:rPr lang="ru-RU" b="1" smtClean="0"/>
              <a:t>              </a:t>
            </a:r>
            <a:r>
              <a:rPr lang="ru-RU" sz="3200" b="1" smtClean="0"/>
              <a:t>1. [    ], и [   ].          2.  А: «П».  </a:t>
            </a:r>
          </a:p>
          <a:p>
            <a:pPr algn="ctr">
              <a:buFont typeface="Wingdings 2" pitchFamily="18" charset="2"/>
              <a:buNone/>
            </a:pPr>
            <a:endParaRPr lang="ru-RU" sz="3200" b="1" smtClean="0"/>
          </a:p>
          <a:p>
            <a:pPr algn="ctr">
              <a:buFont typeface="Wingdings 2" pitchFamily="18" charset="2"/>
              <a:buNone/>
            </a:pPr>
            <a:r>
              <a:rPr lang="ru-RU" sz="3200" b="1" smtClean="0"/>
              <a:t>             3. «П», - а.               4. [О, …]! </a:t>
            </a:r>
          </a:p>
          <a:p>
            <a:pPr algn="r" eaLnBrk="1" hangingPunct="1">
              <a:buFont typeface="Wingdings 2" pitchFamily="18" charset="2"/>
              <a:buNone/>
            </a:pPr>
            <a:endParaRPr lang="ru-RU" sz="3200" smtClean="0"/>
          </a:p>
        </p:txBody>
      </p:sp>
      <p:pic>
        <p:nvPicPr>
          <p:cNvPr id="89091" name="Рисунок 2" descr="пр5.jpeg"/>
          <p:cNvPicPr>
            <a:picLocks noChangeAspect="1"/>
          </p:cNvPicPr>
          <p:nvPr/>
        </p:nvPicPr>
        <p:blipFill>
          <a:blip r:embed="rId2"/>
          <a:srcRect/>
          <a:stretch>
            <a:fillRect/>
          </a:stretch>
        </p:blipFill>
        <p:spPr bwMode="auto">
          <a:xfrm>
            <a:off x="357188" y="4286250"/>
            <a:ext cx="1974850" cy="178593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75"/>
            <a:ext cx="8229600" cy="5411788"/>
          </a:xfrm>
        </p:spPr>
        <p:txBody>
          <a:bodyPr>
            <a:normAutofit/>
          </a:bodyPr>
          <a:lstStyle/>
          <a:p>
            <a:pPr marL="274320" indent="-274320" eaLnBrk="1" fontAlgn="auto" hangingPunct="1">
              <a:spcAft>
                <a:spcPts val="0"/>
              </a:spcAft>
              <a:buFont typeface="Wingdings 2"/>
              <a:buNone/>
              <a:defRPr/>
            </a:pPr>
            <a:r>
              <a:rPr lang="ru-RU" sz="3600" b="1" dirty="0" smtClean="0"/>
              <a:t>   1. Запятая в сложном предложении: </a:t>
            </a:r>
          </a:p>
          <a:p>
            <a:pPr marL="274320" indent="-274320" eaLnBrk="1" fontAlgn="auto" hangingPunct="1">
              <a:spcAft>
                <a:spcPts val="0"/>
              </a:spcAft>
              <a:buFont typeface="Wingdings 2"/>
              <a:buNone/>
              <a:defRPr/>
            </a:pPr>
            <a:r>
              <a:rPr lang="ru-RU" sz="3600" b="1" dirty="0" smtClean="0"/>
              <a:t>                                   [  ], и [  ]. </a:t>
            </a:r>
          </a:p>
          <a:p>
            <a:pPr marL="274320" indent="-274320" eaLnBrk="1" fontAlgn="auto" hangingPunct="1">
              <a:spcAft>
                <a:spcPts val="0"/>
              </a:spcAft>
              <a:buFont typeface="Wingdings 2"/>
              <a:buNone/>
              <a:defRPr/>
            </a:pPr>
            <a:r>
              <a:rPr lang="ru-RU" sz="3600" b="1" dirty="0" smtClean="0"/>
              <a:t>  2, 3. Пунктуация  в предложениях с прямой речью:  </a:t>
            </a:r>
          </a:p>
          <a:p>
            <a:pPr marL="274320" indent="-274320" eaLnBrk="1" fontAlgn="auto" hangingPunct="1">
              <a:spcAft>
                <a:spcPts val="0"/>
              </a:spcAft>
              <a:buFont typeface="Wingdings 2"/>
              <a:buNone/>
              <a:defRPr/>
            </a:pPr>
            <a:r>
              <a:rPr lang="ru-RU" sz="3600" b="1" dirty="0" smtClean="0"/>
              <a:t>                           А: «П».  «П», - а. </a:t>
            </a:r>
          </a:p>
          <a:p>
            <a:pPr marL="274320" indent="-274320" eaLnBrk="1" fontAlgn="auto" hangingPunct="1">
              <a:spcAft>
                <a:spcPts val="0"/>
              </a:spcAft>
              <a:buFont typeface="Wingdings 2"/>
              <a:buNone/>
              <a:defRPr/>
            </a:pPr>
            <a:r>
              <a:rPr lang="ru-RU" sz="3600" b="1" dirty="0" smtClean="0"/>
              <a:t>  4. Знаки препинания при обращении:  </a:t>
            </a:r>
          </a:p>
          <a:p>
            <a:pPr marL="274320" indent="-274320" eaLnBrk="1" fontAlgn="auto" hangingPunct="1">
              <a:spcAft>
                <a:spcPts val="0"/>
              </a:spcAft>
              <a:buFont typeface="Wingdings 2"/>
              <a:buNone/>
              <a:defRPr/>
            </a:pPr>
            <a:r>
              <a:rPr lang="ru-RU" sz="3600" b="1" dirty="0" smtClean="0"/>
              <a:t>                                     [О, …]!</a:t>
            </a:r>
            <a:endParaRPr lang="ru-RU" sz="3600" b="1" dirty="0"/>
          </a:p>
        </p:txBody>
      </p:sp>
    </p:spTree>
  </p:cSld>
  <p:clrMapOvr>
    <a:masterClrMapping/>
  </p:clrMapOvr>
  <p:transition>
    <p:dissolv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Содержимое 2"/>
          <p:cNvSpPr>
            <a:spLocks noGrp="1"/>
          </p:cNvSpPr>
          <p:nvPr>
            <p:ph idx="1"/>
          </p:nvPr>
        </p:nvSpPr>
        <p:spPr>
          <a:xfrm>
            <a:off x="457200" y="642938"/>
            <a:ext cx="8229600" cy="5483225"/>
          </a:xfrm>
        </p:spPr>
        <p:txBody>
          <a:bodyPr/>
          <a:lstStyle/>
          <a:p>
            <a:pPr>
              <a:buFont typeface="Wingdings 2" pitchFamily="18" charset="2"/>
              <a:buNone/>
            </a:pPr>
            <a:r>
              <a:rPr lang="ru-RU" smtClean="0"/>
              <a:t>   «КОТ В МЕШКЕ». Рассказывают, что французский писатель Виктор Гюго в день выхода в свет своей новой книги, желая узнать, как идёт её распродажа, послал издателю записку, в которой стоял один только вопросительный знак: «?».</a:t>
            </a:r>
          </a:p>
          <a:p>
            <a:pPr>
              <a:buFont typeface="Wingdings 2" pitchFamily="18" charset="2"/>
              <a:buNone/>
            </a:pPr>
            <a:r>
              <a:rPr lang="ru-RU" smtClean="0"/>
              <a:t>   Ответ издателя был не менее остроумным и кратким. Как ответил издатель писателю? </a:t>
            </a:r>
          </a:p>
          <a:p>
            <a:pPr eaLnBrk="1" hangingPunct="1">
              <a:buFont typeface="Wingdings 2" pitchFamily="18" charset="2"/>
              <a:buNone/>
            </a:pPr>
            <a:endParaRPr lang="ru-RU" smtClean="0"/>
          </a:p>
        </p:txBody>
      </p:sp>
      <p:pic>
        <p:nvPicPr>
          <p:cNvPr id="92163" name="Рисунок 2" descr="пр5.jpeg"/>
          <p:cNvPicPr>
            <a:picLocks noChangeAspect="1"/>
          </p:cNvPicPr>
          <p:nvPr/>
        </p:nvPicPr>
        <p:blipFill>
          <a:blip r:embed="rId2"/>
          <a:srcRect/>
          <a:stretch>
            <a:fillRect/>
          </a:stretch>
        </p:blipFill>
        <p:spPr bwMode="auto">
          <a:xfrm>
            <a:off x="214313" y="4357688"/>
            <a:ext cx="2760662" cy="221456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Содержимое 2"/>
          <p:cNvSpPr>
            <a:spLocks noGrp="1"/>
          </p:cNvSpPr>
          <p:nvPr>
            <p:ph idx="1"/>
          </p:nvPr>
        </p:nvSpPr>
        <p:spPr>
          <a:xfrm>
            <a:off x="642938" y="714375"/>
            <a:ext cx="7239000" cy="4846638"/>
          </a:xfrm>
        </p:spPr>
        <p:txBody>
          <a:bodyPr/>
          <a:lstStyle/>
          <a:p>
            <a:pPr algn="ctr" eaLnBrk="1" hangingPunct="1">
              <a:buFont typeface="Wingdings 2" pitchFamily="18" charset="2"/>
              <a:buNone/>
            </a:pPr>
            <a:r>
              <a:rPr lang="ru-RU" sz="8000" smtClean="0"/>
              <a:t>Ответ издателя: «!»</a:t>
            </a:r>
          </a:p>
        </p:txBody>
      </p:sp>
      <p:pic>
        <p:nvPicPr>
          <p:cNvPr id="93187" name="Рисунок 6" descr="СМА1.jpeg"/>
          <p:cNvPicPr>
            <a:picLocks noChangeAspect="1"/>
          </p:cNvPicPr>
          <p:nvPr/>
        </p:nvPicPr>
        <p:blipFill>
          <a:blip r:embed="rId2"/>
          <a:srcRect/>
          <a:stretch>
            <a:fillRect/>
          </a:stretch>
        </p:blipFill>
        <p:spPr bwMode="auto">
          <a:xfrm>
            <a:off x="2714625" y="3857625"/>
            <a:ext cx="3071813" cy="25717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Содержимое 2"/>
          <p:cNvSpPr>
            <a:spLocks noGrp="1"/>
          </p:cNvSpPr>
          <p:nvPr>
            <p:ph idx="1"/>
          </p:nvPr>
        </p:nvSpPr>
        <p:spPr>
          <a:xfrm>
            <a:off x="457200" y="428625"/>
            <a:ext cx="8229600" cy="6143625"/>
          </a:xfrm>
        </p:spPr>
        <p:txBody>
          <a:bodyPr/>
          <a:lstStyle/>
          <a:p>
            <a:pPr algn="ctr">
              <a:buFont typeface="Wingdings 2" pitchFamily="18" charset="2"/>
              <a:buNone/>
            </a:pPr>
            <a:r>
              <a:rPr lang="ru-RU" sz="4400" smtClean="0"/>
              <a:t>Расскажите об однородных членах предложения, найдите ошибки в схемах:</a:t>
            </a:r>
          </a:p>
          <a:p>
            <a:pPr algn="ctr">
              <a:buFont typeface="Wingdings 2" pitchFamily="18" charset="2"/>
              <a:buNone/>
            </a:pPr>
            <a:r>
              <a:rPr lang="ru-RU" smtClean="0"/>
              <a:t>          </a:t>
            </a:r>
          </a:p>
          <a:p>
            <a:pPr algn="ctr">
              <a:buFont typeface="Wingdings 2" pitchFamily="18" charset="2"/>
              <a:buNone/>
            </a:pPr>
            <a:r>
              <a:rPr lang="ru-RU" smtClean="0"/>
              <a:t>  </a:t>
            </a:r>
            <a:r>
              <a:rPr lang="ru-RU" sz="4400" b="1" smtClean="0"/>
              <a:t>1)  [ О и О ].       </a:t>
            </a:r>
          </a:p>
          <a:p>
            <a:pPr algn="ctr">
              <a:buFont typeface="Wingdings 2" pitchFamily="18" charset="2"/>
              <a:buNone/>
            </a:pPr>
            <a:r>
              <a:rPr lang="ru-RU" sz="4400" b="1" smtClean="0"/>
              <a:t>2)  [ - = ] и [ - =].     </a:t>
            </a:r>
          </a:p>
          <a:p>
            <a:pPr algn="ctr">
              <a:buFont typeface="Wingdings 2" pitchFamily="18" charset="2"/>
              <a:buNone/>
            </a:pPr>
            <a:r>
              <a:rPr lang="ru-RU" sz="4400" b="1" smtClean="0"/>
              <a:t> 3)  [ О а О].    </a:t>
            </a:r>
          </a:p>
          <a:p>
            <a:pPr algn="ctr">
              <a:buFont typeface="Wingdings 2" pitchFamily="18" charset="2"/>
              <a:buNone/>
            </a:pPr>
            <a:r>
              <a:rPr lang="ru-RU" sz="4400" b="1" smtClean="0"/>
              <a:t>4)  [ О , О].</a:t>
            </a:r>
          </a:p>
          <a:p>
            <a:pPr eaLnBrk="1" hangingPunct="1">
              <a:buFont typeface="Wingdings 2" pitchFamily="18" charset="2"/>
              <a:buNone/>
            </a:pPr>
            <a:endParaRPr lang="ru-RU" sz="4400" b="1" smtClean="0"/>
          </a:p>
        </p:txBody>
      </p:sp>
      <p:pic>
        <p:nvPicPr>
          <p:cNvPr id="95235" name="Рисунок 3" descr="пр5.jpeg"/>
          <p:cNvPicPr>
            <a:picLocks noChangeAspect="1"/>
          </p:cNvPicPr>
          <p:nvPr/>
        </p:nvPicPr>
        <p:blipFill>
          <a:blip r:embed="rId2"/>
          <a:srcRect/>
          <a:stretch>
            <a:fillRect/>
          </a:stretch>
        </p:blipFill>
        <p:spPr bwMode="auto">
          <a:xfrm>
            <a:off x="285750" y="4500563"/>
            <a:ext cx="1831975" cy="20002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Содержимое 2"/>
          <p:cNvSpPr>
            <a:spLocks noGrp="1"/>
          </p:cNvSpPr>
          <p:nvPr>
            <p:ph idx="1"/>
          </p:nvPr>
        </p:nvSpPr>
        <p:spPr>
          <a:xfrm>
            <a:off x="457200" y="714375"/>
            <a:ext cx="8229600" cy="5411788"/>
          </a:xfrm>
        </p:spPr>
        <p:txBody>
          <a:bodyPr/>
          <a:lstStyle/>
          <a:p>
            <a:pPr eaLnBrk="1" hangingPunct="1">
              <a:buFont typeface="Wingdings 2" pitchFamily="18" charset="2"/>
              <a:buNone/>
            </a:pPr>
            <a:r>
              <a:rPr lang="ru-RU" smtClean="0"/>
              <a:t>           Однородные члены предложения — это члены предложения, которые являются одинаковыми членами предложения,  связаны между собой сочинительной связью (при помощи сочинительных союзов и интонации или только интонационно) и зависят от одного и того же слова или подчиняют его себе (одинаково относятся к одному и тому же члену предложения).</a:t>
            </a:r>
          </a:p>
          <a:p>
            <a:pPr eaLnBrk="1" hangingPunct="1">
              <a:buFont typeface="Wingdings 2" pitchFamily="18" charset="2"/>
              <a:buNone/>
            </a:pPr>
            <a:r>
              <a:rPr lang="ru-RU" u="sng" smtClean="0"/>
              <a:t>Ошибки в схемах</a:t>
            </a:r>
            <a:r>
              <a:rPr lang="ru-RU" smtClean="0"/>
              <a:t>: 2 – нужно поставить запятую перед союзом </a:t>
            </a:r>
            <a:r>
              <a:rPr lang="ru-RU" b="1" smtClean="0"/>
              <a:t>И</a:t>
            </a:r>
            <a:r>
              <a:rPr lang="ru-RU" smtClean="0"/>
              <a:t> в сложном предложении, 3 – следует поставить запятую перед союзом </a:t>
            </a:r>
            <a:r>
              <a:rPr lang="ru-RU" b="1" smtClean="0"/>
              <a:t>А</a:t>
            </a:r>
            <a:r>
              <a:rPr lang="ru-RU" smtClean="0"/>
              <a:t>.)</a:t>
            </a:r>
          </a:p>
          <a:p>
            <a:pPr eaLnBrk="1" hangingPunct="1">
              <a:buFont typeface="Wingdings 2" pitchFamily="18" charset="2"/>
              <a:buNone/>
            </a:pPr>
            <a:endParaRPr lang="ru-RU" smtClean="0"/>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Содержимое 2"/>
          <p:cNvSpPr>
            <a:spLocks noGrp="1"/>
          </p:cNvSpPr>
          <p:nvPr>
            <p:ph idx="1"/>
          </p:nvPr>
        </p:nvSpPr>
        <p:spPr>
          <a:xfrm>
            <a:off x="457200" y="642938"/>
            <a:ext cx="8229600" cy="5483225"/>
          </a:xfrm>
        </p:spPr>
        <p:txBody>
          <a:bodyPr/>
          <a:lstStyle/>
          <a:p>
            <a:pPr eaLnBrk="1" hangingPunct="1">
              <a:buFont typeface="Wingdings 2" pitchFamily="18" charset="2"/>
              <a:buNone/>
            </a:pPr>
            <a:r>
              <a:rPr lang="tt-RU" sz="2400" smtClean="0"/>
              <a:t>     Соединив буквы ходом шахматного коня, вы прочитаете русскую народную пословицу, которую следует всем помнить. Первый ход надо сделать с белого поля в левом верхнем углу. Какой знак препинания отсутствует на шахматной доске?  </a:t>
            </a:r>
            <a:endParaRPr lang="ru-RU" sz="2400" smtClean="0"/>
          </a:p>
          <a:p>
            <a:pPr eaLnBrk="1" hangingPunct="1">
              <a:buFont typeface="Wingdings 2" pitchFamily="18" charset="2"/>
              <a:buNone/>
            </a:pPr>
            <a:endParaRPr lang="ru-RU" smtClean="0"/>
          </a:p>
        </p:txBody>
      </p:sp>
      <p:graphicFrame>
        <p:nvGraphicFramePr>
          <p:cNvPr id="4" name="Таблица 3"/>
          <p:cNvGraphicFramePr>
            <a:graphicFrameLocks noGrp="1"/>
          </p:cNvGraphicFramePr>
          <p:nvPr/>
        </p:nvGraphicFramePr>
        <p:xfrm>
          <a:off x="1500188" y="2643188"/>
          <a:ext cx="6096000" cy="3929092"/>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982273">
                <a:tc>
                  <a:txBody>
                    <a:bodyPr/>
                    <a:lstStyle/>
                    <a:p>
                      <a:pPr algn="ctr"/>
                      <a:r>
                        <a:rPr lang="ru-RU" sz="3200" dirty="0" smtClean="0"/>
                        <a:t>П</a:t>
                      </a:r>
                      <a:endParaRPr lang="ru-RU" sz="3200" dirty="0"/>
                    </a:p>
                  </a:txBody>
                  <a:tcPr/>
                </a:tc>
                <a:tc>
                  <a:txBody>
                    <a:bodyPr/>
                    <a:lstStyle/>
                    <a:p>
                      <a:pPr algn="ctr"/>
                      <a:r>
                        <a:rPr lang="ru-RU" sz="3200" dirty="0" smtClean="0"/>
                        <a:t>Ь</a:t>
                      </a:r>
                      <a:endParaRPr lang="ru-RU" sz="3200" dirty="0"/>
                    </a:p>
                  </a:txBody>
                  <a:tcPr/>
                </a:tc>
                <a:tc>
                  <a:txBody>
                    <a:bodyPr/>
                    <a:lstStyle/>
                    <a:p>
                      <a:pPr algn="ctr"/>
                      <a:r>
                        <a:rPr lang="ru-RU" sz="3200" dirty="0" smtClean="0"/>
                        <a:t>Е</a:t>
                      </a:r>
                      <a:endParaRPr lang="ru-RU" sz="3200" dirty="0"/>
                    </a:p>
                  </a:txBody>
                  <a:tcPr/>
                </a:tc>
                <a:tc>
                  <a:txBody>
                    <a:bodyPr/>
                    <a:lstStyle/>
                    <a:p>
                      <a:pPr algn="ctr"/>
                      <a:r>
                        <a:rPr lang="ru-RU" sz="3200" dirty="0" smtClean="0"/>
                        <a:t>Н</a:t>
                      </a:r>
                      <a:endParaRPr lang="ru-RU" sz="3200" dirty="0"/>
                    </a:p>
                  </a:txBody>
                  <a:tcPr/>
                </a:tc>
                <a:tc>
                  <a:txBody>
                    <a:bodyPr/>
                    <a:lstStyle/>
                    <a:p>
                      <a:pPr algn="ctr"/>
                      <a:r>
                        <a:rPr lang="ru-RU" sz="3200" dirty="0" smtClean="0"/>
                        <a:t>В</a:t>
                      </a:r>
                      <a:endParaRPr lang="ru-RU" sz="3200" dirty="0"/>
                    </a:p>
                  </a:txBody>
                  <a:tcPr/>
                </a:tc>
              </a:tr>
              <a:tr h="982273">
                <a:tc>
                  <a:txBody>
                    <a:bodyPr/>
                    <a:lstStyle/>
                    <a:p>
                      <a:pPr algn="ctr"/>
                      <a:r>
                        <a:rPr lang="ru-RU" sz="3200" dirty="0" smtClean="0"/>
                        <a:t>Р</a:t>
                      </a:r>
                      <a:endParaRPr lang="ru-RU" sz="3200" dirty="0"/>
                    </a:p>
                  </a:txBody>
                  <a:tcPr/>
                </a:tc>
                <a:tc>
                  <a:txBody>
                    <a:bodyPr/>
                    <a:lstStyle/>
                    <a:p>
                      <a:pPr algn="ctr"/>
                      <a:r>
                        <a:rPr lang="ru-RU" sz="3200" dirty="0" smtClean="0"/>
                        <a:t>И</a:t>
                      </a:r>
                      <a:endParaRPr lang="ru-RU" sz="3200" dirty="0"/>
                    </a:p>
                  </a:txBody>
                  <a:tcPr/>
                </a:tc>
                <a:tc>
                  <a:txBody>
                    <a:bodyPr/>
                    <a:lstStyle/>
                    <a:p>
                      <a:pPr algn="ctr"/>
                      <a:r>
                        <a:rPr lang="ru-RU" sz="3200" dirty="0" smtClean="0"/>
                        <a:t>О</a:t>
                      </a:r>
                      <a:endParaRPr lang="ru-RU" sz="3200" dirty="0"/>
                    </a:p>
                  </a:txBody>
                  <a:tcPr/>
                </a:tc>
                <a:tc>
                  <a:txBody>
                    <a:bodyPr/>
                    <a:lstStyle/>
                    <a:p>
                      <a:pPr algn="ctr"/>
                      <a:r>
                        <a:rPr lang="ru-RU" sz="3200" dirty="0" smtClean="0"/>
                        <a:t>М</a:t>
                      </a:r>
                      <a:endParaRPr lang="ru-RU" sz="3200" dirty="0"/>
                    </a:p>
                  </a:txBody>
                  <a:tcPr/>
                </a:tc>
                <a:tc>
                  <a:txBody>
                    <a:bodyPr/>
                    <a:lstStyle/>
                    <a:p>
                      <a:pPr algn="ctr"/>
                      <a:r>
                        <a:rPr lang="ru-RU" sz="3200" dirty="0" smtClean="0"/>
                        <a:t>Н</a:t>
                      </a:r>
                      <a:endParaRPr lang="ru-RU" sz="3200" dirty="0"/>
                    </a:p>
                  </a:txBody>
                  <a:tcPr/>
                </a:tc>
              </a:tr>
              <a:tr h="982273">
                <a:tc>
                  <a:txBody>
                    <a:bodyPr/>
                    <a:lstStyle/>
                    <a:p>
                      <a:pPr algn="ctr"/>
                      <a:r>
                        <a:rPr lang="ru-RU" sz="3200" dirty="0" smtClean="0"/>
                        <a:t>У</a:t>
                      </a:r>
                      <a:endParaRPr lang="ru-RU" sz="3200" dirty="0"/>
                    </a:p>
                  </a:txBody>
                  <a:tcPr/>
                </a:tc>
                <a:tc>
                  <a:txBody>
                    <a:bodyPr/>
                    <a:lstStyle/>
                    <a:p>
                      <a:pPr algn="ctr"/>
                      <a:r>
                        <a:rPr lang="ru-RU" sz="3200" dirty="0" smtClean="0"/>
                        <a:t>Е</a:t>
                      </a:r>
                      <a:endParaRPr lang="ru-RU" sz="3200" dirty="0"/>
                    </a:p>
                  </a:txBody>
                  <a:tcPr/>
                </a:tc>
                <a:tc>
                  <a:txBody>
                    <a:bodyPr/>
                    <a:lstStyle/>
                    <a:p>
                      <a:pPr algn="ctr"/>
                      <a:r>
                        <a:rPr lang="ru-RU" sz="3200" dirty="0" smtClean="0"/>
                        <a:t>Т</a:t>
                      </a:r>
                      <a:endParaRPr lang="ru-RU" sz="3200" dirty="0"/>
                    </a:p>
                  </a:txBody>
                  <a:tcPr/>
                </a:tc>
                <a:tc>
                  <a:txBody>
                    <a:bodyPr/>
                    <a:lstStyle/>
                    <a:p>
                      <a:pPr algn="ctr"/>
                      <a:r>
                        <a:rPr lang="ru-RU" sz="3200" dirty="0" smtClean="0"/>
                        <a:t>Т</a:t>
                      </a:r>
                      <a:endParaRPr lang="ru-RU" sz="3200" dirty="0"/>
                    </a:p>
                  </a:txBody>
                  <a:tcPr/>
                </a:tc>
                <a:tc>
                  <a:txBody>
                    <a:bodyPr/>
                    <a:lstStyle/>
                    <a:p>
                      <a:pPr algn="ctr"/>
                      <a:r>
                        <a:rPr lang="ru-RU" sz="3200" dirty="0" smtClean="0"/>
                        <a:t>Е</a:t>
                      </a:r>
                      <a:endParaRPr lang="ru-RU" sz="3200" dirty="0"/>
                    </a:p>
                  </a:txBody>
                  <a:tcPr/>
                </a:tc>
              </a:tr>
              <a:tr h="982273">
                <a:tc>
                  <a:txBody>
                    <a:bodyPr/>
                    <a:lstStyle/>
                    <a:p>
                      <a:pPr algn="ctr"/>
                      <a:r>
                        <a:rPr lang="ru-RU" sz="3200" dirty="0" smtClean="0"/>
                        <a:t>Я</a:t>
                      </a:r>
                      <a:endParaRPr lang="ru-RU" sz="3200" dirty="0"/>
                    </a:p>
                  </a:txBody>
                  <a:tcPr/>
                </a:tc>
                <a:tc>
                  <a:txBody>
                    <a:bodyPr/>
                    <a:lstStyle/>
                    <a:p>
                      <a:pPr algn="ctr"/>
                      <a:r>
                        <a:rPr lang="ru-RU" sz="3200" dirty="0" smtClean="0"/>
                        <a:t>О </a:t>
                      </a:r>
                      <a:endParaRPr lang="ru-RU" sz="3200" dirty="0"/>
                    </a:p>
                  </a:txBody>
                  <a:tcPr/>
                </a:tc>
                <a:tc>
                  <a:txBody>
                    <a:bodyPr/>
                    <a:lstStyle/>
                    <a:p>
                      <a:pPr algn="ctr"/>
                      <a:r>
                        <a:rPr lang="ru-RU" sz="3200" dirty="0" smtClean="0"/>
                        <a:t>Ч</a:t>
                      </a:r>
                      <a:endParaRPr lang="ru-RU" sz="3200" dirty="0"/>
                    </a:p>
                  </a:txBody>
                  <a:tcPr/>
                </a:tc>
                <a:tc>
                  <a:txBody>
                    <a:bodyPr/>
                    <a:lstStyle/>
                    <a:p>
                      <a:pPr algn="ctr"/>
                      <a:r>
                        <a:rPr lang="ru-RU" sz="3200" dirty="0" smtClean="0"/>
                        <a:t>И</a:t>
                      </a:r>
                      <a:endParaRPr lang="ru-RU" sz="3200" dirty="0"/>
                    </a:p>
                  </a:txBody>
                  <a:tcPr/>
                </a:tc>
                <a:tc>
                  <a:txBody>
                    <a:bodyPr/>
                    <a:lstStyle/>
                    <a:p>
                      <a:pPr algn="ctr"/>
                      <a:r>
                        <a:rPr lang="ru-RU" sz="3200" dirty="0" smtClean="0"/>
                        <a:t>А</a:t>
                      </a:r>
                      <a:endParaRPr lang="ru-RU" sz="3200" dirty="0"/>
                    </a:p>
                  </a:txBody>
                  <a:tcPr/>
                </a:tc>
              </a:tr>
            </a:tbl>
          </a:graphicData>
        </a:graphic>
      </p:graphicFrame>
    </p:spTree>
  </p:cSld>
  <p:clrMapOvr>
    <a:masterClrMapping/>
  </p:clrMapOvr>
  <p:transition>
    <p:dissolv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Содержимое 2"/>
          <p:cNvSpPr>
            <a:spLocks noGrp="1"/>
          </p:cNvSpPr>
          <p:nvPr>
            <p:ph idx="1"/>
          </p:nvPr>
        </p:nvSpPr>
        <p:spPr>
          <a:xfrm>
            <a:off x="457200" y="714375"/>
            <a:ext cx="8229600" cy="5411788"/>
          </a:xfrm>
        </p:spPr>
        <p:txBody>
          <a:bodyPr/>
          <a:lstStyle/>
          <a:p>
            <a:pPr algn="ctr" eaLnBrk="1" hangingPunct="1">
              <a:buFont typeface="Wingdings 2" pitchFamily="18" charset="2"/>
              <a:buNone/>
            </a:pPr>
            <a:r>
              <a:rPr lang="ru-RU" sz="4800" b="1" smtClean="0"/>
              <a:t>Повторение – мать учения.</a:t>
            </a:r>
            <a:r>
              <a:rPr lang="ru-RU" sz="4800" smtClean="0"/>
              <a:t> </a:t>
            </a:r>
          </a:p>
          <a:p>
            <a:pPr algn="ctr" eaLnBrk="1" hangingPunct="1">
              <a:buFont typeface="Wingdings 2" pitchFamily="18" charset="2"/>
              <a:buNone/>
            </a:pPr>
            <a:r>
              <a:rPr lang="ru-RU" sz="5400" smtClean="0"/>
              <a:t>Отсутствует тире. Пунктограмма «Тире между подлежащим и сказуемым».</a:t>
            </a:r>
          </a:p>
        </p:txBody>
      </p:sp>
    </p:spTree>
  </p:cSld>
  <p:clrMapOvr>
    <a:masterClrMapping/>
  </p:clrMapOvr>
  <p:transition>
    <p:dissolv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428625"/>
          <a:ext cx="8229600" cy="5929332"/>
        </p:xfrm>
        <a:graphic>
          <a:graphicData uri="http://schemas.openxmlformats.org/drawingml/2006/table">
            <a:tbl>
              <a:tblPr firstRow="1" bandRow="1">
                <a:tableStyleId>{5C22544A-7EE6-4342-B048-85BDC9FD1C3A}</a:tableStyleId>
              </a:tblPr>
              <a:tblGrid>
                <a:gridCol w="3471858"/>
                <a:gridCol w="928694"/>
                <a:gridCol w="1000132"/>
                <a:gridCol w="928694"/>
                <a:gridCol w="928694"/>
                <a:gridCol w="971528"/>
              </a:tblGrid>
              <a:tr h="988222">
                <a:tc>
                  <a:txBody>
                    <a:bodyPr/>
                    <a:lstStyle/>
                    <a:p>
                      <a:r>
                        <a:rPr lang="ru-RU" sz="2800" b="1" dirty="0" smtClean="0"/>
                        <a:t>Лексика </a:t>
                      </a:r>
                      <a:r>
                        <a:rPr lang="ru-RU" sz="2800" b="1" baseline="0" dirty="0" smtClean="0"/>
                        <a:t> +  фразеология </a:t>
                      </a:r>
                      <a:endParaRPr lang="ru-RU" sz="2800" b="1" dirty="0"/>
                    </a:p>
                  </a:txBody>
                  <a:tcPr/>
                </a:tc>
                <a:tc>
                  <a:txBody>
                    <a:bodyPr/>
                    <a:lstStyle/>
                    <a:p>
                      <a:r>
                        <a:rPr lang="ru-RU" u="sng" dirty="0" smtClean="0">
                          <a:hlinkClick r:id="rId2" action="ppaction://hlinksldjump"/>
                        </a:rPr>
                        <a:t>10</a:t>
                      </a:r>
                      <a:endParaRPr lang="ru-RU" u="sng" dirty="0"/>
                    </a:p>
                  </a:txBody>
                  <a:tcPr>
                    <a:solidFill>
                      <a:srgbClr val="7030A0"/>
                    </a:solidFill>
                  </a:tcPr>
                </a:tc>
                <a:tc>
                  <a:txBody>
                    <a:bodyPr/>
                    <a:lstStyle/>
                    <a:p>
                      <a:r>
                        <a:rPr lang="ru-RU" u="sng" dirty="0" smtClean="0">
                          <a:hlinkClick r:id="rId3" action="ppaction://hlinksldjump"/>
                        </a:rPr>
                        <a:t>20</a:t>
                      </a:r>
                      <a:endParaRPr lang="ru-RU" u="sng" dirty="0"/>
                    </a:p>
                  </a:txBody>
                  <a:tcPr>
                    <a:solidFill>
                      <a:srgbClr val="7030A0"/>
                    </a:solidFill>
                  </a:tcPr>
                </a:tc>
                <a:tc>
                  <a:txBody>
                    <a:bodyPr/>
                    <a:lstStyle/>
                    <a:p>
                      <a:r>
                        <a:rPr lang="ru-RU" u="sng" dirty="0" smtClean="0">
                          <a:hlinkClick r:id="rId4" action="ppaction://hlinksldjump"/>
                        </a:rPr>
                        <a:t>30</a:t>
                      </a:r>
                      <a:endParaRPr lang="ru-RU" u="sng" dirty="0"/>
                    </a:p>
                  </a:txBody>
                  <a:tcPr>
                    <a:solidFill>
                      <a:srgbClr val="7030A0"/>
                    </a:solidFill>
                  </a:tcPr>
                </a:tc>
                <a:tc>
                  <a:txBody>
                    <a:bodyPr/>
                    <a:lstStyle/>
                    <a:p>
                      <a:r>
                        <a:rPr lang="ru-RU" u="sng" dirty="0" smtClean="0">
                          <a:hlinkClick r:id="rId5" action="ppaction://hlinksldjump"/>
                        </a:rPr>
                        <a:t>40</a:t>
                      </a:r>
                      <a:endParaRPr lang="ru-RU" u="sng" dirty="0"/>
                    </a:p>
                  </a:txBody>
                  <a:tcPr>
                    <a:solidFill>
                      <a:srgbClr val="7030A0"/>
                    </a:solidFill>
                  </a:tcPr>
                </a:tc>
                <a:tc>
                  <a:txBody>
                    <a:bodyPr/>
                    <a:lstStyle/>
                    <a:p>
                      <a:r>
                        <a:rPr lang="ru-RU" u="sng" dirty="0" smtClean="0">
                          <a:hlinkClick r:id="rId6" action="ppaction://hlinksldjump"/>
                        </a:rPr>
                        <a:t>50</a:t>
                      </a:r>
                      <a:endParaRPr lang="ru-RU" u="sng" dirty="0"/>
                    </a:p>
                  </a:txBody>
                  <a:tcPr>
                    <a:solidFill>
                      <a:srgbClr val="7030A0"/>
                    </a:solidFill>
                  </a:tcPr>
                </a:tc>
              </a:tr>
              <a:tr h="988222">
                <a:tc>
                  <a:txBody>
                    <a:bodyPr/>
                    <a:lstStyle/>
                    <a:p>
                      <a:r>
                        <a:rPr lang="ru-RU" sz="2800" b="1" dirty="0" smtClean="0"/>
                        <a:t>Фонетика</a:t>
                      </a:r>
                      <a:endParaRPr lang="ru-RU" sz="2800" b="1" dirty="0"/>
                    </a:p>
                  </a:txBody>
                  <a:tcPr/>
                </a:tc>
                <a:tc>
                  <a:txBody>
                    <a:bodyPr/>
                    <a:lstStyle/>
                    <a:p>
                      <a:r>
                        <a:rPr lang="ru-RU" u="sng" dirty="0" smtClean="0">
                          <a:hlinkClick r:id="rId7" action="ppaction://hlinksldjump"/>
                        </a:rPr>
                        <a:t>10</a:t>
                      </a:r>
                      <a:endParaRPr lang="ru-RU" u="sng" dirty="0"/>
                    </a:p>
                  </a:txBody>
                  <a:tcPr>
                    <a:solidFill>
                      <a:srgbClr val="7030A0"/>
                    </a:solidFill>
                  </a:tcPr>
                </a:tc>
                <a:tc>
                  <a:txBody>
                    <a:bodyPr/>
                    <a:lstStyle/>
                    <a:p>
                      <a:r>
                        <a:rPr lang="ru-RU" u="sng" dirty="0" smtClean="0">
                          <a:hlinkClick r:id="rId8" action="ppaction://hlinksldjump"/>
                        </a:rPr>
                        <a:t>20</a:t>
                      </a:r>
                      <a:endParaRPr lang="ru-RU" u="sng" dirty="0"/>
                    </a:p>
                  </a:txBody>
                  <a:tcPr>
                    <a:solidFill>
                      <a:srgbClr val="7030A0"/>
                    </a:solidFill>
                  </a:tcPr>
                </a:tc>
                <a:tc>
                  <a:txBody>
                    <a:bodyPr/>
                    <a:lstStyle/>
                    <a:p>
                      <a:r>
                        <a:rPr lang="ru-RU" u="sng" dirty="0" smtClean="0">
                          <a:hlinkClick r:id="rId9" action="ppaction://hlinksldjump"/>
                        </a:rPr>
                        <a:t>30</a:t>
                      </a:r>
                      <a:endParaRPr lang="ru-RU" u="sng" dirty="0"/>
                    </a:p>
                  </a:txBody>
                  <a:tcPr>
                    <a:solidFill>
                      <a:srgbClr val="7030A0"/>
                    </a:solidFill>
                  </a:tcPr>
                </a:tc>
                <a:tc>
                  <a:txBody>
                    <a:bodyPr/>
                    <a:lstStyle/>
                    <a:p>
                      <a:r>
                        <a:rPr lang="ru-RU" u="sng" dirty="0" smtClean="0">
                          <a:hlinkClick r:id="rId10" action="ppaction://hlinksldjump"/>
                        </a:rPr>
                        <a:t>40</a:t>
                      </a:r>
                      <a:endParaRPr lang="ru-RU" u="sng" dirty="0"/>
                    </a:p>
                  </a:txBody>
                  <a:tcPr>
                    <a:solidFill>
                      <a:srgbClr val="7030A0"/>
                    </a:solidFill>
                  </a:tcPr>
                </a:tc>
                <a:tc>
                  <a:txBody>
                    <a:bodyPr/>
                    <a:lstStyle/>
                    <a:p>
                      <a:r>
                        <a:rPr lang="ru-RU" u="sng" dirty="0" smtClean="0">
                          <a:hlinkClick r:id="rId11" action="ppaction://hlinksldjump"/>
                        </a:rPr>
                        <a:t>50</a:t>
                      </a:r>
                      <a:endParaRPr lang="ru-RU" u="sng" dirty="0"/>
                    </a:p>
                  </a:txBody>
                  <a:tcPr>
                    <a:solidFill>
                      <a:srgbClr val="7030A0"/>
                    </a:solidFill>
                  </a:tcPr>
                </a:tc>
              </a:tr>
              <a:tr h="988222">
                <a:tc>
                  <a:txBody>
                    <a:bodyPr/>
                    <a:lstStyle/>
                    <a:p>
                      <a:r>
                        <a:rPr lang="ru-RU" sz="2800" b="1" dirty="0" err="1" smtClean="0"/>
                        <a:t>Морфемика</a:t>
                      </a:r>
                      <a:r>
                        <a:rPr lang="ru-RU" sz="2800" b="1" dirty="0" smtClean="0"/>
                        <a:t>  +  словообразование</a:t>
                      </a:r>
                      <a:endParaRPr lang="ru-RU" sz="2800" b="1" dirty="0"/>
                    </a:p>
                  </a:txBody>
                  <a:tcPr/>
                </a:tc>
                <a:tc>
                  <a:txBody>
                    <a:bodyPr/>
                    <a:lstStyle/>
                    <a:p>
                      <a:r>
                        <a:rPr lang="ru-RU" u="sng" dirty="0" smtClean="0">
                          <a:hlinkClick r:id="rId12" action="ppaction://hlinksldjump"/>
                        </a:rPr>
                        <a:t>10</a:t>
                      </a:r>
                      <a:endParaRPr lang="ru-RU" u="sng" dirty="0"/>
                    </a:p>
                  </a:txBody>
                  <a:tcPr>
                    <a:solidFill>
                      <a:srgbClr val="7030A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u="sng" dirty="0" smtClean="0">
                          <a:hlinkClick r:id="rId13" action="ppaction://hlinksldjump"/>
                        </a:rPr>
                        <a:t>20</a:t>
                      </a:r>
                      <a:endParaRPr lang="ru-RU" u="sng" dirty="0" smtClean="0"/>
                    </a:p>
                    <a:p>
                      <a:endParaRPr lang="ru-RU" u="sng" dirty="0"/>
                    </a:p>
                  </a:txBody>
                  <a:tcPr>
                    <a:solidFill>
                      <a:srgbClr val="7030A0"/>
                    </a:solidFill>
                  </a:tcPr>
                </a:tc>
                <a:tc>
                  <a:txBody>
                    <a:bodyPr/>
                    <a:lstStyle/>
                    <a:p>
                      <a:r>
                        <a:rPr lang="ru-RU" u="sng" dirty="0" smtClean="0">
                          <a:hlinkClick r:id="rId14" action="ppaction://hlinksldjump"/>
                        </a:rPr>
                        <a:t>30</a:t>
                      </a:r>
                      <a:endParaRPr lang="ru-RU" u="sng" dirty="0"/>
                    </a:p>
                  </a:txBody>
                  <a:tcPr>
                    <a:solidFill>
                      <a:srgbClr val="7030A0"/>
                    </a:solidFill>
                  </a:tcPr>
                </a:tc>
                <a:tc>
                  <a:txBody>
                    <a:bodyPr/>
                    <a:lstStyle/>
                    <a:p>
                      <a:r>
                        <a:rPr lang="ru-RU" u="sng" dirty="0" smtClean="0">
                          <a:hlinkClick r:id="rId15" action="ppaction://hlinksldjump"/>
                        </a:rPr>
                        <a:t>40</a:t>
                      </a:r>
                      <a:endParaRPr lang="ru-RU" u="sng" dirty="0"/>
                    </a:p>
                  </a:txBody>
                  <a:tcPr>
                    <a:solidFill>
                      <a:srgbClr val="7030A0"/>
                    </a:solidFill>
                  </a:tcPr>
                </a:tc>
                <a:tc>
                  <a:txBody>
                    <a:bodyPr/>
                    <a:lstStyle/>
                    <a:p>
                      <a:r>
                        <a:rPr lang="ru-RU" u="sng" dirty="0" smtClean="0">
                          <a:hlinkClick r:id="rId16" action="ppaction://hlinksldjump"/>
                        </a:rPr>
                        <a:t>50</a:t>
                      </a:r>
                      <a:endParaRPr lang="ru-RU" u="sng" dirty="0"/>
                    </a:p>
                  </a:txBody>
                  <a:tcPr>
                    <a:solidFill>
                      <a:srgbClr val="7030A0"/>
                    </a:solidFill>
                  </a:tcPr>
                </a:tc>
              </a:tr>
              <a:tr h="988222">
                <a:tc>
                  <a:txBody>
                    <a:bodyPr/>
                    <a:lstStyle/>
                    <a:p>
                      <a:r>
                        <a:rPr lang="ru-RU" sz="2800" b="1" dirty="0" smtClean="0"/>
                        <a:t>Морфология</a:t>
                      </a:r>
                      <a:endParaRPr lang="ru-RU" sz="2800" b="1" dirty="0"/>
                    </a:p>
                  </a:txBody>
                  <a:tcPr/>
                </a:tc>
                <a:tc>
                  <a:txBody>
                    <a:bodyPr/>
                    <a:lstStyle/>
                    <a:p>
                      <a:r>
                        <a:rPr lang="ru-RU" u="sng" dirty="0" smtClean="0">
                          <a:hlinkClick r:id="rId17" action="ppaction://hlinksldjump"/>
                        </a:rPr>
                        <a:t>10</a:t>
                      </a:r>
                      <a:endParaRPr lang="ru-RU" u="sng" dirty="0"/>
                    </a:p>
                  </a:txBody>
                  <a:tcPr>
                    <a:solidFill>
                      <a:srgbClr val="7030A0"/>
                    </a:solidFill>
                  </a:tcPr>
                </a:tc>
                <a:tc>
                  <a:txBody>
                    <a:bodyPr/>
                    <a:lstStyle/>
                    <a:p>
                      <a:r>
                        <a:rPr lang="ru-RU" u="sng" dirty="0" smtClean="0">
                          <a:hlinkClick r:id="rId18" action="ppaction://hlinksldjump"/>
                        </a:rPr>
                        <a:t>20</a:t>
                      </a:r>
                      <a:endParaRPr lang="ru-RU" u="sng" dirty="0"/>
                    </a:p>
                  </a:txBody>
                  <a:tcPr>
                    <a:solidFill>
                      <a:srgbClr val="7030A0"/>
                    </a:solidFill>
                  </a:tcPr>
                </a:tc>
                <a:tc>
                  <a:txBody>
                    <a:bodyPr/>
                    <a:lstStyle/>
                    <a:p>
                      <a:r>
                        <a:rPr lang="ru-RU" u="sng" dirty="0" smtClean="0">
                          <a:hlinkClick r:id="rId19" action="ppaction://hlinksldjump"/>
                        </a:rPr>
                        <a:t>30</a:t>
                      </a:r>
                      <a:endParaRPr lang="ru-RU" u="sng" dirty="0"/>
                    </a:p>
                  </a:txBody>
                  <a:tcPr>
                    <a:solidFill>
                      <a:srgbClr val="7030A0"/>
                    </a:solidFill>
                  </a:tcPr>
                </a:tc>
                <a:tc>
                  <a:txBody>
                    <a:bodyPr/>
                    <a:lstStyle/>
                    <a:p>
                      <a:r>
                        <a:rPr lang="ru-RU" u="sng" dirty="0" smtClean="0">
                          <a:hlinkClick r:id="rId20" action="ppaction://hlinksldjump"/>
                        </a:rPr>
                        <a:t>40</a:t>
                      </a:r>
                      <a:endParaRPr lang="ru-RU" u="sng" dirty="0"/>
                    </a:p>
                  </a:txBody>
                  <a:tcPr>
                    <a:solidFill>
                      <a:srgbClr val="7030A0"/>
                    </a:solidFill>
                  </a:tcPr>
                </a:tc>
                <a:tc>
                  <a:txBody>
                    <a:bodyPr/>
                    <a:lstStyle/>
                    <a:p>
                      <a:r>
                        <a:rPr lang="ru-RU" u="sng" dirty="0" smtClean="0">
                          <a:hlinkClick r:id="rId21" action="ppaction://hlinksldjump"/>
                        </a:rPr>
                        <a:t>50</a:t>
                      </a:r>
                      <a:endParaRPr lang="ru-RU" u="sng" dirty="0"/>
                    </a:p>
                  </a:txBody>
                  <a:tcPr>
                    <a:solidFill>
                      <a:srgbClr val="7030A0"/>
                    </a:solidFill>
                  </a:tcPr>
                </a:tc>
              </a:tr>
              <a:tr h="988222">
                <a:tc>
                  <a:txBody>
                    <a:bodyPr/>
                    <a:lstStyle/>
                    <a:p>
                      <a:r>
                        <a:rPr lang="ru-RU" sz="2800" b="1" dirty="0" smtClean="0"/>
                        <a:t>Орфография</a:t>
                      </a:r>
                      <a:endParaRPr lang="ru-RU" sz="2800" b="1" dirty="0"/>
                    </a:p>
                  </a:txBody>
                  <a:tcPr/>
                </a:tc>
                <a:tc>
                  <a:txBody>
                    <a:bodyPr/>
                    <a:lstStyle/>
                    <a:p>
                      <a:r>
                        <a:rPr lang="ru-RU" u="sng" dirty="0" smtClean="0">
                          <a:hlinkClick r:id="rId22" action="ppaction://hlinksldjump"/>
                        </a:rPr>
                        <a:t>10</a:t>
                      </a:r>
                      <a:endParaRPr lang="ru-RU" u="sng" dirty="0"/>
                    </a:p>
                  </a:txBody>
                  <a:tcPr>
                    <a:solidFill>
                      <a:srgbClr val="7030A0"/>
                    </a:solidFill>
                  </a:tcPr>
                </a:tc>
                <a:tc>
                  <a:txBody>
                    <a:bodyPr/>
                    <a:lstStyle/>
                    <a:p>
                      <a:r>
                        <a:rPr lang="ru-RU" u="sng" dirty="0" smtClean="0">
                          <a:hlinkClick r:id="rId23" action="ppaction://hlinksldjump"/>
                        </a:rPr>
                        <a:t>20</a:t>
                      </a:r>
                      <a:endParaRPr lang="ru-RU" u="sng" dirty="0"/>
                    </a:p>
                  </a:txBody>
                  <a:tcPr>
                    <a:solidFill>
                      <a:srgbClr val="7030A0"/>
                    </a:solidFill>
                  </a:tcPr>
                </a:tc>
                <a:tc>
                  <a:txBody>
                    <a:bodyPr/>
                    <a:lstStyle/>
                    <a:p>
                      <a:r>
                        <a:rPr lang="ru-RU" u="sng" dirty="0" smtClean="0">
                          <a:hlinkClick r:id="rId24" action="ppaction://hlinksldjump"/>
                        </a:rPr>
                        <a:t>30</a:t>
                      </a:r>
                      <a:endParaRPr lang="ru-RU" u="sng" dirty="0"/>
                    </a:p>
                  </a:txBody>
                  <a:tcPr>
                    <a:solidFill>
                      <a:srgbClr val="7030A0"/>
                    </a:solidFill>
                  </a:tcPr>
                </a:tc>
                <a:tc>
                  <a:txBody>
                    <a:bodyPr/>
                    <a:lstStyle/>
                    <a:p>
                      <a:r>
                        <a:rPr lang="ru-RU" u="sng" dirty="0" smtClean="0">
                          <a:hlinkClick r:id="rId25" action="ppaction://hlinksldjump"/>
                        </a:rPr>
                        <a:t>40</a:t>
                      </a:r>
                      <a:endParaRPr lang="ru-RU" u="sng" dirty="0"/>
                    </a:p>
                  </a:txBody>
                  <a:tcPr>
                    <a:solidFill>
                      <a:srgbClr val="7030A0"/>
                    </a:solidFill>
                  </a:tcPr>
                </a:tc>
                <a:tc>
                  <a:txBody>
                    <a:bodyPr/>
                    <a:lstStyle/>
                    <a:p>
                      <a:r>
                        <a:rPr lang="ru-RU" u="sng" dirty="0" smtClean="0">
                          <a:hlinkClick r:id="rId26" action="ppaction://hlinksldjump"/>
                        </a:rPr>
                        <a:t>50</a:t>
                      </a:r>
                      <a:endParaRPr lang="ru-RU" u="sng" dirty="0"/>
                    </a:p>
                  </a:txBody>
                  <a:tcPr>
                    <a:solidFill>
                      <a:srgbClr val="7030A0"/>
                    </a:solidFill>
                  </a:tcPr>
                </a:tc>
              </a:tr>
              <a:tr h="988222">
                <a:tc>
                  <a:txBody>
                    <a:bodyPr/>
                    <a:lstStyle/>
                    <a:p>
                      <a:r>
                        <a:rPr lang="ru-RU" sz="2800" b="1" dirty="0" smtClean="0"/>
                        <a:t>Синтаксис  +  пунктуация</a:t>
                      </a:r>
                      <a:endParaRPr lang="ru-RU" sz="2800" b="1" dirty="0"/>
                    </a:p>
                  </a:txBody>
                  <a:tcPr/>
                </a:tc>
                <a:tc>
                  <a:txBody>
                    <a:bodyPr/>
                    <a:lstStyle/>
                    <a:p>
                      <a:r>
                        <a:rPr lang="ru-RU" u="sng" dirty="0" smtClean="0">
                          <a:hlinkClick r:id="rId27" action="ppaction://hlinksldjump"/>
                        </a:rPr>
                        <a:t>10</a:t>
                      </a:r>
                      <a:endParaRPr lang="ru-RU" u="sng" dirty="0"/>
                    </a:p>
                  </a:txBody>
                  <a:tcPr>
                    <a:solidFill>
                      <a:srgbClr val="7030A0"/>
                    </a:solidFill>
                  </a:tcPr>
                </a:tc>
                <a:tc>
                  <a:txBody>
                    <a:bodyPr/>
                    <a:lstStyle/>
                    <a:p>
                      <a:r>
                        <a:rPr lang="ru-RU" u="sng" dirty="0" smtClean="0">
                          <a:hlinkClick r:id="rId28" action="ppaction://hlinksldjump"/>
                        </a:rPr>
                        <a:t>20</a:t>
                      </a:r>
                      <a:endParaRPr lang="ru-RU" u="sng" dirty="0"/>
                    </a:p>
                  </a:txBody>
                  <a:tcPr>
                    <a:solidFill>
                      <a:srgbClr val="7030A0"/>
                    </a:solidFill>
                  </a:tcPr>
                </a:tc>
                <a:tc>
                  <a:txBody>
                    <a:bodyPr/>
                    <a:lstStyle/>
                    <a:p>
                      <a:r>
                        <a:rPr lang="ru-RU" u="sng" dirty="0" smtClean="0">
                          <a:hlinkClick r:id="rId29" action="ppaction://hlinksldjump"/>
                        </a:rPr>
                        <a:t>30</a:t>
                      </a:r>
                      <a:endParaRPr lang="ru-RU" u="sng" dirty="0"/>
                    </a:p>
                  </a:txBody>
                  <a:tcPr>
                    <a:solidFill>
                      <a:srgbClr val="7030A0"/>
                    </a:solidFill>
                  </a:tcPr>
                </a:tc>
                <a:tc>
                  <a:txBody>
                    <a:bodyPr/>
                    <a:lstStyle/>
                    <a:p>
                      <a:r>
                        <a:rPr lang="ru-RU" u="sng" dirty="0" smtClean="0">
                          <a:hlinkClick r:id="rId30" action="ppaction://hlinksldjump"/>
                        </a:rPr>
                        <a:t>40</a:t>
                      </a:r>
                      <a:endParaRPr lang="ru-RU" u="sng" dirty="0"/>
                    </a:p>
                  </a:txBody>
                  <a:tcPr>
                    <a:solidFill>
                      <a:srgbClr val="7030A0"/>
                    </a:solidFill>
                  </a:tcPr>
                </a:tc>
                <a:tc>
                  <a:txBody>
                    <a:bodyPr/>
                    <a:lstStyle/>
                    <a:p>
                      <a:r>
                        <a:rPr lang="ru-RU" u="sng" dirty="0" smtClean="0">
                          <a:hlinkClick r:id="rId31" action="ppaction://hlinksldjump"/>
                        </a:rPr>
                        <a:t>50</a:t>
                      </a:r>
                      <a:endParaRPr lang="ru-RU" u="sng" dirty="0"/>
                    </a:p>
                  </a:txBody>
                  <a:tcPr>
                    <a:solidFill>
                      <a:srgbClr val="7030A0"/>
                    </a:solidFill>
                  </a:tcPr>
                </a:tc>
              </a:tr>
            </a:tbl>
          </a:graphicData>
        </a:graphic>
      </p:graphicFrame>
    </p:spTree>
  </p:cSld>
  <p:clrMapOvr>
    <a:masterClrMapping/>
  </p:clrMapOvr>
  <p:transition>
    <p:dissolv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algn="ctr" eaLnBrk="1" fontAlgn="auto" hangingPunct="1">
              <a:spcAft>
                <a:spcPts val="0"/>
              </a:spcAft>
              <a:defRPr/>
            </a:pPr>
            <a:r>
              <a:rPr lang="ru-RU" dirty="0" smtClean="0"/>
              <a:t> Задача – шутка. </a:t>
            </a:r>
            <a:endParaRPr lang="ru-RU" dirty="0"/>
          </a:p>
        </p:txBody>
      </p:sp>
      <p:sp>
        <p:nvSpPr>
          <p:cNvPr id="101379" name="Содержимое 2"/>
          <p:cNvSpPr>
            <a:spLocks noGrp="1"/>
          </p:cNvSpPr>
          <p:nvPr>
            <p:ph idx="1"/>
          </p:nvPr>
        </p:nvSpPr>
        <p:spPr/>
        <p:txBody>
          <a:bodyPr/>
          <a:lstStyle/>
          <a:p>
            <a:pPr eaLnBrk="1" hangingPunct="1">
              <a:buFont typeface="Wingdings 2" pitchFamily="18" charset="2"/>
              <a:buNone/>
            </a:pPr>
            <a:r>
              <a:rPr lang="ru-RU" b="1" smtClean="0"/>
              <a:t>     </a:t>
            </a:r>
            <a:r>
              <a:rPr lang="ru-RU" smtClean="0"/>
              <a:t>В какую букву и какое число надо вписать, чтобы это число увеличилось на единицу?</a:t>
            </a:r>
          </a:p>
          <a:p>
            <a:pPr eaLnBrk="1" hangingPunct="1">
              <a:buFont typeface="Wingdings 2" pitchFamily="18" charset="2"/>
              <a:buNone/>
            </a:pPr>
            <a:r>
              <a:rPr lang="ru-RU" b="1" smtClean="0"/>
              <a:t>(</a:t>
            </a:r>
            <a:r>
              <a:rPr lang="ru-RU" smtClean="0"/>
              <a:t>Задача имеет два решения:  в букву </a:t>
            </a:r>
            <a:r>
              <a:rPr lang="ru-RU" b="1" smtClean="0"/>
              <a:t>О</a:t>
            </a:r>
            <a:r>
              <a:rPr lang="ru-RU" smtClean="0"/>
              <a:t> можно вписать в 7 или в 17, получится  </a:t>
            </a:r>
            <a:r>
              <a:rPr lang="ru-RU" b="1" i="1" smtClean="0"/>
              <a:t>в-о-семь</a:t>
            </a:r>
            <a:r>
              <a:rPr lang="ru-RU" smtClean="0"/>
              <a:t> или </a:t>
            </a:r>
            <a:r>
              <a:rPr lang="ru-RU" b="1" i="1" smtClean="0"/>
              <a:t>в-о-семнадцать</a:t>
            </a:r>
            <a:r>
              <a:rPr lang="ru-RU" smtClean="0"/>
              <a:t>)</a:t>
            </a:r>
          </a:p>
          <a:p>
            <a:pPr eaLnBrk="1" hangingPunct="1">
              <a:buFont typeface="Wingdings 2" pitchFamily="18" charset="2"/>
              <a:buNone/>
            </a:pPr>
            <a:endParaRPr lang="ru-RU" smtClean="0"/>
          </a:p>
        </p:txBody>
      </p:sp>
      <p:pic>
        <p:nvPicPr>
          <p:cNvPr id="101380" name="Рисунок 3" descr="пр5.jpeg"/>
          <p:cNvPicPr>
            <a:picLocks noChangeAspect="1"/>
          </p:cNvPicPr>
          <p:nvPr/>
        </p:nvPicPr>
        <p:blipFill>
          <a:blip r:embed="rId2"/>
          <a:srcRect/>
          <a:stretch>
            <a:fillRect/>
          </a:stretch>
        </p:blipFill>
        <p:spPr bwMode="auto">
          <a:xfrm>
            <a:off x="714375" y="4000500"/>
            <a:ext cx="2474913" cy="24288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eaLnBrk="1" fontAlgn="auto" hangingPunct="1">
              <a:spcAft>
                <a:spcPts val="0"/>
              </a:spcAft>
              <a:defRPr/>
            </a:pPr>
            <a:r>
              <a:rPr lang="ru-RU" dirty="0" smtClean="0"/>
              <a:t>Загадочные  круги. </a:t>
            </a:r>
            <a:endParaRPr lang="ru-RU" dirty="0"/>
          </a:p>
        </p:txBody>
      </p:sp>
      <p:sp>
        <p:nvSpPr>
          <p:cNvPr id="102403" name="Содержимое 2"/>
          <p:cNvSpPr>
            <a:spLocks noGrp="1"/>
          </p:cNvSpPr>
          <p:nvPr>
            <p:ph idx="1"/>
          </p:nvPr>
        </p:nvSpPr>
        <p:spPr>
          <a:xfrm>
            <a:off x="500063" y="1571625"/>
            <a:ext cx="7239000" cy="4846638"/>
          </a:xfrm>
        </p:spPr>
        <p:txBody>
          <a:bodyPr/>
          <a:lstStyle/>
          <a:p>
            <a:pPr eaLnBrk="1" hangingPunct="1">
              <a:buFont typeface="Wingdings 2" pitchFamily="18" charset="2"/>
              <a:buNone/>
            </a:pPr>
            <a:r>
              <a:rPr lang="ru-RU" smtClean="0"/>
              <a:t>    По кругу написано шесть букв. Сколько слов – имён существительных – можно прочитать?</a:t>
            </a:r>
          </a:p>
          <a:p>
            <a:pPr eaLnBrk="1" hangingPunct="1">
              <a:buFont typeface="Wingdings 2" pitchFamily="18" charset="2"/>
              <a:buNone/>
            </a:pPr>
            <a:endParaRPr lang="ru-RU" smtClean="0"/>
          </a:p>
        </p:txBody>
      </p:sp>
      <p:pic>
        <p:nvPicPr>
          <p:cNvPr id="102404" name="Рисунок 3" descr="пр5.jpeg"/>
          <p:cNvPicPr>
            <a:picLocks noChangeAspect="1"/>
          </p:cNvPicPr>
          <p:nvPr/>
        </p:nvPicPr>
        <p:blipFill>
          <a:blip r:embed="rId2"/>
          <a:srcRect/>
          <a:stretch>
            <a:fillRect/>
          </a:stretch>
        </p:blipFill>
        <p:spPr bwMode="auto">
          <a:xfrm>
            <a:off x="285750" y="4429125"/>
            <a:ext cx="2403475" cy="2143125"/>
          </a:xfrm>
          <a:prstGeom prst="rect">
            <a:avLst/>
          </a:prstGeom>
          <a:noFill/>
          <a:ln w="9525">
            <a:noFill/>
            <a:miter lim="800000"/>
            <a:headEnd/>
            <a:tailEnd/>
          </a:ln>
        </p:spPr>
      </p:pic>
      <p:graphicFrame>
        <p:nvGraphicFramePr>
          <p:cNvPr id="11" name="Схема 10"/>
          <p:cNvGraphicFramePr/>
          <p:nvPr/>
        </p:nvGraphicFramePr>
        <p:xfrm>
          <a:off x="2928926" y="2786058"/>
          <a:ext cx="4357718" cy="3571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dissolv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Содержимое 2"/>
          <p:cNvSpPr>
            <a:spLocks noGrp="1"/>
          </p:cNvSpPr>
          <p:nvPr>
            <p:ph idx="1"/>
          </p:nvPr>
        </p:nvSpPr>
        <p:spPr>
          <a:xfrm>
            <a:off x="428625" y="214313"/>
            <a:ext cx="7239000" cy="4846637"/>
          </a:xfrm>
        </p:spPr>
        <p:txBody>
          <a:bodyPr/>
          <a:lstStyle/>
          <a:p>
            <a:pPr algn="ctr">
              <a:buFont typeface="Wingdings 2" pitchFamily="18" charset="2"/>
              <a:buNone/>
            </a:pPr>
            <a:r>
              <a:rPr lang="ru-RU" sz="3600" b="1" smtClean="0"/>
              <a:t>Ответ: </a:t>
            </a:r>
          </a:p>
          <a:p>
            <a:pPr algn="ctr">
              <a:buFont typeface="Wingdings 2" pitchFamily="18" charset="2"/>
              <a:buNone/>
            </a:pPr>
            <a:r>
              <a:rPr lang="ru-RU" sz="5400" i="1" smtClean="0"/>
              <a:t>сок, кол, око, село, осёл, сокол, лес, лесок, колесо</a:t>
            </a:r>
            <a:r>
              <a:rPr lang="ru-RU" sz="5400" smtClean="0"/>
              <a:t>.</a:t>
            </a:r>
          </a:p>
          <a:p>
            <a:pPr algn="ctr">
              <a:buFont typeface="Wingdings 2" pitchFamily="18" charset="2"/>
              <a:buNone/>
            </a:pPr>
            <a:endParaRPr lang="ru-RU" sz="5400" smtClean="0"/>
          </a:p>
        </p:txBody>
      </p:sp>
      <p:graphicFrame>
        <p:nvGraphicFramePr>
          <p:cNvPr id="5" name="Схема 4"/>
          <p:cNvGraphicFramePr/>
          <p:nvPr/>
        </p:nvGraphicFramePr>
        <p:xfrm>
          <a:off x="2143108" y="3571876"/>
          <a:ext cx="4357718" cy="3000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fontScale="90000"/>
          </a:bodyPr>
          <a:lstStyle/>
          <a:p>
            <a:pPr algn="ctr" eaLnBrk="1" fontAlgn="auto" hangingPunct="1">
              <a:spcAft>
                <a:spcPts val="0"/>
              </a:spcAft>
              <a:defRPr/>
            </a:pPr>
            <a:r>
              <a:rPr lang="ru-RU" dirty="0" smtClean="0"/>
              <a:t>Волшебная  буква. </a:t>
            </a:r>
            <a:br>
              <a:rPr lang="ru-RU" dirty="0" smtClean="0"/>
            </a:br>
            <a:endParaRPr lang="ru-RU" dirty="0"/>
          </a:p>
        </p:txBody>
      </p:sp>
      <p:sp>
        <p:nvSpPr>
          <p:cNvPr id="3" name="Содержимое 2"/>
          <p:cNvSpPr>
            <a:spLocks noGrp="1"/>
          </p:cNvSpPr>
          <p:nvPr>
            <p:ph idx="1"/>
          </p:nvPr>
        </p:nvSpPr>
        <p:spPr>
          <a:xfrm>
            <a:off x="428625" y="1571625"/>
            <a:ext cx="7239000" cy="4846638"/>
          </a:xfrm>
        </p:spPr>
        <p:txBody>
          <a:bodyPr>
            <a:normAutofit fontScale="85000" lnSpcReduction="10000"/>
          </a:bodyPr>
          <a:lstStyle/>
          <a:p>
            <a:pPr marL="274320" indent="-274320">
              <a:spcAft>
                <a:spcPts val="0"/>
              </a:spcAft>
              <a:buFont typeface="Wingdings 2"/>
              <a:buNone/>
              <a:defRPr/>
            </a:pPr>
            <a:r>
              <a:rPr lang="ru-RU" dirty="0" smtClean="0"/>
              <a:t>Старик </a:t>
            </a:r>
            <a:r>
              <a:rPr lang="ru-RU" dirty="0" err="1" smtClean="0"/>
              <a:t>Хоттабыч</a:t>
            </a:r>
            <a:r>
              <a:rPr lang="ru-RU" dirty="0" smtClean="0"/>
              <a:t> и Буратино занялись изучением русского языка. Взял </a:t>
            </a:r>
            <a:r>
              <a:rPr lang="ru-RU" dirty="0" err="1" smtClean="0"/>
              <a:t>Хоттабыч</a:t>
            </a:r>
            <a:r>
              <a:rPr lang="ru-RU" dirty="0" smtClean="0"/>
              <a:t> согласную букву и прибавил к ней часть лица – у него получилось животное. Прибавил к этой же букве полевое растение – и перед ним лиственное дерево. </a:t>
            </a:r>
          </a:p>
          <a:p>
            <a:pPr marL="274320" indent="-274320">
              <a:spcAft>
                <a:spcPts val="0"/>
              </a:spcAft>
              <a:buFont typeface="Wingdings 2"/>
              <a:buNone/>
              <a:defRPr/>
            </a:pPr>
            <a:r>
              <a:rPr lang="ru-RU" dirty="0" smtClean="0"/>
              <a:t>Не выдержал тогда Буратино:  </a:t>
            </a:r>
          </a:p>
          <a:p>
            <a:pPr marL="274320" indent="-274320">
              <a:spcAft>
                <a:spcPts val="0"/>
              </a:spcAft>
              <a:buFont typeface="Wingdings 2"/>
              <a:buNone/>
              <a:defRPr/>
            </a:pPr>
            <a:r>
              <a:rPr lang="ru-RU" dirty="0" smtClean="0"/>
              <a:t>-  Дай-ка и я попробую.</a:t>
            </a:r>
          </a:p>
          <a:p>
            <a:pPr marL="274320" indent="-274320">
              <a:spcAft>
                <a:spcPts val="0"/>
              </a:spcAft>
              <a:buFont typeface="Wingdings 2"/>
              <a:buNone/>
              <a:defRPr/>
            </a:pPr>
            <a:r>
              <a:rPr lang="ru-RU" dirty="0" smtClean="0"/>
              <a:t>Прибавил он к этой букве морское животное – оно превратилось в насекомое. Удивился Буратино. </a:t>
            </a:r>
          </a:p>
          <a:p>
            <a:pPr marL="274320" indent="-274320">
              <a:spcAft>
                <a:spcPts val="0"/>
              </a:spcAft>
              <a:buFont typeface="Wingdings 2"/>
              <a:buNone/>
              <a:defRPr/>
            </a:pPr>
            <a:r>
              <a:rPr lang="ru-RU" dirty="0" smtClean="0"/>
              <a:t>А старик </a:t>
            </a:r>
            <a:r>
              <a:rPr lang="ru-RU" dirty="0" err="1" smtClean="0"/>
              <a:t>Хоттабыч</a:t>
            </a:r>
            <a:r>
              <a:rPr lang="ru-RU" dirty="0" smtClean="0"/>
              <a:t> говорит:</a:t>
            </a:r>
          </a:p>
          <a:p>
            <a:pPr marL="274320" indent="-274320">
              <a:spcAft>
                <a:spcPts val="0"/>
              </a:spcAft>
              <a:buFont typeface="Wingdings 2"/>
              <a:buNone/>
              <a:defRPr/>
            </a:pPr>
            <a:r>
              <a:rPr lang="ru-RU" dirty="0" smtClean="0"/>
              <a:t>- Эта волшебная буква обладает ещё свойством делать кожаный пояс камнем, а речных рыб – столярным инструментом.</a:t>
            </a:r>
          </a:p>
          <a:p>
            <a:pPr marL="274320" indent="-274320">
              <a:spcAft>
                <a:spcPts val="0"/>
              </a:spcAft>
              <a:buFont typeface="Wingdings 2"/>
              <a:buNone/>
              <a:defRPr/>
            </a:pPr>
            <a:r>
              <a:rPr lang="ru-RU" dirty="0" smtClean="0"/>
              <a:t>Назовите эту волшебную букву!</a:t>
            </a:r>
          </a:p>
          <a:p>
            <a:pPr marL="274320" indent="-274320" eaLnBrk="1" fontAlgn="auto" hangingPunct="1">
              <a:spcAft>
                <a:spcPts val="0"/>
              </a:spcAft>
              <a:buFont typeface="Wingdings 2"/>
              <a:buNone/>
              <a:defRPr/>
            </a:pPr>
            <a:endParaRPr lang="ru-RU" dirty="0"/>
          </a:p>
        </p:txBody>
      </p:sp>
    </p:spTree>
  </p:cSld>
  <p:clrMapOvr>
    <a:masterClrMapping/>
  </p:clrMapOvr>
  <p:transition>
    <p:dissolv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Содержимое 2"/>
          <p:cNvSpPr>
            <a:spLocks noGrp="1"/>
          </p:cNvSpPr>
          <p:nvPr>
            <p:ph idx="1"/>
          </p:nvPr>
        </p:nvSpPr>
        <p:spPr>
          <a:xfrm>
            <a:off x="428625" y="571500"/>
            <a:ext cx="7239000" cy="4846638"/>
          </a:xfrm>
        </p:spPr>
        <p:txBody>
          <a:bodyPr/>
          <a:lstStyle/>
          <a:p>
            <a:pPr>
              <a:buFont typeface="Wingdings 2" pitchFamily="18" charset="2"/>
              <a:buNone/>
            </a:pPr>
            <a:r>
              <a:rPr lang="ru-RU" smtClean="0"/>
              <a:t>    Ответ: </a:t>
            </a:r>
          </a:p>
          <a:p>
            <a:pPr>
              <a:buFont typeface="Wingdings 2" pitchFamily="18" charset="2"/>
              <a:buNone/>
            </a:pPr>
            <a:r>
              <a:rPr lang="ru-RU" b="1" i="1" smtClean="0"/>
              <a:t>   буква к (к-рот, к-лён, к-омар,</a:t>
            </a:r>
          </a:p>
          <a:p>
            <a:pPr>
              <a:buFont typeface="Wingdings 2" pitchFamily="18" charset="2"/>
              <a:buNone/>
            </a:pPr>
            <a:r>
              <a:rPr lang="ru-RU" b="1" i="1" smtClean="0"/>
              <a:t>                     к-ремень, к-лещи)            </a:t>
            </a:r>
            <a:endParaRPr lang="ru-RU" smtClean="0"/>
          </a:p>
        </p:txBody>
      </p:sp>
      <p:pic>
        <p:nvPicPr>
          <p:cNvPr id="105475" name="Рисунок 4" descr="КРОТ1.jpeg"/>
          <p:cNvPicPr>
            <a:picLocks noChangeAspect="1"/>
          </p:cNvPicPr>
          <p:nvPr/>
        </p:nvPicPr>
        <p:blipFill>
          <a:blip r:embed="rId2"/>
          <a:srcRect/>
          <a:stretch>
            <a:fillRect/>
          </a:stretch>
        </p:blipFill>
        <p:spPr bwMode="auto">
          <a:xfrm>
            <a:off x="1143000" y="3857625"/>
            <a:ext cx="2590800" cy="2428875"/>
          </a:xfrm>
          <a:prstGeom prst="rect">
            <a:avLst/>
          </a:prstGeom>
          <a:noFill/>
          <a:ln w="9525">
            <a:noFill/>
            <a:miter lim="800000"/>
            <a:headEnd/>
            <a:tailEnd/>
          </a:ln>
        </p:spPr>
      </p:pic>
      <p:pic>
        <p:nvPicPr>
          <p:cNvPr id="105476" name="Рисунок 5" descr="РОТ.jpeg"/>
          <p:cNvPicPr>
            <a:picLocks noChangeAspect="1"/>
          </p:cNvPicPr>
          <p:nvPr/>
        </p:nvPicPr>
        <p:blipFill>
          <a:blip r:embed="rId3"/>
          <a:srcRect/>
          <a:stretch>
            <a:fillRect/>
          </a:stretch>
        </p:blipFill>
        <p:spPr bwMode="auto">
          <a:xfrm>
            <a:off x="4000500" y="2214563"/>
            <a:ext cx="2643188" cy="25717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ru-RU" dirty="0" smtClean="0"/>
              <a:t>Вопрос и ответ.</a:t>
            </a:r>
            <a:br>
              <a:rPr lang="ru-RU" dirty="0" smtClean="0"/>
            </a:br>
            <a:endParaRPr lang="ru-RU" dirty="0"/>
          </a:p>
        </p:txBody>
      </p:sp>
      <p:sp>
        <p:nvSpPr>
          <p:cNvPr id="106499" name="Содержимое 2"/>
          <p:cNvSpPr>
            <a:spLocks noGrp="1"/>
          </p:cNvSpPr>
          <p:nvPr>
            <p:ph idx="1"/>
          </p:nvPr>
        </p:nvSpPr>
        <p:spPr/>
        <p:txBody>
          <a:bodyPr/>
          <a:lstStyle/>
          <a:p>
            <a:pPr>
              <a:buFont typeface="Wingdings 2" pitchFamily="18" charset="2"/>
              <a:buNone/>
            </a:pPr>
            <a:r>
              <a:rPr lang="ru-RU" smtClean="0"/>
              <a:t>1. Что можно видеть с закрытыми глазами? </a:t>
            </a:r>
          </a:p>
          <a:p>
            <a:pPr>
              <a:buFont typeface="Wingdings 2" pitchFamily="18" charset="2"/>
              <a:buNone/>
            </a:pPr>
            <a:endParaRPr lang="ru-RU" smtClean="0"/>
          </a:p>
          <a:p>
            <a:pPr>
              <a:buFont typeface="Wingdings 2" pitchFamily="18" charset="2"/>
              <a:buNone/>
            </a:pPr>
            <a:r>
              <a:rPr lang="ru-RU" smtClean="0"/>
              <a:t>2. Ты за ней, она от тебя, ты от неё, она   за тобой. Что это? </a:t>
            </a:r>
          </a:p>
          <a:p>
            <a:pPr>
              <a:buFont typeface="Wingdings 2" pitchFamily="18" charset="2"/>
              <a:buNone/>
            </a:pPr>
            <a:endParaRPr lang="ru-RU" smtClean="0"/>
          </a:p>
          <a:p>
            <a:pPr>
              <a:buFont typeface="Wingdings 2" pitchFamily="18" charset="2"/>
              <a:buNone/>
            </a:pPr>
            <a:r>
              <a:rPr lang="ru-RU" smtClean="0"/>
              <a:t>3. Чем больше из неё берёшь, тем больше она становится. Что это? </a:t>
            </a:r>
          </a:p>
          <a:p>
            <a:pPr eaLnBrk="1" hangingPunct="1">
              <a:buFont typeface="Wingdings 2" pitchFamily="18" charset="2"/>
              <a:buNone/>
            </a:pPr>
            <a:endParaRPr lang="ru-RU" smtClean="0"/>
          </a:p>
        </p:txBody>
      </p:sp>
      <p:pic>
        <p:nvPicPr>
          <p:cNvPr id="106500" name="Рисунок 3" descr="пр5.jpeg"/>
          <p:cNvPicPr>
            <a:picLocks noChangeAspect="1"/>
          </p:cNvPicPr>
          <p:nvPr/>
        </p:nvPicPr>
        <p:blipFill>
          <a:blip r:embed="rId2"/>
          <a:srcRect/>
          <a:stretch>
            <a:fillRect/>
          </a:stretch>
        </p:blipFill>
        <p:spPr bwMode="auto">
          <a:xfrm>
            <a:off x="214313" y="5143500"/>
            <a:ext cx="1689100" cy="15716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TotalTime>
  <Words>3493</Words>
  <Application>Microsoft Office PowerPoint</Application>
  <PresentationFormat>Экран (4:3)</PresentationFormat>
  <Paragraphs>1391</Paragraphs>
  <Slides>105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105</vt:i4>
      </vt:variant>
    </vt:vector>
  </HeadingPairs>
  <TitlesOfParts>
    <vt:vector size="106" baseType="lpstr">
      <vt:lpstr>Изящная</vt:lpstr>
      <vt:lpstr>Слайд 1</vt:lpstr>
      <vt:lpstr>Интеллектуальная викторина по русскому языку</vt:lpstr>
      <vt:lpstr>Слайд 3</vt:lpstr>
      <vt:lpstr> Что изучают лексика и фразеология? </vt:lpstr>
      <vt:lpstr>Слайд 5</vt:lpstr>
      <vt:lpstr>Слайд 6</vt:lpstr>
      <vt:lpstr>Слайд 7</vt:lpstr>
      <vt:lpstr>      А теперь прочитайте слова по вертикали. Получились те же слова!  </vt:lpstr>
      <vt:lpstr>Слайд 9</vt:lpstr>
      <vt:lpstr>   Назовите антонимы в пословицах: </vt:lpstr>
      <vt:lpstr>Слайд 11</vt:lpstr>
      <vt:lpstr>Слайд 12</vt:lpstr>
      <vt:lpstr>Слайд 13</vt:lpstr>
      <vt:lpstr>Слайд 14</vt:lpstr>
      <vt:lpstr>Слайд 15</vt:lpstr>
      <vt:lpstr> Подберите к каждому из данных слов  синоним и антоним.  </vt:lpstr>
      <vt:lpstr>Слайд 17</vt:lpstr>
      <vt:lpstr>Слайд 18</vt:lpstr>
      <vt:lpstr>Слайд 19</vt:lpstr>
      <vt:lpstr>Слайд 20</vt:lpstr>
      <vt:lpstr>Слайд 21</vt:lpstr>
      <vt:lpstr>Слайд 22</vt:lpstr>
      <vt:lpstr>Слайд 23</vt:lpstr>
      <vt:lpstr>Слайд 24</vt:lpstr>
      <vt:lpstr> Решите народную скороговорку-загадку. </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Игра «Третий лишний».</vt:lpstr>
      <vt:lpstr>Слайд 41</vt:lpstr>
      <vt:lpstr>Слайд 42</vt:lpstr>
      <vt:lpstr>Слайд 43</vt:lpstr>
      <vt:lpstr>Слайд 44</vt:lpstr>
      <vt:lpstr>Слайд 45</vt:lpstr>
      <vt:lpstr>Составьте слово! </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Ответьте на шуточные вопросы: </vt:lpstr>
      <vt:lpstr>Слайд 59</vt:lpstr>
      <vt:lpstr>Слайд 60</vt:lpstr>
      <vt:lpstr>Слайд 61</vt:lpstr>
      <vt:lpstr>Слайд 62</vt:lpstr>
      <vt:lpstr>Слайд 63</vt:lpstr>
      <vt:lpstr>Слайд 64</vt:lpstr>
      <vt:lpstr>Слайд 65</vt:lpstr>
      <vt:lpstr>Слайд 66</vt:lpstr>
      <vt:lpstr>Слайд 67</vt:lpstr>
      <vt:lpstr>Слайд 68</vt:lpstr>
      <vt:lpstr>Слайд 69</vt:lpstr>
      <vt:lpstr>Слайд 70</vt:lpstr>
      <vt:lpstr>Слайд 71</vt:lpstr>
      <vt:lpstr>Слайд 72</vt:lpstr>
      <vt:lpstr>Слайд 73</vt:lpstr>
      <vt:lpstr>Слайд 74</vt:lpstr>
      <vt:lpstr>Слайд 75</vt:lpstr>
      <vt:lpstr>Слайд 76</vt:lpstr>
      <vt:lpstr>Слайд 77</vt:lpstr>
      <vt:lpstr>Слайд 78</vt:lpstr>
      <vt:lpstr>Слайд 79</vt:lpstr>
      <vt:lpstr>Слайд 80</vt:lpstr>
      <vt:lpstr>Слайд 81</vt:lpstr>
      <vt:lpstr>Слайд 82</vt:lpstr>
      <vt:lpstr>Слайд 83</vt:lpstr>
      <vt:lpstr>Слайд 84</vt:lpstr>
      <vt:lpstr>Слайд 85</vt:lpstr>
      <vt:lpstr>Слайд 86</vt:lpstr>
      <vt:lpstr>Слайд 87</vt:lpstr>
      <vt:lpstr>Слайд 88</vt:lpstr>
      <vt:lpstr>Слайд 89</vt:lpstr>
      <vt:lpstr>Слайд 90</vt:lpstr>
      <vt:lpstr>Слайд 91</vt:lpstr>
      <vt:lpstr>Слайд 92</vt:lpstr>
      <vt:lpstr>Слайд 93</vt:lpstr>
      <vt:lpstr> Задача – шутка. </vt:lpstr>
      <vt:lpstr>Загадочные  круги. </vt:lpstr>
      <vt:lpstr>Слайд 96</vt:lpstr>
      <vt:lpstr>Волшебная  буква.  </vt:lpstr>
      <vt:lpstr>Слайд 98</vt:lpstr>
      <vt:lpstr>Вопрос и ответ. </vt:lpstr>
      <vt:lpstr>Слайд 100</vt:lpstr>
      <vt:lpstr>Из двух слов – одно. </vt:lpstr>
      <vt:lpstr>Слайд 102</vt:lpstr>
      <vt:lpstr>Слайд 103</vt:lpstr>
      <vt:lpstr>Слайд 104</vt:lpstr>
      <vt:lpstr>Слайд 105</vt:lpstr>
    </vt:vector>
  </TitlesOfParts>
  <Company>МОБУ СОШ16</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кабинет46</dc:creator>
  <cp:lastModifiedBy>кабинет46</cp:lastModifiedBy>
  <cp:revision>1</cp:revision>
  <dcterms:created xsi:type="dcterms:W3CDTF">2013-11-20T06:41:15Z</dcterms:created>
  <dcterms:modified xsi:type="dcterms:W3CDTF">2013-11-20T06:42:37Z</dcterms:modified>
</cp:coreProperties>
</file>