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/>
              <a:t>метода опорных сигналов на </a:t>
            </a:r>
            <a:r>
              <a:rPr lang="ru-RU" dirty="0" smtClean="0"/>
              <a:t>уроках истории  </a:t>
            </a:r>
            <a:r>
              <a:rPr lang="ru-RU" dirty="0" smtClean="0"/>
              <a:t> по контролю </a:t>
            </a:r>
            <a:r>
              <a:rPr lang="ru-RU" dirty="0"/>
              <a:t>и </a:t>
            </a:r>
            <a:r>
              <a:rPr lang="ru-RU" dirty="0" smtClean="0"/>
              <a:t>оценке </a:t>
            </a:r>
            <a:r>
              <a:rPr lang="ru-RU" dirty="0" smtClean="0"/>
              <a:t>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Clr>
                <a:srgbClr val="31B6FD"/>
              </a:buClr>
              <a:buSzPct val="100000"/>
            </a:pPr>
            <a:r>
              <a:rPr lang="ru-RU" sz="3600" dirty="0">
                <a:solidFill>
                  <a:srgbClr val="FFFFFF"/>
                </a:solidFill>
                <a:latin typeface="Candara"/>
              </a:rPr>
              <a:t>Методическая разработка</a:t>
            </a:r>
          </a:p>
          <a:p>
            <a:r>
              <a:rPr lang="ru-RU" sz="3600" dirty="0"/>
              <a:t>Методическая разработка</a:t>
            </a:r>
          </a:p>
          <a:p>
            <a:r>
              <a:rPr lang="ru-RU" sz="3600" dirty="0"/>
              <a:t>Белова А.В.</a:t>
            </a:r>
          </a:p>
          <a:p>
            <a:pPr lvl="0">
              <a:buClr>
                <a:srgbClr val="31B6FD"/>
              </a:buClr>
              <a:buSzPct val="100000"/>
            </a:pPr>
            <a:r>
              <a:rPr lang="ru-RU" sz="3600" dirty="0" smtClean="0">
                <a:solidFill>
                  <a:srgbClr val="FFFFFF"/>
                </a:solidFill>
                <a:latin typeface="Candara"/>
              </a:rPr>
              <a:t>Белова </a:t>
            </a:r>
            <a:r>
              <a:rPr lang="ru-RU" sz="3600" dirty="0">
                <a:solidFill>
                  <a:srgbClr val="FFFFFF"/>
                </a:solidFill>
                <a:latin typeface="Candara"/>
              </a:rPr>
              <a:t>А.В.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744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istrf.ru/uploads/media/relay/0001/16/72b158c7e0ecb11143a4e7ae3f4116083153a41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6" y="1622195"/>
            <a:ext cx="2160239" cy="1570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tdata.ru/u16/photoC3D8/2096163978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09" y="3405797"/>
            <a:ext cx="2160239" cy="1514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81843" y="1916051"/>
            <a:ext cx="1697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862</a:t>
            </a:r>
            <a:r>
              <a:rPr lang="ru-RU" b="1" dirty="0" smtClean="0"/>
              <a:t>  – «призвание» Рюрика (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век)</a:t>
            </a:r>
            <a:endParaRPr lang="ru-RU" b="1" dirty="0"/>
          </a:p>
        </p:txBody>
      </p:sp>
      <p:pic>
        <p:nvPicPr>
          <p:cNvPr id="1030" name="Picture 6" descr="https://i.c97.org/gi/35646/180664-1513762286-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2136449" cy="1444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44775" y="5387607"/>
            <a:ext cx="1769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882  </a:t>
            </a:r>
            <a:r>
              <a:rPr lang="ru-RU" dirty="0" smtClean="0"/>
              <a:t>–</a:t>
            </a:r>
          </a:p>
          <a:p>
            <a:r>
              <a:rPr lang="ru-RU" b="1" dirty="0" smtClean="0"/>
              <a:t>Захват Олегом Киева (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век)</a:t>
            </a:r>
            <a:endParaRPr lang="ru-RU" b="1" dirty="0"/>
          </a:p>
        </p:txBody>
      </p:sp>
      <p:pic>
        <p:nvPicPr>
          <p:cNvPr id="1032" name="Picture 8" descr="http://data.cyclowiki.org/images/7/75/%D0%9F%D0%BE%D1%85%D0%BE%D0%B4_%D0%9E%D0%BB%D0%B5%D0%B3%D0%B0_%D0%B2_%D0%9A%D0%BE%D0%BD%D1%81%D1%82%D0%B0%D0%BD%D1%82%D0%B8%D0%BD%D0%BE%D0%BF%D0%BE%D0%BB%D1%8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46" y="1604212"/>
            <a:ext cx="2301126" cy="151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7066911" y="1760132"/>
            <a:ext cx="1763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907</a:t>
            </a:r>
            <a:r>
              <a:rPr lang="ru-RU" dirty="0" smtClean="0"/>
              <a:t>  – поход Олега на Константинополь (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r>
              <a:rPr lang="ru-RU" dirty="0" smtClean="0"/>
              <a:t> век)</a:t>
            </a:r>
            <a:endParaRPr lang="ru-RU" dirty="0"/>
          </a:p>
        </p:txBody>
      </p:sp>
      <p:pic>
        <p:nvPicPr>
          <p:cNvPr id="1034" name="Picture 10" descr="https://radiovera.ru/wp-content/uploads/2019/06/Russko-vizantijskij_dogovor_907_goda-768x3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46" y="3282141"/>
            <a:ext cx="2301126" cy="15859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6" name="Picture 12" descr="https://ds05.infourok.ru/uploads/ex/12bd/0008772c-b55173b9/img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712" y="4989070"/>
            <a:ext cx="2297247" cy="16370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2722286" y="5148744"/>
            <a:ext cx="1440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964-972</a:t>
            </a:r>
            <a:r>
              <a:rPr lang="ru-RU" b="1" dirty="0" smtClean="0"/>
              <a:t> </a:t>
            </a:r>
            <a:r>
              <a:rPr lang="ru-RU" b="1" dirty="0" err="1" smtClean="0"/>
              <a:t>гг</a:t>
            </a:r>
            <a:r>
              <a:rPr lang="ru-RU" b="1" dirty="0" smtClean="0"/>
              <a:t> – походы князя Святослава ( 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6837" y="18864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Тема Урока: Русь в до монгольский период, тип урока: урок оценки, проверки и контроля знаний.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143" y="908720"/>
            <a:ext cx="710483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1. Рассмотреть иллюстрации и соотнести их с датами из истории Руси.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66911" y="3223193"/>
            <a:ext cx="17172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1045</a:t>
            </a:r>
            <a:r>
              <a:rPr lang="ru-RU" b="1" dirty="0" smtClean="0"/>
              <a:t> </a:t>
            </a:r>
            <a:r>
              <a:rPr lang="ru-RU" b="1" dirty="0"/>
              <a:t>– начало </a:t>
            </a:r>
          </a:p>
          <a:p>
            <a:r>
              <a:rPr lang="ru-RU" b="1" dirty="0"/>
              <a:t>строительства</a:t>
            </a:r>
          </a:p>
          <a:p>
            <a:r>
              <a:rPr lang="ru-RU" b="1" dirty="0"/>
              <a:t> храма Святой Софии в </a:t>
            </a:r>
            <a:r>
              <a:rPr lang="ru-RU" b="1" dirty="0" smtClean="0"/>
              <a:t>Новгороде (</a:t>
            </a:r>
            <a:r>
              <a:rPr lang="ru-RU" b="1" dirty="0" smtClean="0">
                <a:solidFill>
                  <a:srgbClr val="FF0000"/>
                </a:solidFill>
              </a:rPr>
              <a:t>11</a:t>
            </a:r>
            <a:r>
              <a:rPr lang="ru-RU" b="1" dirty="0" smtClean="0"/>
              <a:t> век)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27785" y="4208529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1164</a:t>
            </a:r>
            <a:r>
              <a:rPr lang="ru-RU" b="1" dirty="0" smtClean="0"/>
              <a:t> – строительство Золотых ворот во Владимире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148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c.pics.livejournal.com/philologist/23000738/970518/970518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7" y="782191"/>
            <a:ext cx="2376264" cy="15164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2" name="Picture 4" descr="https://e-libra.ru/files/books/2019/03/01/515775/i_059p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08" y="2564904"/>
            <a:ext cx="2376263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88015" y="4697878"/>
            <a:ext cx="1529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996</a:t>
            </a:r>
            <a:r>
              <a:rPr lang="ru-RU" b="1" dirty="0" smtClean="0"/>
              <a:t> – строительство </a:t>
            </a:r>
          </a:p>
          <a:p>
            <a:r>
              <a:rPr lang="ru-RU" b="1" dirty="0" smtClean="0"/>
              <a:t>Десятинной церкви (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век)</a:t>
            </a:r>
            <a:endParaRPr lang="ru-RU" b="1" dirty="0"/>
          </a:p>
        </p:txBody>
      </p:sp>
      <p:pic>
        <p:nvPicPr>
          <p:cNvPr id="2054" name="Picture 6" descr="http://img1.liveinternet.ru/images/attach/c/10/111/266/111266307_Ashampoo_Snap_20140320_13h55m48s_006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08" y="4559523"/>
            <a:ext cx="2304255" cy="20310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3188015" y="3003339"/>
            <a:ext cx="1622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1016</a:t>
            </a:r>
            <a:r>
              <a:rPr lang="ru-RU" b="1" dirty="0" smtClean="0"/>
              <a:t> – Русская правда (</a:t>
            </a:r>
            <a:r>
              <a:rPr lang="ru-RU" b="1" dirty="0" smtClean="0">
                <a:solidFill>
                  <a:srgbClr val="FF0000"/>
                </a:solidFill>
              </a:rPr>
              <a:t>11 </a:t>
            </a:r>
            <a:r>
              <a:rPr lang="ru-RU" b="1" dirty="0" smtClean="0"/>
              <a:t>век)</a:t>
            </a:r>
            <a:endParaRPr lang="ru-RU" b="1" dirty="0"/>
          </a:p>
        </p:txBody>
      </p:sp>
      <p:pic>
        <p:nvPicPr>
          <p:cNvPr id="2056" name="Picture 8" descr="https://risu.org.ua/php_uploads/images/articles/ArticleImages_61097_sofiyskiy_sobor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27" y="663332"/>
            <a:ext cx="2340734" cy="17457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7243627" y="699647"/>
            <a:ext cx="1648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1037</a:t>
            </a:r>
            <a:r>
              <a:rPr lang="ru-RU" b="1" dirty="0" smtClean="0"/>
              <a:t> – начало </a:t>
            </a:r>
          </a:p>
          <a:p>
            <a:r>
              <a:rPr lang="ru-RU" b="1" dirty="0"/>
              <a:t>с</a:t>
            </a:r>
            <a:r>
              <a:rPr lang="ru-RU" b="1" dirty="0" smtClean="0"/>
              <a:t>троительства</a:t>
            </a:r>
          </a:p>
          <a:p>
            <a:r>
              <a:rPr lang="ru-RU" b="1" dirty="0" smtClean="0"/>
              <a:t> храма Святой Софии в Киеве (</a:t>
            </a:r>
            <a:r>
              <a:rPr lang="ru-RU" b="1" dirty="0" smtClean="0">
                <a:solidFill>
                  <a:srgbClr val="FF0000"/>
                </a:solidFill>
              </a:rPr>
              <a:t>11</a:t>
            </a:r>
            <a:r>
              <a:rPr lang="ru-RU" b="1" dirty="0" smtClean="0"/>
              <a:t> век)</a:t>
            </a:r>
            <a:endParaRPr lang="ru-RU" b="1" dirty="0"/>
          </a:p>
        </p:txBody>
      </p:sp>
      <p:pic>
        <p:nvPicPr>
          <p:cNvPr id="2058" name="Picture 10" descr="https://pbs.twimg.com/media/DySVDHpUYAAhwi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79" y="2732924"/>
            <a:ext cx="2340735" cy="16321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60" name="Picture 12" descr="http://imperor.net/wp-content/uploads/2015/07/20-iyulya-1-817x404_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656" y="4809541"/>
            <a:ext cx="2448271" cy="17708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7337927" y="3087348"/>
            <a:ext cx="1613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1097 </a:t>
            </a:r>
            <a:r>
              <a:rPr lang="ru-RU" b="1" dirty="0" smtClean="0"/>
              <a:t>- </a:t>
            </a:r>
            <a:r>
              <a:rPr lang="ru-RU" b="1" dirty="0" err="1" smtClean="0"/>
              <a:t>Любечский</a:t>
            </a:r>
            <a:r>
              <a:rPr lang="ru-RU" b="1" dirty="0" smtClean="0"/>
              <a:t> съезд (</a:t>
            </a:r>
            <a:r>
              <a:rPr lang="ru-RU" b="1" dirty="0" smtClean="0">
                <a:solidFill>
                  <a:srgbClr val="FF0000"/>
                </a:solidFill>
              </a:rPr>
              <a:t>11</a:t>
            </a:r>
            <a:r>
              <a:rPr lang="ru-RU" b="1" dirty="0" smtClean="0"/>
              <a:t> век)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93202" y="4974876"/>
            <a:ext cx="1815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911</a:t>
            </a:r>
            <a:r>
              <a:rPr lang="ru-RU" b="1" dirty="0" smtClean="0"/>
              <a:t> – Договор Руси</a:t>
            </a:r>
          </a:p>
          <a:p>
            <a:r>
              <a:rPr lang="ru-RU" b="1" dirty="0" smtClean="0"/>
              <a:t> с Византией (</a:t>
            </a:r>
            <a:r>
              <a:rPr lang="ru-RU" b="1" dirty="0" smtClean="0">
                <a:solidFill>
                  <a:srgbClr val="FF0000"/>
                </a:solidFill>
              </a:rPr>
              <a:t>10 </a:t>
            </a:r>
            <a:r>
              <a:rPr lang="ru-RU" b="1" dirty="0" smtClean="0"/>
              <a:t>век)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82211" y="107876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1113</a:t>
            </a:r>
          </a:p>
          <a:p>
            <a:r>
              <a:rPr lang="ru-RU" b="1" dirty="0" smtClean="0"/>
              <a:t> – «Повесть временных лет»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9141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-libra.ru/files/books/2018/09/26/391798/i_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57" y="1337556"/>
            <a:ext cx="1800199" cy="2147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76" name="Picture 4" descr="https://pravoslavie.ru/sas/image/103017/301798.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11" y="1483305"/>
            <a:ext cx="2268935" cy="1710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7308304" y="4574746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1147</a:t>
            </a:r>
            <a:r>
              <a:rPr lang="ru-RU" dirty="0" smtClean="0"/>
              <a:t> –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первое упоминание Москвы</a:t>
            </a:r>
            <a:endParaRPr lang="ru-RU" b="1" dirty="0"/>
          </a:p>
        </p:txBody>
      </p:sp>
      <p:sp>
        <p:nvSpPr>
          <p:cNvPr id="4" name="AutoShape 6" descr="https://kelohouse.ru/images/dom251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kelohouse.ru/images/dom251/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avatars.mds.yandex.net/get-pdb/1239772/76c8fb2d-c370-471f-b401-c91eedc9e4bb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13" y="4365104"/>
            <a:ext cx="2148228" cy="16196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84" name="Picture 12" descr="http://www.sergiev-posad.ru/www/2016/10/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80" y="4208529"/>
            <a:ext cx="2404137" cy="1602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7186624" y="1844824"/>
            <a:ext cx="16835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1165</a:t>
            </a:r>
            <a:r>
              <a:rPr lang="ru-RU" b="1" dirty="0" smtClean="0"/>
              <a:t> – строительство </a:t>
            </a:r>
          </a:p>
          <a:p>
            <a:r>
              <a:rPr lang="ru-RU" b="1" dirty="0" smtClean="0"/>
              <a:t>храма Покрова на Нерли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1" y="1359315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983  – </a:t>
            </a:r>
            <a:r>
              <a:rPr lang="ru-RU" b="1" dirty="0" smtClean="0"/>
              <a:t>языческая реформа</a:t>
            </a:r>
          </a:p>
          <a:p>
            <a:r>
              <a:rPr lang="ru-RU" b="1" dirty="0" smtClean="0"/>
              <a:t> князя Владимира (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24733" y="4713246"/>
            <a:ext cx="1620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988 </a:t>
            </a:r>
            <a:r>
              <a:rPr lang="ru-RU" b="1" dirty="0" smtClean="0"/>
              <a:t> (</a:t>
            </a:r>
            <a:r>
              <a:rPr lang="ru-RU" b="1" dirty="0" smtClean="0">
                <a:solidFill>
                  <a:srgbClr val="FF0000"/>
                </a:solidFill>
              </a:rPr>
              <a:t>10</a:t>
            </a:r>
            <a:r>
              <a:rPr lang="ru-RU" b="1" dirty="0" smtClean="0"/>
              <a:t> век)</a:t>
            </a:r>
          </a:p>
          <a:p>
            <a:r>
              <a:rPr lang="ru-RU" b="1" dirty="0" smtClean="0"/>
              <a:t>Крещение Руси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6312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43" y="908720"/>
            <a:ext cx="549862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2. Написать небольшой рассказ об одном из событий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14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ew-photo.ru/wp-content/uploads/2016/04/DSC016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82" y="620688"/>
            <a:ext cx="1224136" cy="18979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8" name="Picture 4" descr="https://cont.ws/uploads/pic/2019/6/915A536B-B337-4CAA-9FD2-667BA7053F5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54" y="2996952"/>
            <a:ext cx="1296144" cy="13998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0" name="Picture 6" descr="https://www.stihi.ru/pics/2015/11/16/105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2" y="4725144"/>
            <a:ext cx="1634367" cy="156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2" name="Picture 8" descr="https://illustrators.ru/uploads/illustration/image/1267374/main_%D0%BE%D0%BF%D0%B0%D0%BB%D0%B4%D1%89%D0%B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180" y="687572"/>
            <a:ext cx="1162175" cy="19762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34" name="Picture 10" descr="http://slavyanskaya-kultura.ru/images/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473" y="2924944"/>
            <a:ext cx="1842272" cy="13817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AutoShape 12" descr="https://i.obozrevatel.com/gallery/2018/8/5/e470023c8649c7bf33d0f686016295c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4" descr="https://i.obozrevatel.com/gallery/2018/8/5/e470023c8649c7bf33d0f686016295c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6" descr="https://i.obozrevatel.com/gallery/2018/8/5/e470023c8649c7bf33d0f686016295cf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s://kyrieeleison.me/wp-content/uploads/2015/07/svyatyie-boris-i-gleb-evgeniy-demako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90358"/>
            <a:ext cx="1838564" cy="1838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44" name="Picture 20" descr="https://avatars.mds.yandex.net/get-zen_doc/1136050/pub_5ca06582dbb8aa00b4c4c391_5ca0695aae5b0400b3f22e0a/scale_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20688"/>
            <a:ext cx="1361485" cy="1900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46" name="Picture 22" descr="https://pbs.twimg.com/media/D39tOrLWkAEcRCv.jpg:larg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908" y="2671787"/>
            <a:ext cx="2049848" cy="13665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228184" y="4108757"/>
            <a:ext cx="2160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Кирилл и Мефодий</a:t>
            </a:r>
          </a:p>
          <a:p>
            <a:r>
              <a:rPr lang="ru-RU" dirty="0" smtClean="0"/>
              <a:t> Князь Владимир Княгиня Ольга</a:t>
            </a:r>
          </a:p>
          <a:p>
            <a:r>
              <a:rPr lang="ru-RU" dirty="0" smtClean="0"/>
              <a:t>Олег</a:t>
            </a:r>
          </a:p>
          <a:p>
            <a:r>
              <a:rPr lang="ru-RU" dirty="0" smtClean="0"/>
              <a:t>Святослав</a:t>
            </a:r>
          </a:p>
          <a:p>
            <a:r>
              <a:rPr lang="ru-RU" dirty="0" smtClean="0"/>
              <a:t>Борис и Глеб</a:t>
            </a:r>
          </a:p>
          <a:p>
            <a:r>
              <a:rPr lang="ru-RU" dirty="0" smtClean="0"/>
              <a:t>Андрей </a:t>
            </a:r>
            <a:r>
              <a:rPr lang="ru-RU" dirty="0" err="1" smtClean="0"/>
              <a:t>Боголюбский</a:t>
            </a:r>
            <a:endParaRPr lang="ru-RU" dirty="0" smtClean="0"/>
          </a:p>
          <a:p>
            <a:r>
              <a:rPr lang="ru-RU" dirty="0" smtClean="0"/>
              <a:t>Юрий Долгорукий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03474" y="95806"/>
            <a:ext cx="8335039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. Рассмотреть иллюстрации и соотнести их с  деятелями из истории древней </a:t>
            </a:r>
            <a:r>
              <a:rPr lang="ru-RU" dirty="0"/>
              <a:t>Р</a:t>
            </a:r>
            <a:r>
              <a:rPr lang="ru-RU" dirty="0" smtClean="0"/>
              <a:t>уси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05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433" y="404664"/>
            <a:ext cx="847298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. Заполнить пропуски в таблице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030943"/>
              </p:ext>
            </p:extLst>
          </p:nvPr>
        </p:nvGraphicFramePr>
        <p:xfrm>
          <a:off x="539552" y="1397000"/>
          <a:ext cx="7992888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Определение </a:t>
                      </a:r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Полюдье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</a:t>
                      </a:r>
                      <a:r>
                        <a:rPr lang="ru-RU" baseline="0" dirty="0" smtClean="0"/>
                        <a:t>ы дани установленные Ольгой</a:t>
                      </a:r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Погосты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Вече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Борьба</a:t>
                      </a:r>
                      <a:r>
                        <a:rPr lang="ru-RU" baseline="0" dirty="0" smtClean="0"/>
                        <a:t> князей за власть</a:t>
                      </a:r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Вервь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Закупы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Рисунок по</a:t>
                      </a:r>
                      <a:r>
                        <a:rPr lang="ru-RU" baseline="0" dirty="0" smtClean="0"/>
                        <a:t> сырой штукатурке </a:t>
                      </a:r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Изображение святого человека</a:t>
                      </a:r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r>
                        <a:rPr lang="ru-RU" dirty="0" smtClean="0"/>
                        <a:t>Удельный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4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390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277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Использование метода опорных сигналов на уроках истории   по контролю и оценке знаний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KENT</dc:creator>
  <cp:lastModifiedBy>KENT</cp:lastModifiedBy>
  <cp:revision>21</cp:revision>
  <dcterms:created xsi:type="dcterms:W3CDTF">2019-11-17T09:17:02Z</dcterms:created>
  <dcterms:modified xsi:type="dcterms:W3CDTF">2019-11-23T19:20:59Z</dcterms:modified>
</cp:coreProperties>
</file>