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9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package" Target="../embeddings/_________Microsoft_Office_Word1.docx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__Microsoft_Office_Word4.docx"/><Relationship Id="rId5" Type="http://schemas.openxmlformats.org/officeDocument/2006/relationships/package" Target="../embeddings/_________Microsoft_Office_Word3.docx"/><Relationship Id="rId10" Type="http://schemas.openxmlformats.org/officeDocument/2006/relationships/image" Target="../media/image18.jpeg"/><Relationship Id="rId4" Type="http://schemas.openxmlformats.org/officeDocument/2006/relationships/package" Target="../embeddings/_________Microsoft_Office_Word2.docx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358246" cy="6266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29289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376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8" name="Picture 4" descr="hello_html_5e98d6c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03138"/>
            <a:ext cx="1428955" cy="180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1414359344_3-ww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5" y="4474788"/>
            <a:ext cx="1854121" cy="209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3dec8f16957559568d06a184c34a31a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537209"/>
            <a:ext cx="1911726" cy="20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75109"/>
            <a:ext cx="3578225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66" y="2429032"/>
            <a:ext cx="28829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694" y="2400912"/>
            <a:ext cx="28829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805372"/>
            <a:ext cx="28829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 descr="http://showstart.ru/img/p/1/10843-home_default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571481"/>
            <a:ext cx="1357322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358246" cy="6266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29289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376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051" name="Picture 3" descr="C:\Users\Asus\Desktop\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2"/>
            <a:ext cx="2571768" cy="2143140"/>
          </a:xfrm>
          <a:prstGeom prst="rect">
            <a:avLst/>
          </a:prstGeom>
          <a:noFill/>
        </p:spPr>
      </p:pic>
      <p:pic>
        <p:nvPicPr>
          <p:cNvPr id="4098" name="Picture 2" descr="C:\Users\Asus\Desktop\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250229"/>
            <a:ext cx="1997985" cy="1933535"/>
          </a:xfrm>
          <a:prstGeom prst="rect">
            <a:avLst/>
          </a:prstGeom>
          <a:noFill/>
        </p:spPr>
      </p:pic>
      <p:pic>
        <p:nvPicPr>
          <p:cNvPr id="4099" name="Picture 3" descr="C:\Users\Asus\Desktop\26.jpg"/>
          <p:cNvPicPr>
            <a:picLocks noChangeAspect="1" noChangeArrowheads="1"/>
          </p:cNvPicPr>
          <p:nvPr/>
        </p:nvPicPr>
        <p:blipFill rotWithShape="1">
          <a:blip r:embed="rId4" cstate="print"/>
          <a:srcRect l="3816" t="11937" r="5088" b="5574"/>
          <a:stretch/>
        </p:blipFill>
        <p:spPr bwMode="auto">
          <a:xfrm>
            <a:off x="446860" y="4797152"/>
            <a:ext cx="2544025" cy="1727719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699" y="3561544"/>
            <a:ext cx="287813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4629"/>
          <a:stretch/>
        </p:blipFill>
        <p:spPr bwMode="auto">
          <a:xfrm>
            <a:off x="500035" y="562366"/>
            <a:ext cx="2357454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4643"/>
          <a:stretch/>
        </p:blipFill>
        <p:spPr bwMode="auto">
          <a:xfrm>
            <a:off x="6286512" y="5715016"/>
            <a:ext cx="2286016" cy="78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://moziru.com/images/whale-shark-clipart-whale-spout-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428604"/>
            <a:ext cx="2857521" cy="1928825"/>
          </a:xfrm>
          <a:prstGeom prst="rect">
            <a:avLst/>
          </a:prstGeom>
          <a:noFill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4643"/>
          <a:stretch/>
        </p:blipFill>
        <p:spPr bwMode="auto">
          <a:xfrm>
            <a:off x="4643438" y="2428868"/>
            <a:ext cx="2168871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4629"/>
          <a:stretch/>
        </p:blipFill>
        <p:spPr bwMode="auto">
          <a:xfrm>
            <a:off x="500034" y="571480"/>
            <a:ext cx="2357454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50521626"/>
              </p:ext>
            </p:extLst>
          </p:nvPr>
        </p:nvGraphicFramePr>
        <p:xfrm>
          <a:off x="0" y="34683"/>
          <a:ext cx="9071992" cy="6823316"/>
        </p:xfrm>
        <a:graphic>
          <a:graphicData uri="http://schemas.openxmlformats.org/drawingml/2006/table">
            <a:tbl>
              <a:tblPr/>
              <a:tblGrid>
                <a:gridCol w="4535996"/>
                <a:gridCol w="4535996"/>
              </a:tblGrid>
              <a:tr h="34116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16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55754349"/>
              </p:ext>
            </p:extLst>
          </p:nvPr>
        </p:nvGraphicFramePr>
        <p:xfrm>
          <a:off x="-785850" y="1357298"/>
          <a:ext cx="6073776" cy="1720850"/>
        </p:xfrm>
        <a:graphic>
          <a:graphicData uri="http://schemas.openxmlformats.org/presentationml/2006/ole">
            <p:oleObj spid="_x0000_s1026" name="Документ" r:id="rId3" imgW="9261316" imgH="2806943" progId="Word.Document.12">
              <p:embed/>
            </p:oleObj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74939982"/>
              </p:ext>
            </p:extLst>
          </p:nvPr>
        </p:nvGraphicFramePr>
        <p:xfrm>
          <a:off x="3203848" y="2492896"/>
          <a:ext cx="6091238" cy="1431925"/>
        </p:xfrm>
        <a:graphic>
          <a:graphicData uri="http://schemas.openxmlformats.org/presentationml/2006/ole">
            <p:oleObj spid="_x0000_s1027" name="Документ" r:id="rId4" imgW="9358614" imgH="2219879" progId="Word.Document.12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22488162"/>
              </p:ext>
            </p:extLst>
          </p:nvPr>
        </p:nvGraphicFramePr>
        <p:xfrm>
          <a:off x="-1404664" y="5805264"/>
          <a:ext cx="6091237" cy="1431925"/>
        </p:xfrm>
        <a:graphic>
          <a:graphicData uri="http://schemas.openxmlformats.org/presentationml/2006/ole">
            <p:oleObj spid="_x0000_s1028" name="Документ" r:id="rId5" imgW="9358614" imgH="2219879" progId="Word.Document.12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89895214"/>
              </p:ext>
            </p:extLst>
          </p:nvPr>
        </p:nvGraphicFramePr>
        <p:xfrm>
          <a:off x="3203848" y="5805264"/>
          <a:ext cx="6091238" cy="1359917"/>
        </p:xfrm>
        <a:graphic>
          <a:graphicData uri="http://schemas.openxmlformats.org/presentationml/2006/ole">
            <p:oleObj spid="_x0000_s1029" name="Документ" r:id="rId6" imgW="9358614" imgH="2219879" progId="Word.Document.12">
              <p:embed/>
            </p:oleObj>
          </a:graphicData>
        </a:graphic>
      </p:graphicFrame>
      <p:pic>
        <p:nvPicPr>
          <p:cNvPr id="19462" name="i-main-pic" descr="Картинка 10 из 10755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63822" y="295577"/>
            <a:ext cx="2245668" cy="201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-main-pic" descr="Картинка 6 из 9705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26" y="3571876"/>
            <a:ext cx="225904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C:\Users\Asus\Desktop\лошади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5786" y="214290"/>
            <a:ext cx="3000396" cy="2000264"/>
          </a:xfrm>
          <a:prstGeom prst="rect">
            <a:avLst/>
          </a:prstGeom>
          <a:noFill/>
        </p:spPr>
      </p:pic>
      <p:pic>
        <p:nvPicPr>
          <p:cNvPr id="19466" name="Picture 10" descr="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57290" y="3500439"/>
            <a:ext cx="3143271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58065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358246" cy="6266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29289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376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66" y="2429032"/>
            <a:ext cx="28829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694" y="2400912"/>
            <a:ext cx="28829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805372"/>
            <a:ext cx="28829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786190"/>
            <a:ext cx="3578225" cy="71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Рисунок 34" descr="C:\Users\Asus\Desktop\28a2fa6cc8efefbf8800b2609968fa9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500043"/>
            <a:ext cx="26432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Asus\Desktop\s12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572008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" descr="C:\Users\Asus\Desktop\3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1" y="4857760"/>
            <a:ext cx="1928827" cy="1428760"/>
          </a:xfrm>
          <a:prstGeom prst="rect">
            <a:avLst/>
          </a:prstGeom>
          <a:noFill/>
        </p:spPr>
      </p:pic>
      <p:pic>
        <p:nvPicPr>
          <p:cNvPr id="18" name="Рисунок 17" descr="C:\Documents and Settings\ИРИНА\Рабочий стол\80535289_83291301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5" y="500042"/>
            <a:ext cx="2214577" cy="1848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PresentationFormat>Экран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Документ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5</cp:revision>
  <dcterms:created xsi:type="dcterms:W3CDTF">2018-05-26T16:17:49Z</dcterms:created>
  <dcterms:modified xsi:type="dcterms:W3CDTF">2019-11-15T16:31:04Z</dcterms:modified>
</cp:coreProperties>
</file>