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918" y="4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23.11.2019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996952"/>
            <a:ext cx="8928992" cy="576063"/>
          </a:xfrm>
        </p:spPr>
        <p:txBody>
          <a:bodyPr/>
          <a:lstStyle/>
          <a:p>
            <a:pPr algn="ctr"/>
            <a:r>
              <a:rPr lang="ru-RU" b="1" dirty="0" smtClean="0"/>
              <a:t>Линейка по ПДД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8 А класс</a:t>
            </a:r>
          </a:p>
          <a:p>
            <a:r>
              <a:rPr lang="ru-RU" dirty="0" smtClean="0"/>
              <a:t>Классный руководитель: Губанова Т.И.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31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80728"/>
            <a:ext cx="44279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Город, в котором с тобой мы живем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Можно </a:t>
            </a:r>
            <a:r>
              <a:rPr lang="ru-RU" b="1" dirty="0"/>
              <a:t>по праву сравнить с букварем. </a:t>
            </a:r>
            <a:endParaRPr lang="ru-RU" b="1" dirty="0" smtClean="0"/>
          </a:p>
          <a:p>
            <a:r>
              <a:rPr lang="ru-RU" b="1" dirty="0" smtClean="0"/>
              <a:t>Вот </a:t>
            </a:r>
            <a:r>
              <a:rPr lang="ru-RU" b="1" dirty="0"/>
              <a:t>она, азбука</a:t>
            </a:r>
            <a:r>
              <a:rPr lang="ru-RU" b="1" dirty="0" smtClean="0"/>
              <a:t>, - </a:t>
            </a:r>
            <a:r>
              <a:rPr lang="ru-RU" b="1" dirty="0"/>
              <a:t>над </a:t>
            </a:r>
            <a:r>
              <a:rPr lang="ru-RU" b="1" dirty="0" smtClean="0"/>
              <a:t>мостовой.</a:t>
            </a:r>
          </a:p>
          <a:p>
            <a:r>
              <a:rPr lang="ru-RU" b="1" dirty="0" smtClean="0"/>
              <a:t>Знаки развешаны над головой. </a:t>
            </a:r>
          </a:p>
          <a:p>
            <a:r>
              <a:rPr lang="ru-RU" b="1" dirty="0" smtClean="0"/>
              <a:t>Азбукой </a:t>
            </a:r>
            <a:r>
              <a:rPr lang="ru-RU" b="1" dirty="0"/>
              <a:t>улиц, </a:t>
            </a:r>
            <a:r>
              <a:rPr lang="ru-RU" b="1" dirty="0" smtClean="0"/>
              <a:t>проспектов, </a:t>
            </a:r>
            <a:r>
              <a:rPr lang="ru-RU" b="1" dirty="0"/>
              <a:t>дорог </a:t>
            </a:r>
            <a:endParaRPr lang="ru-RU" b="1" dirty="0" smtClean="0"/>
          </a:p>
          <a:p>
            <a:r>
              <a:rPr lang="ru-RU" b="1" dirty="0" smtClean="0"/>
              <a:t>Город </a:t>
            </a:r>
            <a:r>
              <a:rPr lang="ru-RU" b="1" dirty="0"/>
              <a:t>дает нам все время урок. </a:t>
            </a:r>
            <a:endParaRPr lang="ru-RU" b="1" dirty="0" smtClean="0"/>
          </a:p>
          <a:p>
            <a:r>
              <a:rPr lang="ru-RU" b="1" dirty="0" smtClean="0"/>
              <a:t>Азбуку </a:t>
            </a:r>
            <a:r>
              <a:rPr lang="ru-RU" b="1" dirty="0"/>
              <a:t>города помни всегда, </a:t>
            </a:r>
            <a:endParaRPr lang="ru-RU" b="1" dirty="0" smtClean="0"/>
          </a:p>
          <a:p>
            <a:r>
              <a:rPr lang="ru-RU" b="1" dirty="0" smtClean="0"/>
              <a:t>Чтоб </a:t>
            </a:r>
            <a:r>
              <a:rPr lang="ru-RU" b="1" dirty="0"/>
              <a:t>не случилась с тобою </a:t>
            </a:r>
            <a:r>
              <a:rPr lang="ru-RU" b="1" dirty="0" smtClean="0"/>
              <a:t>беда!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"/>
          <a:stretch/>
        </p:blipFill>
        <p:spPr>
          <a:xfrm>
            <a:off x="4499992" y="620688"/>
            <a:ext cx="360663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6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56" y="529912"/>
            <a:ext cx="4426576" cy="2951051"/>
          </a:xfrm>
        </p:spPr>
      </p:pic>
      <p:sp>
        <p:nvSpPr>
          <p:cNvPr id="7" name="TextBox 6"/>
          <p:cNvSpPr txBox="1"/>
          <p:nvPr/>
        </p:nvSpPr>
        <p:spPr>
          <a:xfrm>
            <a:off x="4572000" y="1196752"/>
            <a:ext cx="437963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Мы с вами живём в красивом городе с зелёными улицами и шумными перекрестками.</a:t>
            </a:r>
          </a:p>
          <a:p>
            <a:endParaRPr lang="ru-RU" sz="2000" dirty="0" smtClean="0"/>
          </a:p>
          <a:p>
            <a:r>
              <a:rPr lang="ru-RU" sz="2000" dirty="0" smtClean="0"/>
              <a:t>Сегодня автомобили  стали самым распространенным средством передвижения. На улицах мелькают самые разнообразные – легковые, грузовые, пожарные, санитарные, подъемные краны…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4" y="3501007"/>
            <a:ext cx="4423566" cy="297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24744"/>
            <a:ext cx="4802863" cy="3602147"/>
          </a:xfrm>
        </p:spPr>
      </p:pic>
      <p:sp>
        <p:nvSpPr>
          <p:cNvPr id="5" name="TextBox 4"/>
          <p:cNvSpPr txBox="1"/>
          <p:nvPr/>
        </p:nvSpPr>
        <p:spPr>
          <a:xfrm>
            <a:off x="0" y="1412776"/>
            <a:ext cx="43330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Легко шагать по цветущим бульварам</a:t>
            </a:r>
          </a:p>
          <a:p>
            <a:r>
              <a:rPr lang="ru-RU" sz="2000" dirty="0"/>
              <a:t>Резвиться в парках, дворах и садах.</a:t>
            </a:r>
          </a:p>
          <a:p>
            <a:r>
              <a:rPr lang="ru-RU" sz="2000" dirty="0"/>
              <a:t>Но существует закон на дорогах</a:t>
            </a:r>
          </a:p>
          <a:p>
            <a:r>
              <a:rPr lang="ru-RU" sz="2000" dirty="0"/>
              <a:t>И в малых селах и крупных городах.</a:t>
            </a:r>
          </a:p>
          <a:p>
            <a:r>
              <a:rPr lang="ru-RU" sz="2000" dirty="0"/>
              <a:t>Тот, кто своею судьбой не играет,</a:t>
            </a:r>
          </a:p>
          <a:p>
            <a:r>
              <a:rPr lang="ru-RU" sz="2000" dirty="0"/>
              <a:t>Себя примерно в дороге ведет</a:t>
            </a:r>
          </a:p>
          <a:p>
            <a:r>
              <a:rPr lang="ru-RU" sz="2000" dirty="0"/>
              <a:t>И кто дорожные </a:t>
            </a:r>
            <a:r>
              <a:rPr lang="ru-RU" sz="2000" dirty="0" smtClean="0"/>
              <a:t>правила </a:t>
            </a:r>
            <a:r>
              <a:rPr lang="ru-RU" sz="2000" dirty="0"/>
              <a:t>знает,</a:t>
            </a:r>
          </a:p>
          <a:p>
            <a:r>
              <a:rPr lang="ru-RU" sz="2000" dirty="0"/>
              <a:t>Тот никогда и нигде не пропадет.</a:t>
            </a:r>
          </a:p>
        </p:txBody>
      </p:sp>
    </p:spTree>
    <p:extLst>
      <p:ext uri="{BB962C8B-B14F-4D97-AF65-F5344CB8AC3E}">
        <p14:creationId xmlns:p14="http://schemas.microsoft.com/office/powerpoint/2010/main" val="267454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" y="1052736"/>
            <a:ext cx="5430507" cy="4072880"/>
          </a:xfrm>
        </p:spPr>
      </p:pic>
      <p:sp>
        <p:nvSpPr>
          <p:cNvPr id="9" name="TextBox 8"/>
          <p:cNvSpPr txBox="1"/>
          <p:nvPr/>
        </p:nvSpPr>
        <p:spPr>
          <a:xfrm>
            <a:off x="5422544" y="332656"/>
            <a:ext cx="374441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</a:t>
            </a:r>
            <a:r>
              <a:rPr lang="ru-RU" dirty="0"/>
              <a:t>площадей и перекрестков</a:t>
            </a:r>
          </a:p>
          <a:p>
            <a:r>
              <a:rPr lang="ru-RU" dirty="0"/>
              <a:t>С высоты глядит в упор</a:t>
            </a:r>
          </a:p>
          <a:p>
            <a:r>
              <a:rPr lang="ru-RU" dirty="0"/>
              <a:t>С виду грозный и серьезный</a:t>
            </a:r>
          </a:p>
          <a:p>
            <a:r>
              <a:rPr lang="ru-RU" dirty="0"/>
              <a:t>Очень важный светофор.</a:t>
            </a:r>
          </a:p>
          <a:p>
            <a:r>
              <a:rPr lang="ru-RU" dirty="0" smtClean="0"/>
              <a:t>Он </a:t>
            </a:r>
            <a:r>
              <a:rPr lang="ru-RU" dirty="0"/>
              <a:t>и вежливый, и строгий,</a:t>
            </a:r>
          </a:p>
          <a:p>
            <a:r>
              <a:rPr lang="ru-RU" dirty="0"/>
              <a:t>Он известен на весь мир.</a:t>
            </a:r>
          </a:p>
          <a:p>
            <a:r>
              <a:rPr lang="ru-RU" dirty="0"/>
              <a:t>Он на улице широкой</a:t>
            </a:r>
          </a:p>
          <a:p>
            <a:r>
              <a:rPr lang="ru-RU" dirty="0"/>
              <a:t>Самый главный командир.</a:t>
            </a:r>
          </a:p>
          <a:p>
            <a:r>
              <a:rPr lang="ru-RU" dirty="0"/>
              <a:t> </a:t>
            </a:r>
          </a:p>
          <a:p>
            <a:r>
              <a:rPr lang="ru-RU" dirty="0" smtClean="0"/>
              <a:t>Если </a:t>
            </a:r>
            <a:r>
              <a:rPr lang="ru-RU" dirty="0"/>
              <a:t>свет зажегся красный,</a:t>
            </a:r>
          </a:p>
          <a:p>
            <a:r>
              <a:rPr lang="ru-RU" dirty="0"/>
              <a:t>Значит, двигаться опасно,</a:t>
            </a:r>
          </a:p>
          <a:p>
            <a:r>
              <a:rPr lang="ru-RU" dirty="0"/>
              <a:t>Свет зеленый говорит:</a:t>
            </a:r>
          </a:p>
          <a:p>
            <a:r>
              <a:rPr lang="ru-RU" dirty="0"/>
              <a:t>Пешеходам путь открыт!</a:t>
            </a:r>
          </a:p>
          <a:p>
            <a:r>
              <a:rPr lang="ru-RU" dirty="0"/>
              <a:t>Желтый свет - предупрежденье:</a:t>
            </a:r>
          </a:p>
          <a:p>
            <a:r>
              <a:rPr lang="ru-RU" dirty="0"/>
              <a:t>Жди сигнала для движенья.</a:t>
            </a:r>
          </a:p>
          <a:p>
            <a:r>
              <a:rPr lang="ru-RU" dirty="0"/>
              <a:t>Нужно слушаться без спора</a:t>
            </a:r>
          </a:p>
          <a:p>
            <a:r>
              <a:rPr lang="ru-RU" dirty="0"/>
              <a:t>Указаний светофора.</a:t>
            </a:r>
          </a:p>
          <a:p>
            <a:r>
              <a:rPr lang="ru-RU" dirty="0"/>
              <a:t>Нужно правила движенья</a:t>
            </a:r>
          </a:p>
          <a:p>
            <a:r>
              <a:rPr lang="ru-RU" dirty="0"/>
              <a:t>Выполнять без возраженья.</a:t>
            </a:r>
          </a:p>
        </p:txBody>
      </p:sp>
    </p:spTree>
    <p:extLst>
      <p:ext uri="{BB962C8B-B14F-4D97-AF65-F5344CB8AC3E}">
        <p14:creationId xmlns:p14="http://schemas.microsoft.com/office/powerpoint/2010/main" val="409312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786" y="1131866"/>
            <a:ext cx="6012160" cy="4211006"/>
          </a:xfrm>
        </p:spPr>
      </p:pic>
      <p:sp>
        <p:nvSpPr>
          <p:cNvPr id="5" name="Прямоугольник 4"/>
          <p:cNvSpPr/>
          <p:nvPr/>
        </p:nvSpPr>
        <p:spPr>
          <a:xfrm>
            <a:off x="35496" y="836712"/>
            <a:ext cx="30963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Пешеход</a:t>
            </a:r>
            <a:r>
              <a:rPr lang="ru-RU" dirty="0"/>
              <a:t>! Пешеход!</a:t>
            </a:r>
          </a:p>
          <a:p>
            <a:r>
              <a:rPr lang="ru-RU" dirty="0"/>
              <a:t>Помни ты про переход!</a:t>
            </a:r>
          </a:p>
          <a:p>
            <a:r>
              <a:rPr lang="ru-RU" dirty="0"/>
              <a:t>Подземный, наземный,</a:t>
            </a:r>
          </a:p>
          <a:p>
            <a:r>
              <a:rPr lang="ru-RU" dirty="0"/>
              <a:t>Похожий на зебру.</a:t>
            </a:r>
          </a:p>
          <a:p>
            <a:r>
              <a:rPr lang="ru-RU" dirty="0"/>
              <a:t>Знай, что только переход</a:t>
            </a:r>
          </a:p>
          <a:p>
            <a:r>
              <a:rPr lang="ru-RU" dirty="0"/>
              <a:t>От машин тебя спасет.</a:t>
            </a:r>
          </a:p>
          <a:p>
            <a:r>
              <a:rPr lang="ru-RU" dirty="0"/>
              <a:t> </a:t>
            </a:r>
          </a:p>
          <a:p>
            <a:r>
              <a:rPr lang="ru-RU" dirty="0" smtClean="0"/>
              <a:t>И </a:t>
            </a:r>
            <a:r>
              <a:rPr lang="ru-RU" dirty="0"/>
              <a:t>проспекты, и </a:t>
            </a:r>
            <a:r>
              <a:rPr lang="ru-RU" dirty="0" smtClean="0"/>
              <a:t>бульвары - </a:t>
            </a:r>
            <a:endParaRPr lang="ru-RU" dirty="0"/>
          </a:p>
          <a:p>
            <a:r>
              <a:rPr lang="ru-RU" dirty="0"/>
              <a:t>Всюду улицы шумны,</a:t>
            </a:r>
          </a:p>
          <a:p>
            <a:r>
              <a:rPr lang="ru-RU" dirty="0"/>
              <a:t>Проходи по тротуару</a:t>
            </a:r>
          </a:p>
          <a:p>
            <a:r>
              <a:rPr lang="ru-RU" dirty="0"/>
              <a:t>Только с правой стороны!</a:t>
            </a:r>
          </a:p>
          <a:p>
            <a:r>
              <a:rPr lang="ru-RU" dirty="0"/>
              <a:t>Тут шалить, мешать народу</a:t>
            </a:r>
          </a:p>
          <a:p>
            <a:r>
              <a:rPr lang="ru-RU" dirty="0"/>
              <a:t>За-пре-ща-</a:t>
            </a:r>
            <a:r>
              <a:rPr lang="ru-RU" dirty="0" err="1"/>
              <a:t>ет</a:t>
            </a:r>
            <a:r>
              <a:rPr lang="ru-RU" dirty="0"/>
              <a:t>-</a:t>
            </a:r>
            <a:r>
              <a:rPr lang="ru-RU" dirty="0" err="1"/>
              <a:t>ся</a:t>
            </a:r>
            <a:r>
              <a:rPr lang="ru-RU" dirty="0"/>
              <a:t>!</a:t>
            </a:r>
          </a:p>
          <a:p>
            <a:r>
              <a:rPr lang="ru-RU" dirty="0"/>
              <a:t>Быть примерным пешеходом</a:t>
            </a:r>
          </a:p>
          <a:p>
            <a:r>
              <a:rPr lang="ru-RU" dirty="0"/>
              <a:t>Раз-ре-</a:t>
            </a:r>
            <a:r>
              <a:rPr lang="ru-RU" dirty="0" err="1"/>
              <a:t>ша</a:t>
            </a:r>
            <a:r>
              <a:rPr lang="ru-RU" dirty="0"/>
              <a:t>-</a:t>
            </a:r>
            <a:r>
              <a:rPr lang="ru-RU" dirty="0" err="1"/>
              <a:t>ет-ся</a:t>
            </a:r>
            <a:r>
              <a:rPr lang="ru-RU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29013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5054146" cy="4464496"/>
          </a:xfrm>
        </p:spPr>
      </p:pic>
      <p:sp>
        <p:nvSpPr>
          <p:cNvPr id="5" name="TextBox 4"/>
          <p:cNvSpPr txBox="1"/>
          <p:nvPr/>
        </p:nvSpPr>
        <p:spPr>
          <a:xfrm>
            <a:off x="5148064" y="1700808"/>
            <a:ext cx="36260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Чтоб приучить </a:t>
            </a:r>
          </a:p>
          <a:p>
            <a:r>
              <a:rPr lang="ru-RU" sz="2000" dirty="0" smtClean="0"/>
              <a:t>Пешехода к порядку, </a:t>
            </a:r>
          </a:p>
          <a:p>
            <a:r>
              <a:rPr lang="ru-RU" sz="2000" dirty="0" smtClean="0"/>
              <a:t>Разлиновали асфальт,</a:t>
            </a:r>
          </a:p>
          <a:p>
            <a:r>
              <a:rPr lang="ru-RU" sz="2000" dirty="0" smtClean="0"/>
              <a:t>Как тетрадку</a:t>
            </a:r>
          </a:p>
          <a:p>
            <a:r>
              <a:rPr lang="ru-RU" sz="2000" dirty="0" smtClean="0"/>
              <a:t>Через дорогу полоски идут</a:t>
            </a:r>
          </a:p>
          <a:p>
            <a:r>
              <a:rPr lang="ru-RU" sz="2000" dirty="0" smtClean="0"/>
              <a:t>И за собой пешехода ведут.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58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1766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7"/>
          <a:stretch/>
        </p:blipFill>
        <p:spPr>
          <a:xfrm>
            <a:off x="107504" y="1124744"/>
            <a:ext cx="4736695" cy="4372232"/>
          </a:xfrm>
        </p:spPr>
      </p:pic>
      <p:sp>
        <p:nvSpPr>
          <p:cNvPr id="10" name="TextBox 9"/>
          <p:cNvSpPr txBox="1"/>
          <p:nvPr/>
        </p:nvSpPr>
        <p:spPr>
          <a:xfrm>
            <a:off x="4932040" y="2029284"/>
            <a:ext cx="4104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Обходить трамвай, не глядя</a:t>
            </a:r>
          </a:p>
          <a:p>
            <a:r>
              <a:rPr lang="ru-RU" sz="2000" dirty="0"/>
              <a:t>Не позволит постовой.</a:t>
            </a:r>
          </a:p>
          <a:p>
            <a:r>
              <a:rPr lang="ru-RU" sz="2000" dirty="0"/>
              <a:t>Кто трамвай обходит сзади,</a:t>
            </a:r>
          </a:p>
          <a:p>
            <a:r>
              <a:rPr lang="ru-RU" sz="2000" dirty="0"/>
              <a:t>Тот рискует головой.</a:t>
            </a:r>
          </a:p>
          <a:p>
            <a:r>
              <a:rPr lang="ru-RU" sz="2000" dirty="0"/>
              <a:t>Если ты гуляешь просто, </a:t>
            </a:r>
          </a:p>
          <a:p>
            <a:r>
              <a:rPr lang="ru-RU" sz="2000" dirty="0"/>
              <a:t>Все ровно вперед гляди. </a:t>
            </a:r>
          </a:p>
          <a:p>
            <a:r>
              <a:rPr lang="ru-RU" sz="2000" dirty="0"/>
              <a:t>Через шумный перекресток </a:t>
            </a:r>
          </a:p>
          <a:p>
            <a:r>
              <a:rPr lang="ru-RU" sz="2000" dirty="0"/>
              <a:t>Осторожно проходи!</a:t>
            </a:r>
          </a:p>
        </p:txBody>
      </p:sp>
    </p:spTree>
    <p:extLst>
      <p:ext uri="{BB962C8B-B14F-4D97-AF65-F5344CB8AC3E}">
        <p14:creationId xmlns:p14="http://schemas.microsoft.com/office/powerpoint/2010/main" val="425840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3617"/>
            <a:ext cx="9175489" cy="6881617"/>
          </a:xfrm>
        </p:spPr>
      </p:pic>
    </p:spTree>
    <p:extLst>
      <p:ext uri="{BB962C8B-B14F-4D97-AF65-F5344CB8AC3E}">
        <p14:creationId xmlns:p14="http://schemas.microsoft.com/office/powerpoint/2010/main" val="13929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135</TotalTime>
  <Words>353</Words>
  <Application>Microsoft Office PowerPoint</Application>
  <PresentationFormat>Экран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Courier New</vt:lpstr>
      <vt:lpstr>Palatino Linotype</vt:lpstr>
      <vt:lpstr>Исполнительная</vt:lpstr>
      <vt:lpstr>Линейка по ПДД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Линейка по ПДД</dc:title>
  <dc:creator>Валера</dc:creator>
  <cp:lastModifiedBy>Александр Коростелёв</cp:lastModifiedBy>
  <cp:revision>15</cp:revision>
  <dcterms:created xsi:type="dcterms:W3CDTF">2016-09-02T12:47:31Z</dcterms:created>
  <dcterms:modified xsi:type="dcterms:W3CDTF">2019-11-23T15:44:45Z</dcterms:modified>
</cp:coreProperties>
</file>