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4" r:id="rId3"/>
    <p:sldId id="265" r:id="rId4"/>
    <p:sldId id="266" r:id="rId5"/>
    <p:sldId id="267" r:id="rId6"/>
    <p:sldId id="268" r:id="rId7"/>
    <p:sldId id="269" r:id="rId8"/>
    <p:sldId id="27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абинет Физики" initials="КФ" lastIdx="3" clrIdx="0">
    <p:extLst>
      <p:ext uri="{19B8F6BF-5375-455C-9EA6-DF929625EA0E}">
        <p15:presenceInfo xmlns:p15="http://schemas.microsoft.com/office/powerpoint/2012/main" userId="Кабинет Физики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2690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873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083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1080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791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849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5401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990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950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77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7538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69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051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8605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79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573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65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B96567E-A5DE-4DB6-8476-AE0138D41E02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40D4946-33E3-4A28-BA58-0221B06E4D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15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borisovna.rusedu.net/gallery/4998/uchitel_i_ucheniki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xn--1-ptbibmdrecn3bf3e.xn--p1ai/pic/dc6389a6c9ac3d1a4df6bca55fbbaa2b.jp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mqvch.thegioiyeu.com/data/55887df831c4e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mwpsych.com/22/children-playing-together-cartoon-55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logopsi.ucoz.com/_ph/42/712851636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6393BD-A0A0-43B5-8BFA-45FFF0798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Мастер-класс: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B811AF-A486-48BA-A032-564FFE5F77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коммуникативных учебных действий на уроке физики »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 учителей естественно-математического цикла</a:t>
            </a:r>
          </a:p>
          <a:p>
            <a:pPr algn="ctr"/>
            <a:r>
              <a:rPr lang="ru-RU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физики МКОУ «</a:t>
            </a:r>
            <a:r>
              <a:rPr lang="ru-RU" sz="12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Сковородневская</a:t>
            </a:r>
            <a:r>
              <a:rPr lang="ru-RU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</a:p>
          <a:p>
            <a:pPr algn="ctr"/>
            <a:r>
              <a:rPr lang="ru-RU" sz="12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Зелепукина</a:t>
            </a:r>
            <a:r>
              <a:rPr lang="ru-RU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Н.А.</a:t>
            </a:r>
          </a:p>
        </p:txBody>
      </p:sp>
    </p:spTree>
    <p:extLst>
      <p:ext uri="{BB962C8B-B14F-4D97-AF65-F5344CB8AC3E}">
        <p14:creationId xmlns:p14="http://schemas.microsoft.com/office/powerpoint/2010/main" val="2696142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B0C227-56CD-42F3-BC0A-F4F618B90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1" y="1171913"/>
            <a:ext cx="9601196" cy="1303867"/>
          </a:xfrm>
        </p:spPr>
        <p:txBody>
          <a:bodyPr>
            <a:normAutofit/>
          </a:bodyPr>
          <a:lstStyle/>
          <a:p>
            <a:r>
              <a:rPr lang="ru-RU" b="1" dirty="0"/>
              <a:t>Коммуникативные УУД</a:t>
            </a:r>
            <a:br>
              <a:rPr lang="ru-RU" b="1" dirty="0"/>
            </a:br>
            <a:r>
              <a:rPr lang="ru-RU" sz="2200" b="1" dirty="0"/>
              <a:t>Физика 8 класс «Сопротивление проводников»</a:t>
            </a:r>
            <a:endParaRPr lang="ru-RU" sz="2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EF911A-CE77-4C06-A7F0-A1095F0C42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/>
              <a:t>Планирование учебного сотрудничества с учителем и  сверстниками: определение цели, функций, способов взаимодействия.</a:t>
            </a:r>
          </a:p>
          <a:p>
            <a:r>
              <a:rPr lang="ru-RU" sz="2000" b="1" dirty="0"/>
              <a:t>Постановка вопросов: </a:t>
            </a:r>
            <a:r>
              <a:rPr lang="ru-RU" sz="2000" b="1" i="1" dirty="0"/>
              <a:t>в поиске информации, в сборе информации.</a:t>
            </a:r>
            <a:endParaRPr lang="ru-RU" sz="2000" b="1" dirty="0"/>
          </a:p>
          <a:p>
            <a:r>
              <a:rPr lang="ru-RU" sz="2000" b="1" dirty="0"/>
              <a:t>Разрешение конфликтов: Планирование учебного сотрудничества с учителем и  сверстниками.</a:t>
            </a:r>
          </a:p>
          <a:p>
            <a:r>
              <a:rPr lang="ru-RU" sz="2000" b="1" dirty="0"/>
              <a:t>Управление поведением партнера: контроль, коррекция, оценка действий.</a:t>
            </a:r>
          </a:p>
          <a:p>
            <a:r>
              <a:rPr lang="ru-RU" sz="2000" b="1" dirty="0"/>
              <a:t>Умение точно и полно выражать свои мысли: грамотное владение монологической и диалогической формами речи.</a:t>
            </a:r>
            <a:endParaRPr lang="ru-RU" sz="2000" dirty="0"/>
          </a:p>
          <a:p>
            <a:endParaRPr lang="ru-RU" b="1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546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0777BE-EFCE-4424-AE58-E1051252A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Планирование учебного сотрудничества с учителем и сверстниками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68D9D1-7CD5-4A89-BB06-46FA7F727D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4159250" cy="2713808"/>
          </a:xfrm>
        </p:spPr>
        <p:txBody>
          <a:bodyPr>
            <a:normAutofit lnSpcReduction="10000"/>
          </a:bodyPr>
          <a:lstStyle/>
          <a:p>
            <a:r>
              <a:rPr lang="ru-RU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Разделитмся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группы. </a:t>
            </a:r>
          </a:p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каждой группе измерим экспериментально сопротивление проводника, распределив при этом роли, и рассмотрев все этапы.</a:t>
            </a:r>
          </a:p>
        </p:txBody>
      </p:sp>
      <p:pic>
        <p:nvPicPr>
          <p:cNvPr id="2053" name="Picture 5" descr="http://borisovna.rusedu.net/gallery/4998/uchitel_i_ucheniki.jpg">
            <a:extLst>
              <a:ext uri="{FF2B5EF4-FFF2-40B4-BE49-F238E27FC236}">
                <a16:creationId xmlns:a16="http://schemas.microsoft.com/office/drawing/2014/main" id="{5EE75B82-BD39-499A-8232-499095765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792" y="2556932"/>
            <a:ext cx="4159250" cy="371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02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877605-1D1B-4C81-AEFD-464254579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Постановка вопросов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6F5F19-084F-47F8-972E-8B4ECFCA8F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548386"/>
            <a:ext cx="3669706" cy="2527816"/>
          </a:xfrm>
        </p:spPr>
        <p:txBody>
          <a:bodyPr>
            <a:noAutofit/>
          </a:bodyPr>
          <a:lstStyle/>
          <a:p>
            <a:r>
              <a:rPr lang="ru-RU" sz="1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Трем-пяти ученикам необходимо найти и представить информацию на тему: «Сопротивление различных проводников». Составить вопросы по данному материалу для обсуждения с одноклассниками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C3584BAB-C83B-4728-A1F5-8E7954B74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2844" y="182879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 descr="http://xn--1-ptbibmdrecn3bf3e.xn--p1ai/pic/dc6389a6c9ac3d1a4df6bca55fbbaa2b.jpg">
            <a:extLst>
              <a:ext uri="{FF2B5EF4-FFF2-40B4-BE49-F238E27FC236}">
                <a16:creationId xmlns:a16="http://schemas.microsoft.com/office/drawing/2014/main" id="{AFFFDE00-6719-4E1F-9AFE-A5EAF5F65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844" y="2285999"/>
            <a:ext cx="4000500" cy="376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A55E1277-38D8-4082-9C21-09964C8CC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2844" y="604837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100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D04834-7D57-4692-AA87-9630D1D3A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Разрешение конфликтов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24E453-9869-4F17-9304-B25C1B24A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3729605" cy="2224793"/>
          </a:xfrm>
        </p:spPr>
        <p:txBody>
          <a:bodyPr>
            <a:noAutofit/>
          </a:bodyPr>
          <a:lstStyle/>
          <a:p>
            <a:r>
              <a:rPr lang="ru-RU" sz="2000" b="1" i="1" dirty="0">
                <a:solidFill>
                  <a:srgbClr val="FF0000"/>
                </a:solidFill>
              </a:rPr>
              <a:t>Разделившись на группы </a:t>
            </a:r>
            <a:r>
              <a:rPr lang="ru-RU" sz="2000" b="1" i="1" dirty="0" err="1">
                <a:solidFill>
                  <a:srgbClr val="FF0000"/>
                </a:solidFill>
              </a:rPr>
              <a:t>рассмотреим</a:t>
            </a:r>
            <a:r>
              <a:rPr lang="ru-RU" sz="2000" b="1" i="1" dirty="0">
                <a:solidFill>
                  <a:srgbClr val="FF0000"/>
                </a:solidFill>
              </a:rPr>
              <a:t> значения сопротивления различных проводников. Аргументировать корректно и грамотно достоверность каждого из представлений.</a:t>
            </a:r>
          </a:p>
        </p:txBody>
      </p:sp>
      <p:pic>
        <p:nvPicPr>
          <p:cNvPr id="4098" name="Picture 2" descr="http://mqvch.thegioiyeu.com/data/55887df831c4e.jpg">
            <a:extLst>
              <a:ext uri="{FF2B5EF4-FFF2-40B4-BE49-F238E27FC236}">
                <a16:creationId xmlns:a16="http://schemas.microsoft.com/office/drawing/2014/main" id="{4BD2B9A5-6F25-436F-8FC1-314F4C102C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750" y="2894099"/>
            <a:ext cx="3805480" cy="306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818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C0AD64-3537-43CE-8686-A01407F19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Управление поведением партнера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2D39DE-7B26-4228-B5A3-BB475B0C2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4476225" cy="2568741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Предлагается ответить на 5 вопросов по теме: «Электрические явления». Каждый вопрос рассказывается одному из назначенных учителем консультантов.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5122" name="Picture 2" descr="http://mwpsych.com/22/children-playing-together-cartoon-55.jpg">
            <a:extLst>
              <a:ext uri="{FF2B5EF4-FFF2-40B4-BE49-F238E27FC236}">
                <a16:creationId xmlns:a16="http://schemas.microsoft.com/office/drawing/2014/main" id="{5C6236BA-B7CB-48FD-AD56-407A6750B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149" y="2457974"/>
            <a:ext cx="2785145" cy="330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6327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B3C4D0-DAE4-4A24-AFD9-05D525E6D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Умение точно и грамотно выражать свои мысли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316D48-AC5C-408E-AC40-88A81E53D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3209487" cy="2300294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Рассмотрим формулу зависимости сопротивления и объясним зависимость сопротивления проводника от рода вещества из которого он изготовлен.</a:t>
            </a:r>
          </a:p>
          <a:p>
            <a:endParaRPr lang="ru-RU" dirty="0"/>
          </a:p>
        </p:txBody>
      </p:sp>
      <p:pic>
        <p:nvPicPr>
          <p:cNvPr id="6146" name="Picture 2" descr="http://logopsi.ucoz.com/_ph/42/712851636.jpg">
            <a:extLst>
              <a:ext uri="{FF2B5EF4-FFF2-40B4-BE49-F238E27FC236}">
                <a16:creationId xmlns:a16="http://schemas.microsoft.com/office/drawing/2014/main" id="{C4B51F83-B0A1-4C43-8623-0C805A5B2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22" y="2196953"/>
            <a:ext cx="5102124" cy="382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271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99B69D-9AF3-49A9-8B3B-8A8BAF979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11D92B-B29F-4A86-9363-AC2F7015FA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УСПЕХОВ</a:t>
            </a:r>
          </a:p>
        </p:txBody>
      </p:sp>
    </p:spTree>
    <p:extLst>
      <p:ext uri="{BB962C8B-B14F-4D97-AF65-F5344CB8AC3E}">
        <p14:creationId xmlns:p14="http://schemas.microsoft.com/office/powerpoint/2010/main" val="25538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46</TotalTime>
  <Words>220</Words>
  <Application>Microsoft Office PowerPoint</Application>
  <PresentationFormat>Широкоэкранный</PresentationFormat>
  <Paragraphs>25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Garamond</vt:lpstr>
      <vt:lpstr>Times New Roman</vt:lpstr>
      <vt:lpstr>Натуральные материалы</vt:lpstr>
      <vt:lpstr>Мастер-класс:</vt:lpstr>
      <vt:lpstr>Коммуникативные УУД Физика 8 класс «Сопротивление проводников»</vt:lpstr>
      <vt:lpstr>Планирование учебного сотрудничества с учителем и сверстниками </vt:lpstr>
      <vt:lpstr>Постановка вопросов</vt:lpstr>
      <vt:lpstr>Разрешение конфликтов </vt:lpstr>
      <vt:lpstr>Управление поведением партнера </vt:lpstr>
      <vt:lpstr>Умение точно и грамотно выражать свои мысли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Мастер-класс:</dc:title>
  <dc:creator>Кабинет Физики</dc:creator>
  <cp:lastModifiedBy>Кабинет Физики</cp:lastModifiedBy>
  <cp:revision>6</cp:revision>
  <dcterms:created xsi:type="dcterms:W3CDTF">2019-11-23T09:53:48Z</dcterms:created>
  <dcterms:modified xsi:type="dcterms:W3CDTF">2019-11-23T10:39:50Z</dcterms:modified>
</cp:coreProperties>
</file>