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veta\Desktop\17833285_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409" t="26430" r="1" b="5590"/>
          <a:stretch/>
        </p:blipFill>
        <p:spPr bwMode="auto">
          <a:xfrm>
            <a:off x="1763688" y="483569"/>
            <a:ext cx="6048672" cy="31139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</a:t>
            </a:r>
            <a:r>
              <a:rPr lang="ru-RU" dirty="0" smtClean="0"/>
              <a:t>Царица наук</a:t>
            </a:r>
            <a:r>
              <a:rPr lang="en-US" dirty="0" smtClean="0"/>
              <a:t>”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Математика в работе моих родителей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085184"/>
            <a:ext cx="6881192" cy="68081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Ученик </a:t>
            </a:r>
            <a:r>
              <a:rPr lang="ru-RU" dirty="0" smtClean="0"/>
              <a:t>5 «А» класса</a:t>
            </a:r>
          </a:p>
          <a:p>
            <a:r>
              <a:rPr lang="ru-RU" dirty="0" err="1" smtClean="0"/>
              <a:t>Шапарин</a:t>
            </a:r>
            <a:r>
              <a:rPr lang="ru-RU" dirty="0" smtClean="0"/>
              <a:t> Кирилл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97429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Зачем нужна математика?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556792"/>
            <a:ext cx="799288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Математика необходима в жизни каждого человека. Каждый день </a:t>
            </a:r>
            <a:r>
              <a:rPr lang="ru-RU" sz="2000" dirty="0" smtClean="0"/>
              <a:t>нас окружает математика: </a:t>
            </a:r>
          </a:p>
          <a:p>
            <a:pPr algn="just"/>
            <a:endParaRPr lang="ru-RU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Мы </a:t>
            </a:r>
            <a:r>
              <a:rPr lang="ru-RU" sz="2000" dirty="0"/>
              <a:t>смотрим на часы, высчитываем время до школы, </a:t>
            </a:r>
            <a:r>
              <a:rPr lang="ru-RU" sz="2000" dirty="0" smtClean="0"/>
              <a:t>работы</a:t>
            </a:r>
            <a:r>
              <a:rPr lang="ru-RU" sz="2000" dirty="0"/>
              <a:t>. </a:t>
            </a:r>
            <a:endParaRPr lang="ru-RU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Мы </a:t>
            </a:r>
            <a:r>
              <a:rPr lang="ru-RU" sz="2000" dirty="0"/>
              <a:t>ходим в магазин, где </a:t>
            </a:r>
            <a:r>
              <a:rPr lang="ru-RU" sz="2000" dirty="0" smtClean="0"/>
              <a:t>считаем сдачу.  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В спорте мы рассчитываем </a:t>
            </a:r>
            <a:r>
              <a:rPr lang="ru-RU" sz="2000" dirty="0"/>
              <a:t>количество упражнений, время и т.д</a:t>
            </a:r>
            <a:r>
              <a:rPr lang="ru-RU" sz="2000" dirty="0" smtClean="0"/>
              <a:t>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Все дома строят по точным математическим расчетам.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Без расчетов </a:t>
            </a:r>
            <a:r>
              <a:rPr lang="ru-RU" sz="2000" dirty="0"/>
              <a:t>не сможет поехать автомобиль и взлететь самолет. </a:t>
            </a:r>
            <a:endParaRPr lang="ru-RU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2000" dirty="0" smtClean="0"/>
          </a:p>
          <a:p>
            <a:pPr algn="just"/>
            <a:r>
              <a:rPr lang="ru-RU" sz="2000" dirty="0" smtClean="0"/>
              <a:t>Если </a:t>
            </a:r>
            <a:r>
              <a:rPr lang="ru-RU" sz="2000" dirty="0"/>
              <a:t>присмотреться, то все люди </a:t>
            </a:r>
            <a:r>
              <a:rPr lang="ru-RU" sz="2000" dirty="0" smtClean="0"/>
              <a:t>используют </a:t>
            </a:r>
            <a:r>
              <a:rPr lang="ru-RU" sz="2000" dirty="0"/>
              <a:t>математику, даже когда не осознают этого. </a:t>
            </a:r>
            <a:endParaRPr lang="ru-RU" sz="2000" dirty="0" smtClean="0"/>
          </a:p>
          <a:p>
            <a:pPr algn="just"/>
            <a:endParaRPr lang="ru-RU" sz="2000" dirty="0" smtClean="0"/>
          </a:p>
          <a:p>
            <a:pPr algn="ctr"/>
            <a:r>
              <a:rPr lang="ru-RU" sz="2000" b="1" dirty="0" smtClean="0"/>
              <a:t>Именно </a:t>
            </a:r>
            <a:r>
              <a:rPr lang="ru-RU" sz="2000" b="1" dirty="0"/>
              <a:t>поэтому так важно получить </a:t>
            </a:r>
            <a:r>
              <a:rPr lang="ru-RU" sz="2000" b="1" dirty="0" smtClean="0"/>
              <a:t>знания </a:t>
            </a:r>
            <a:r>
              <a:rPr lang="ru-RU" sz="2000" b="1" dirty="0"/>
              <a:t>по этому </a:t>
            </a:r>
            <a:r>
              <a:rPr lang="ru-RU" sz="2000" b="1" dirty="0" smtClean="0"/>
              <a:t>предмету!</a:t>
            </a: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238030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Математика и профессии.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375519"/>
            <a:ext cx="318365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Математика является основой естественных и многих гуманитарных наук. Например: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Ученый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Инженер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Финансист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Музыкант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Архитектор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Аналитик и статистик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Программист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Кладовщик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Синоптик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Штурман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31" name="Picture 7" descr="C:\Users\Sveta\Desktop\Shturma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064853"/>
            <a:ext cx="1328907" cy="13289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Sveta\Desktop\Scientis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370341"/>
            <a:ext cx="1529823" cy="15298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Sveta\Desktop\Audi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107" y="1375519"/>
            <a:ext cx="1444513" cy="14445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Sveta\Desktop\Musican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193" y="4130119"/>
            <a:ext cx="1549157" cy="15491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Sveta\Desktop\Architector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847" y="4547527"/>
            <a:ext cx="1571773" cy="15717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Sveta\Desktop\Sinoptik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135252"/>
            <a:ext cx="1560770" cy="15607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Sveta\Desktop\Kladovshik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567" y="1297356"/>
            <a:ext cx="1600838" cy="16008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Sveta\Desktop\Programmer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600" y="4547527"/>
            <a:ext cx="1422705" cy="14227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41385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Математика в моей семье.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340768"/>
            <a:ext cx="82089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Математика  и в моей семье занимает не последнее место. Она тесно связана с профессией моих родителей. Моя мама и папа работают на авиационном предприятии. </a:t>
            </a:r>
            <a:endParaRPr lang="ru-RU" sz="2000" dirty="0" smtClean="0"/>
          </a:p>
          <a:p>
            <a:pPr algn="just"/>
            <a:r>
              <a:rPr lang="ru-RU" sz="2000" dirty="0" smtClean="0"/>
              <a:t>Моя мама </a:t>
            </a:r>
            <a:r>
              <a:rPr lang="ru-RU" sz="2000" dirty="0"/>
              <a:t>– инженер, а папа – авиатехник. </a:t>
            </a:r>
            <a:endParaRPr lang="ru-RU" sz="2000" dirty="0" smtClean="0"/>
          </a:p>
          <a:p>
            <a:endParaRPr lang="ru-RU" sz="2000" dirty="0" smtClean="0"/>
          </a:p>
        </p:txBody>
      </p:sp>
      <p:pic>
        <p:nvPicPr>
          <p:cNvPr id="2050" name="Picture 2" descr="C:\Users\Sveta\Desktop\SSJ-100-95_SUKHOI_SUPERJET_950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91" y="2865618"/>
            <a:ext cx="8245202" cy="28858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20380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Моя мама – инженер.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3" y="1268760"/>
            <a:ext cx="820891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Одной из маминых обязанностей является разработка алгоритмов для контроля полетов на воздушном судне. Для составления алгоритмов она часто использует математические действия и формулы. </a:t>
            </a:r>
          </a:p>
          <a:p>
            <a:pPr algn="just"/>
            <a:r>
              <a:rPr lang="ru-RU" sz="2000" dirty="0"/>
              <a:t>Ей нужно знать и скорости </a:t>
            </a:r>
            <a:r>
              <a:rPr lang="ru-RU" sz="2000" dirty="0" smtClean="0"/>
              <a:t>полета, </a:t>
            </a:r>
            <a:r>
              <a:rPr lang="ru-RU" sz="2000" dirty="0"/>
              <a:t>и высоты полета и углы отклонения различных поверхностей самолета и много других характеристик самолета и полета в целом.</a:t>
            </a:r>
          </a:p>
          <a:p>
            <a:endParaRPr lang="ru-RU" dirty="0"/>
          </a:p>
        </p:txBody>
      </p:sp>
      <p:pic>
        <p:nvPicPr>
          <p:cNvPr id="3074" name="Picture 2" descr="C:\Users\Sveta\Desktop\19687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776" y="3248208"/>
            <a:ext cx="6430095" cy="29394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84999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Мой папа – авиатехник.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3" y="1268760"/>
            <a:ext cx="820891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Папиной обязанностью </a:t>
            </a:r>
            <a:r>
              <a:rPr lang="ru-RU" sz="2000" dirty="0"/>
              <a:t>является </a:t>
            </a:r>
            <a:r>
              <a:rPr lang="ru-RU" sz="2000" dirty="0" smtClean="0"/>
              <a:t>наземное обслуживание авиационной техники. Он выявляет </a:t>
            </a:r>
            <a:r>
              <a:rPr lang="ru-RU" sz="2000" dirty="0"/>
              <a:t>и устраняет неисправности, проводя </a:t>
            </a:r>
            <a:r>
              <a:rPr lang="ru-RU" sz="2000" dirty="0" smtClean="0"/>
              <a:t>текущий </a:t>
            </a:r>
            <a:r>
              <a:rPr lang="ru-RU" sz="2000" dirty="0"/>
              <a:t>ремонт летательных </a:t>
            </a:r>
            <a:r>
              <a:rPr lang="ru-RU" sz="2000" dirty="0" smtClean="0"/>
              <a:t>аппаратов. </a:t>
            </a:r>
          </a:p>
          <a:p>
            <a:pPr algn="just"/>
            <a:r>
              <a:rPr lang="ru-RU" sz="2000" dirty="0" smtClean="0"/>
              <a:t>Для ремонта, кроме всего прочего, он проводит расчеты для установки авиационных агрегатов и осуществляет контроль зазоров.</a:t>
            </a:r>
            <a:endParaRPr lang="ru-RU" sz="2000" dirty="0"/>
          </a:p>
          <a:p>
            <a:endParaRPr lang="ru-RU" dirty="0"/>
          </a:p>
        </p:txBody>
      </p:sp>
      <p:pic>
        <p:nvPicPr>
          <p:cNvPr id="4098" name="Picture 2" descr="C:\Users\Sveta\Desktop\180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200" y="3069172"/>
            <a:ext cx="6899597" cy="26712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54591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«Математика – царица наук»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7320" y="1484784"/>
            <a:ext cx="81369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Послушав  рассказы родителей о том, какое место математика занимает в их жизни и  их профессиях, поискав информацию в интернете для подготовки данной презентации, я сделал вывод, что математику по праву называют «Царицей наук». Она окружает нас повсюду и в обычной жизни, и в школе и на работе.</a:t>
            </a:r>
          </a:p>
        </p:txBody>
      </p:sp>
      <p:pic>
        <p:nvPicPr>
          <p:cNvPr id="5122" name="Picture 2" descr="C:\Users\Sveta\Desktop\101069261_images__22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427" y="3103007"/>
            <a:ext cx="3184687" cy="29523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719945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125</TotalTime>
  <Words>280</Words>
  <Application>Microsoft Office PowerPoint</Application>
  <PresentationFormat>Экран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Начальная</vt:lpstr>
      <vt:lpstr>“Царица наук” Математика в работе моих родителей </vt:lpstr>
      <vt:lpstr>Зачем нужна математика? </vt:lpstr>
      <vt:lpstr>Математика и профессии.</vt:lpstr>
      <vt:lpstr>Математика в моей семье.</vt:lpstr>
      <vt:lpstr>Моя мама – инженер.</vt:lpstr>
      <vt:lpstr>Мой папа – авиатехник.</vt:lpstr>
      <vt:lpstr>«Математика – царица наук»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Царица наук !</dc:title>
  <dc:creator>Svetlana</dc:creator>
  <cp:lastModifiedBy>Admin</cp:lastModifiedBy>
  <cp:revision>24</cp:revision>
  <dcterms:created xsi:type="dcterms:W3CDTF">2019-09-09T06:19:37Z</dcterms:created>
  <dcterms:modified xsi:type="dcterms:W3CDTF">2019-11-23T17:22:06Z</dcterms:modified>
</cp:coreProperties>
</file>