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20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0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85D19E-1D1A-4826-8D89-F90C68FED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F7506-E276-4581-B9FE-10772C7D0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DE010-B111-463C-8390-4B0BE751B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BAFA9-E81B-497D-84E6-D2BFE7530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F5595-2977-4F1C-8D37-C2CAB0BCA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CA31F-21F6-4D99-830C-A04C6D137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84536-1000-43FD-9961-AAEBC2C1D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78504-40D6-4369-8118-9C9983789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F38B4-CE73-4D02-81E2-2F5450EFA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63AC6-E4C6-46A5-AD01-C0D4B70E0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91199-1C37-489D-B208-E983B6CFE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28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614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151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615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6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6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6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6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16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7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7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7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7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152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617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7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7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7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8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18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8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8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8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8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F1CB031-5A02-4C55-A7CD-4EF6C54EF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8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6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.ppt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2.ppt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3.ppt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4.ppt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5.ppt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205038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Миграции населения России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«Люди - не перелетные птицы, и их переселение объясняется не биологическими, а общественными законами.» 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Н. Н. </a:t>
            </a:r>
            <a:r>
              <a:rPr lang="ru-RU" sz="2000" dirty="0" err="1" smtClean="0"/>
              <a:t>Баранский</a:t>
            </a:r>
            <a:r>
              <a:rPr lang="ru-RU" sz="2000" dirty="0" smtClean="0"/>
              <a:t>.  </a:t>
            </a:r>
          </a:p>
        </p:txBody>
      </p:sp>
      <p:pic>
        <p:nvPicPr>
          <p:cNvPr id="23556" name="Picture 4" descr="j02504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0505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287337" cy="215900"/>
          </a:xfrm>
          <a:prstGeom prst="actionButtonForwardNex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64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Миграции.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Миграция в переводе с латыни дословно означает «переселение». 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Однако не всякое переселение может считаться миграцией, а лишь то, при котором человек пересекает какие-либо административные или государственные границы.</a:t>
            </a:r>
          </a:p>
        </p:txBody>
      </p:sp>
      <p:pic>
        <p:nvPicPr>
          <p:cNvPr id="24580" name="Picture 4" descr="j02821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2225" y="260350"/>
            <a:ext cx="150177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388350" y="6453188"/>
            <a:ext cx="288925" cy="215900"/>
          </a:xfrm>
          <a:prstGeom prst="actionButtonBackPrevious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>
            <p:ph idx="1"/>
          </p:nvPr>
        </p:nvGraphicFramePr>
        <p:xfrm>
          <a:off x="323850" y="404813"/>
          <a:ext cx="8208963" cy="6156325"/>
        </p:xfrm>
        <a:graphic>
          <a:graphicData uri="http://schemas.openxmlformats.org/presentationml/2006/ole">
            <p:oleObj spid="_x0000_s1026" name="Презентация" r:id="rId3" imgW="4572095" imgH="3429060" progId="PowerPoint.Show.8">
              <p:embed/>
            </p:oleObj>
          </a:graphicData>
        </a:graphic>
      </p:graphicFrame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>
            <p:ph idx="1"/>
          </p:nvPr>
        </p:nvGraphicFramePr>
        <p:xfrm>
          <a:off x="323850" y="188913"/>
          <a:ext cx="8424863" cy="6319837"/>
        </p:xfrm>
        <a:graphic>
          <a:graphicData uri="http://schemas.openxmlformats.org/presentationml/2006/ole">
            <p:oleObj spid="_x0000_s3074" name="Презентация" r:id="rId3" imgW="4572095" imgH="3429060" progId="PowerPoint.Show.8">
              <p:embed/>
            </p:oleObj>
          </a:graphicData>
        </a:graphic>
      </p:graphicFrame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>
            <p:ph idx="1"/>
          </p:nvPr>
        </p:nvGraphicFramePr>
        <p:xfrm>
          <a:off x="971550" y="436563"/>
          <a:ext cx="8172450" cy="6129337"/>
        </p:xfrm>
        <a:graphic>
          <a:graphicData uri="http://schemas.openxmlformats.org/presentationml/2006/ole">
            <p:oleObj spid="_x0000_s4098" name="Презентация" r:id="rId3" imgW="4572095" imgH="3429060" progId="PowerPoint.Show.8">
              <p:embed/>
            </p:oleObj>
          </a:graphicData>
        </a:graphic>
      </p:graphicFrame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>
            <p:ph idx="1"/>
          </p:nvPr>
        </p:nvGraphicFramePr>
        <p:xfrm>
          <a:off x="250825" y="260350"/>
          <a:ext cx="8172450" cy="6129338"/>
        </p:xfrm>
        <a:graphic>
          <a:graphicData uri="http://schemas.openxmlformats.org/presentationml/2006/ole">
            <p:oleObj spid="_x0000_s5122" name="Презентация" r:id="rId3" imgW="4572095" imgH="3429060" progId="PowerPoint.Show.8">
              <p:embed/>
            </p:oleObj>
          </a:graphicData>
        </a:graphic>
      </p:graphicFrame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>
            <p:ph idx="1"/>
          </p:nvPr>
        </p:nvGraphicFramePr>
        <p:xfrm>
          <a:off x="468313" y="620713"/>
          <a:ext cx="8280400" cy="6237287"/>
        </p:xfrm>
        <a:graphic>
          <a:graphicData uri="http://schemas.openxmlformats.org/presentationml/2006/ole">
            <p:oleObj spid="_x0000_s6146" name="Презентация" r:id="rId3" imgW="4572095" imgH="3429060" progId="PowerPoint.Show.8">
              <p:embed/>
            </p:oleObj>
          </a:graphicData>
        </a:graphic>
      </p:graphicFrame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226</TotalTime>
  <Words>61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Verdana</vt:lpstr>
      <vt:lpstr>Arial</vt:lpstr>
      <vt:lpstr>Wingdings</vt:lpstr>
      <vt:lpstr>Calibri</vt:lpstr>
      <vt:lpstr>Times New Roman</vt:lpstr>
      <vt:lpstr>Глобус</vt:lpstr>
      <vt:lpstr>Презентация Microsoft PowerPoint</vt:lpstr>
      <vt:lpstr>Миграции населения России</vt:lpstr>
      <vt:lpstr>Миграции.</vt:lpstr>
      <vt:lpstr>Слайд 3</vt:lpstr>
      <vt:lpstr>Слайд 4</vt:lpstr>
      <vt:lpstr>Слайд 5</vt:lpstr>
      <vt:lpstr>Слайд 6</vt:lpstr>
      <vt:lpstr>Слайд 7</vt:lpstr>
    </vt:vector>
  </TitlesOfParts>
  <Company>Гимназия № 69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Миграции населения России</dc:title>
  <dc:creator>ученик-33-6</dc:creator>
  <cp:lastModifiedBy>qwerty</cp:lastModifiedBy>
  <cp:revision>31</cp:revision>
  <dcterms:created xsi:type="dcterms:W3CDTF">2004-12-27T11:21:08Z</dcterms:created>
  <dcterms:modified xsi:type="dcterms:W3CDTF">2019-11-23T20:04:07Z</dcterms:modified>
</cp:coreProperties>
</file>