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8" r:id="rId9"/>
    <p:sldId id="271" r:id="rId10"/>
    <p:sldId id="272" r:id="rId11"/>
    <p:sldId id="273" r:id="rId12"/>
    <p:sldId id="279" r:id="rId13"/>
    <p:sldId id="277" r:id="rId14"/>
    <p:sldId id="280" r:id="rId15"/>
    <p:sldId id="263" r:id="rId16"/>
    <p:sldId id="265" r:id="rId17"/>
    <p:sldId id="278" r:id="rId18"/>
    <p:sldId id="281" r:id="rId19"/>
    <p:sldId id="283" r:id="rId20"/>
    <p:sldId id="284" r:id="rId21"/>
    <p:sldId id="285" r:id="rId22"/>
    <p:sldId id="287" r:id="rId23"/>
    <p:sldId id="28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7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136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7088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485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924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34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676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098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3732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4105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217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5864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r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396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neposedu.ru/wp-content/uploads/2015/05/mnemodorozhka_k_poslovise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17938" y="1428736"/>
            <a:ext cx="8726062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РАЗВИТИЕ РЕЧИ ДЕТЕЙ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 ПОМОЩЬЮ МНЕМОТЕХНИКИ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AXN1NM2Kmm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3056" t="55120"/>
          <a:stretch>
            <a:fillRect/>
          </a:stretch>
        </p:blipFill>
        <p:spPr>
          <a:xfrm>
            <a:off x="1571604" y="500042"/>
            <a:ext cx="7831646" cy="507209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-142900"/>
            <a:ext cx="78867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СТИХОТВОРЕНИЯ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CpFqaX87YT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4209" b="22838"/>
          <a:stretch>
            <a:fillRect/>
          </a:stretch>
        </p:blipFill>
        <p:spPr>
          <a:xfrm>
            <a:off x="1928794" y="1000108"/>
            <a:ext cx="6000792" cy="61917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Содержимое 9" descr="вод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22108"/>
          <a:stretch>
            <a:fillRect/>
          </a:stretch>
        </p:blipFill>
        <p:spPr>
          <a:xfrm>
            <a:off x="1714480" y="0"/>
            <a:ext cx="6143668" cy="676829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0Fcv-TDdr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r="2436" b="31019"/>
          <a:stretch>
            <a:fillRect/>
          </a:stretch>
        </p:blipFill>
        <p:spPr>
          <a:xfrm>
            <a:off x="1500166" y="285728"/>
            <a:ext cx="6286544" cy="62865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маш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31959"/>
          <a:stretch>
            <a:fillRect/>
          </a:stretch>
        </p:blipFill>
        <p:spPr>
          <a:xfrm>
            <a:off x="1214414" y="189417"/>
            <a:ext cx="6929486" cy="666858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4936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ЗАГАДКИ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N05m4PNKKH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12589" b="34831"/>
          <a:stretch>
            <a:fillRect/>
          </a:stretch>
        </p:blipFill>
        <p:spPr>
          <a:xfrm>
            <a:off x="1214414" y="1643050"/>
            <a:ext cx="7478820" cy="507209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RVN9x5MZtBw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86050" y="360562"/>
            <a:ext cx="4500594" cy="64974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Мнемодорожка к пословице">
            <a:hlinkClick r:id="rId2" tooltip="&quot;Мнемодорожка к пословице&quot;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285728"/>
            <a:ext cx="5715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Наташа\Desktop\dd1b6a34f70fbfcea5659249c25e502f_jp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3857628"/>
            <a:ext cx="9144000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99217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РАБОТА НАД СОСТАВЛЕНИЕМ РАССКАЗА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" name="Содержимое 5" descr="ke69qYNrew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35963" b="22167"/>
          <a:stretch>
            <a:fillRect/>
          </a:stretch>
        </p:blipFill>
        <p:spPr>
          <a:xfrm>
            <a:off x="1357290" y="1285860"/>
            <a:ext cx="7143800" cy="521497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v1XftQjv7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1890284" y="-818770"/>
            <a:ext cx="5649185" cy="800105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643314"/>
            <a:ext cx="7772400" cy="238760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Мнемотехника 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– это система методов и приемов, обеспечивающих успешное освоение детьми знаний об особенностях объектов природы, об окружающем мире, эффективное запоминание структуры рассказа, сохранение и воспроизведение информации и, конечно, развитие речи.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0298" y="6357958"/>
            <a:ext cx="6858000" cy="11428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Szq67vj42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2081542" y="-367085"/>
            <a:ext cx="5195232" cy="735811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ejQ4uQ-gT3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2157088" y="-585508"/>
            <a:ext cx="5214975" cy="738607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ytYQ8vB8LG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1903992" y="-832478"/>
            <a:ext cx="5715041" cy="809433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9VpOhbgwX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1717968" y="-932205"/>
            <a:ext cx="5850942" cy="828681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1214422"/>
            <a:ext cx="7772400" cy="4500594"/>
          </a:xfrm>
        </p:spPr>
        <p:txBody>
          <a:bodyPr>
            <a:normAutofit fontScale="90000"/>
          </a:bodyPr>
          <a:lstStyle/>
          <a:p>
            <a:pPr>
              <a:buFont typeface="Wingdings" pitchFamily="2" charset="2"/>
              <a:buChar char="v"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Мнемотехника используется для:</a:t>
            </a:r>
            <a:b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обогащения словарного запаса,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при обучении составлению рассказов,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при пересказах художественной литературы,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при отгадывании и загадывании загадок,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при заучивании стихов.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71736" y="6572272"/>
            <a:ext cx="6858000" cy="11428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571504"/>
          </a:xfrm>
        </p:spPr>
        <p:txBody>
          <a:bodyPr>
            <a:noAutofit/>
          </a:bodyPr>
          <a:lstStyle/>
          <a:p>
            <a:pPr lvl="0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помощью мнемотехники дети:</a:t>
            </a:r>
            <a:b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0800000" flipV="1">
            <a:off x="857224" y="857232"/>
            <a:ext cx="7858180" cy="5572164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Учатся составлять рассказы, пересказывать литературные произведения, заучивать стихи 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 детей расширяется круг знаний об окружающем мире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 детей увеличивается словарный запас. Дети начинают пользоваться всеми частями речи, хотя пока употребляют их не всегда точно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Улучшается грамматический строй, дети меньше допускают ошибок в согласовании прилагательных с существительными в роде, числе, падеже, правильно употребляют в активной речи предлоги, реже их  пропускают и заменяют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Развиваются  психические процессы: наблюдательность, логическое и образное мышление, внимание, творческое воображение, память, усидчивость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 детей возрастает умственная активность, сообразительность, наблюдательность, умение сравнивать, выделять существенные признаки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Дети учатся перекодировать информацию, т.е. преобразовывать абстрактные символы в образы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C:\Users\Наташа\Desktop\img13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000216"/>
            <a:ext cx="8215338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365126"/>
            <a:ext cx="8429684" cy="1325563"/>
          </a:xfrm>
        </p:spPr>
        <p:txBody>
          <a:bodyPr>
            <a:noAutofit/>
          </a:bodyPr>
          <a:lstStyle/>
          <a:p>
            <a:pPr lvl="0"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Строится от простого к сложному. Работу необходимо начинать с простейших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мнемоквадратов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Потом переходим к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мнемодорожкам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– это соединение нескольких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мнемоквадратов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И только потом переходим к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мнемотаблицам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28650" y="5929329"/>
            <a:ext cx="7886700" cy="247633"/>
          </a:xfrm>
        </p:spPr>
        <p:txBody>
          <a:bodyPr>
            <a:normAutofit fontScale="92500" lnSpcReduction="20000"/>
          </a:bodyPr>
          <a:lstStyle/>
          <a:p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56354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МНЕМОДОРОЖКИ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C:\Users\Наташа\Desktop\img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071523"/>
            <a:ext cx="8072494" cy="5786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54213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МНЕМОТАБЛИЦЫ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sz="2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Работа по </a:t>
            </a: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мнемотаблицам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состоит из трех этапов.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этап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: Рассматривание таблицы и разбор того, что на ней изображено.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 этап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: Осуществляется перекодирование информации, т.е. преобразование из абстрактных символов в образы.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 этап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: После перекодирования осуществляется пересказ сказки или рассказ по заданной теме.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Мнемотаблицы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можно использовать для составления описательных рассказов об игрушках, посуде, одежде, овощах и фруктах, птицах, животных, насекомых. Данные схемы помогают детям самостоятельно определить главные свойства и признаки рассматриваемого предмета, установить последовательность изложения выявленных признаков; обогащают словарный запас детей.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6072205"/>
            <a:ext cx="7886700" cy="104757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964513" y="-464372"/>
            <a:ext cx="5786478" cy="7858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14290"/>
            <a:ext cx="7886700" cy="149066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Использование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мнемодорожек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мнемотаблиц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при заучивании стихотворений, загадок,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чистоговорок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1928802"/>
            <a:ext cx="7886700" cy="4160849"/>
          </a:xfrm>
        </p:spPr>
        <p:txBody>
          <a:bodyPr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Суть заключается в следующем: на каждое слово или маленькое словосочетание придумывается картинка (изображение); таким образом, все стихотворение зарисовывается схематически. После этого ребенок по памяти, используя графическое изображение, воспроизводит стихотворение целиком. На начальном этапе предлагается  готовый план - схема, а затем дети  сами создают свою схему.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73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173</Template>
  <TotalTime>171</TotalTime>
  <Words>144</Words>
  <Application>Microsoft Office PowerPoint</Application>
  <PresentationFormat>Экран (4:3)</PresentationFormat>
  <Paragraphs>20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173</vt:lpstr>
      <vt:lpstr>Презентация PowerPoint</vt:lpstr>
      <vt:lpstr>Мнемотехника – это система методов и приемов, обеспечивающих успешное освоение детьми знаний об особенностях объектов природы, об окружающем мире, эффективное запоминание структуры рассказа, сохранение и воспроизведение информации и, конечно, развитие речи. </vt:lpstr>
      <vt:lpstr>Мнемотехника используется для:  - обогащения словарного запаса,  - при обучении составлению рассказов,   - при пересказах художественной литературы,   - при отгадывании и загадывании загадок,   - при заучивании стихов.  </vt:lpstr>
      <vt:lpstr>С помощью мнемотехники дети:  </vt:lpstr>
      <vt:lpstr>   Строится от простого к сложному. Работу необходимо начинать с простейших мнемоквадратов. Потом переходим к мнемодорожкам – это соединение нескольких мнемоквадратов. И только потом переходим к мнемотаблицам.  </vt:lpstr>
      <vt:lpstr>МНЕМОДОРОЖКИ</vt:lpstr>
      <vt:lpstr>     МНЕМОТАБЛИЦЫ  Работа по мнемотаблицам состоит из трех этапов. 1 этап: Рассматривание таблицы и разбор того, что на ней изображено.  2 этап: Осуществляется перекодирование информации, т.е. преобразование из абстрактных символов в образы. 3 этап: После перекодирования осуществляется пересказ сказки или рассказ по заданной теме.   Мнемотаблицы можно использовать для составления описательных рассказов об игрушках, посуде, одежде, овощах и фруктах, птицах, животных, насекомых. Данные схемы помогают детям самостоятельно определить главные свойства и признаки рассматриваемого предмета, установить последовательность изложения выявленных признаков; обогащают словарный запас детей.    </vt:lpstr>
      <vt:lpstr>Презентация PowerPoint</vt:lpstr>
      <vt:lpstr>Использование мнемодорожек и мнемотаблиц при заучивании стихотворений, загадок, чистоговорок </vt:lpstr>
      <vt:lpstr>Презентация PowerPoint</vt:lpstr>
      <vt:lpstr>СТИХОТВОРЕНИЯ</vt:lpstr>
      <vt:lpstr>Презентация PowerPoint</vt:lpstr>
      <vt:lpstr>Презентация PowerPoint</vt:lpstr>
      <vt:lpstr>Презентация PowerPoint</vt:lpstr>
      <vt:lpstr>ЗАГАДКИ</vt:lpstr>
      <vt:lpstr>Презентация PowerPoint</vt:lpstr>
      <vt:lpstr>Презентация PowerPoint</vt:lpstr>
      <vt:lpstr>РАБОТА НАД СОСТАВЛЕНИЕМ РАССКАЗА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Наталия Сидорова</dc:creator>
  <cp:lastModifiedBy>Наталья</cp:lastModifiedBy>
  <cp:revision>20</cp:revision>
  <dcterms:created xsi:type="dcterms:W3CDTF">2015-10-27T17:00:14Z</dcterms:created>
  <dcterms:modified xsi:type="dcterms:W3CDTF">2019-02-14T18:43:59Z</dcterms:modified>
</cp:coreProperties>
</file>