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9" autoAdjust="0"/>
    <p:restoredTop sz="94660"/>
  </p:normalViewPr>
  <p:slideViewPr>
    <p:cSldViewPr>
      <p:cViewPr varScale="1">
        <p:scale>
          <a:sx n="110" d="100"/>
          <a:sy n="110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016224"/>
          </a:xfrm>
        </p:spPr>
        <p:txBody>
          <a:bodyPr>
            <a:noAutofit/>
          </a:bodyPr>
          <a:lstStyle/>
          <a:p>
            <a:r>
              <a:rPr lang="ru-RU" sz="6000" b="1" spc="50" dirty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«Морфемный разбор слова»</a:t>
            </a:r>
            <a:br>
              <a:rPr lang="ru-RU" sz="6000" b="1" spc="50" dirty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</a:br>
            <a:endParaRPr lang="ru-RU" sz="60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36912"/>
            <a:ext cx="6400800" cy="1224136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Цифровой </a:t>
            </a:r>
            <a:r>
              <a:rPr lang="ru-RU" sz="3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диктант</a:t>
            </a:r>
          </a:p>
          <a:p>
            <a:r>
              <a:rPr lang="ru-RU" sz="3600" b="1" spc="5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учащихся 7 класса</a:t>
            </a:r>
            <a:endParaRPr lang="ru-RU" sz="3600" b="1" spc="50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5399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Делаем так!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62500" lnSpcReduction="20000"/>
          </a:bodyPr>
          <a:lstStyle/>
          <a:p>
            <a:r>
              <a:rPr lang="ru-RU" sz="5800" dirty="0" smtClean="0"/>
              <a:t>Я диктую слово, вы выбираете цифру, под которой зашифрован морфемный состав данного слова и записываете ее, например: </a:t>
            </a:r>
          </a:p>
          <a:p>
            <a:r>
              <a:rPr lang="ru-RU" sz="5800" i="1" dirty="0"/>
              <a:t>Обрастают</a:t>
            </a:r>
            <a:r>
              <a:rPr lang="ru-RU" sz="5800" dirty="0"/>
              <a:t>: </a:t>
            </a:r>
            <a:r>
              <a:rPr lang="ru-RU" sz="5800" i="1" dirty="0"/>
              <a:t>об-</a:t>
            </a:r>
            <a:r>
              <a:rPr lang="ru-RU" sz="5800" dirty="0"/>
              <a:t>  приставка, </a:t>
            </a:r>
            <a:r>
              <a:rPr lang="ru-RU" sz="5800" b="1" i="1" dirty="0"/>
              <a:t>-</a:t>
            </a:r>
            <a:r>
              <a:rPr lang="ru-RU" sz="5800" b="1" i="1" dirty="0" err="1"/>
              <a:t>раст</a:t>
            </a:r>
            <a:r>
              <a:rPr lang="ru-RU" sz="5800" b="1" i="1" dirty="0"/>
              <a:t>- </a:t>
            </a:r>
            <a:r>
              <a:rPr lang="ru-RU" sz="5800" dirty="0"/>
              <a:t>корень, </a:t>
            </a:r>
            <a:r>
              <a:rPr lang="ru-RU" sz="5800" b="1" i="1" dirty="0"/>
              <a:t>-а- </a:t>
            </a:r>
            <a:r>
              <a:rPr lang="ru-RU" sz="5800" dirty="0"/>
              <a:t>суффикс, </a:t>
            </a:r>
            <a:r>
              <a:rPr lang="ru-RU" sz="5800" b="1" i="1" dirty="0"/>
              <a:t>-ют </a:t>
            </a:r>
            <a:r>
              <a:rPr lang="ru-RU" sz="5800" dirty="0"/>
              <a:t>окончание. </a:t>
            </a:r>
            <a:r>
              <a:rPr lang="ru-RU" sz="5800" dirty="0" smtClean="0"/>
              <a:t>Получилась </a:t>
            </a:r>
            <a:r>
              <a:rPr lang="ru-RU" sz="5800" b="1" dirty="0" smtClean="0"/>
              <a:t>схема</a:t>
            </a:r>
            <a:r>
              <a:rPr lang="ru-RU" sz="5800" dirty="0"/>
              <a:t>: ﹁◠^</a:t>
            </a:r>
            <a:r>
              <a:rPr lang="ru-RU" sz="5800" dirty="0" smtClean="0"/>
              <a:t>☐, она находится под цифрой </a:t>
            </a:r>
            <a:r>
              <a:rPr lang="ru-RU" sz="5800" b="1" dirty="0" smtClean="0"/>
              <a:t>1</a:t>
            </a:r>
            <a:r>
              <a:rPr lang="ru-RU" sz="5800" dirty="0" smtClean="0"/>
              <a:t>, записываем ее в тетрадь.</a:t>
            </a:r>
            <a:endParaRPr lang="ru-RU" sz="5800" b="1" dirty="0" smtClean="0"/>
          </a:p>
          <a:p>
            <a:r>
              <a:rPr lang="ru-RU" sz="5800" dirty="0" smtClean="0"/>
              <a:t>В конце работы у вас должна получиться цифра.</a:t>
            </a:r>
            <a:r>
              <a:rPr lang="ru-RU" sz="4500" dirty="0" smtClean="0"/>
              <a:t>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6419608"/>
            <a:ext cx="266429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Цифровые обозначения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6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Цифровые обозначения схем: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1</a:t>
            </a:r>
            <a:r>
              <a:rPr lang="ru-RU" sz="4000" b="1" dirty="0"/>
              <a:t>.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400" dirty="0" smtClean="0"/>
              <a:t>﹁</a:t>
            </a:r>
            <a:r>
              <a:rPr lang="ru-RU" sz="4400" dirty="0"/>
              <a:t>◠^</a:t>
            </a:r>
            <a:r>
              <a:rPr lang="ru-RU" sz="4000" dirty="0"/>
              <a:t>☐</a:t>
            </a:r>
          </a:p>
          <a:p>
            <a:pPr marL="0" indent="0">
              <a:buNone/>
            </a:pPr>
            <a:r>
              <a:rPr lang="ru-RU" sz="4000" b="1" dirty="0"/>
              <a:t>2.</a:t>
            </a:r>
            <a:r>
              <a:rPr lang="ru-RU" sz="4000" dirty="0"/>
              <a:t> </a:t>
            </a:r>
            <a:r>
              <a:rPr lang="ru-RU" sz="4000" dirty="0" smtClean="0"/>
              <a:t> ◠</a:t>
            </a:r>
            <a:r>
              <a:rPr lang="ru-RU" sz="4000" dirty="0"/>
              <a:t>^☐</a:t>
            </a:r>
          </a:p>
          <a:p>
            <a:pPr marL="0" indent="0">
              <a:buNone/>
            </a:pPr>
            <a:r>
              <a:rPr lang="ru-RU" sz="4000" b="1" dirty="0"/>
              <a:t>3.</a:t>
            </a:r>
            <a:r>
              <a:rPr lang="ru-RU" sz="4000" dirty="0"/>
              <a:t> </a:t>
            </a:r>
            <a:r>
              <a:rPr lang="ru-RU" sz="4000" dirty="0" smtClean="0"/>
              <a:t> ﹁</a:t>
            </a:r>
            <a:r>
              <a:rPr lang="ru-RU" sz="4000" dirty="0"/>
              <a:t>◠☐</a:t>
            </a:r>
          </a:p>
          <a:p>
            <a:pPr marL="0" indent="0">
              <a:buNone/>
            </a:pPr>
            <a:r>
              <a:rPr lang="ru-RU" sz="4000" b="1" dirty="0"/>
              <a:t>4.</a:t>
            </a:r>
            <a:r>
              <a:rPr lang="ru-RU" sz="4000" dirty="0"/>
              <a:t> </a:t>
            </a:r>
            <a:r>
              <a:rPr lang="ru-RU" sz="4000" dirty="0" smtClean="0"/>
              <a:t> ◠☐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/>
              <a:t>5.</a:t>
            </a:r>
            <a:r>
              <a:rPr lang="ru-RU" sz="4000" dirty="0"/>
              <a:t> </a:t>
            </a:r>
            <a:r>
              <a:rPr lang="ru-RU" sz="4000" dirty="0" smtClean="0"/>
              <a:t> ◠</a:t>
            </a:r>
            <a:endParaRPr lang="ru-RU" sz="4000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6373479"/>
            <a:ext cx="151216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Инструкция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6373479"/>
            <a:ext cx="266429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4" action="ppaction://hlinksldjump"/>
              </a:rPr>
              <a:t>Материал для учителя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6373479"/>
            <a:ext cx="187220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Взаимопроверка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59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Материал для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Басенки, </a:t>
            </a:r>
            <a:r>
              <a:rPr lang="ru-RU" sz="4400" dirty="0" smtClean="0"/>
              <a:t>красота</a:t>
            </a:r>
            <a:r>
              <a:rPr lang="ru-RU" sz="4400" dirty="0"/>
              <a:t>, брюки</a:t>
            </a:r>
            <a:r>
              <a:rPr lang="ru-RU" sz="4400" dirty="0" smtClean="0"/>
              <a:t>, </a:t>
            </a:r>
            <a:r>
              <a:rPr lang="ru-RU" sz="4400" dirty="0"/>
              <a:t>преграда, настольный</a:t>
            </a:r>
            <a:r>
              <a:rPr lang="ru-RU" sz="4400" dirty="0" smtClean="0"/>
              <a:t>,</a:t>
            </a:r>
            <a:r>
              <a:rPr lang="ru-RU" sz="4400" dirty="0"/>
              <a:t> </a:t>
            </a:r>
            <a:r>
              <a:rPr lang="ru-RU" sz="4400" dirty="0" smtClean="0"/>
              <a:t>пришкольный, </a:t>
            </a:r>
            <a:r>
              <a:rPr lang="ru-RU" sz="4400" dirty="0"/>
              <a:t>духовный, </a:t>
            </a:r>
            <a:r>
              <a:rPr lang="ru-RU" sz="4400" dirty="0" smtClean="0"/>
              <a:t>метро, </a:t>
            </a:r>
            <a:r>
              <a:rPr lang="ru-RU" sz="4400" dirty="0"/>
              <a:t>свет, </a:t>
            </a:r>
            <a:r>
              <a:rPr lang="ru-RU" sz="4400" dirty="0" smtClean="0"/>
              <a:t>лицо.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469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Взаимопроверка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600" b="1" dirty="0" smtClean="0"/>
              <a:t>Правильный ответ</a:t>
            </a:r>
            <a:r>
              <a:rPr lang="ru-RU" sz="4600" smtClean="0"/>
              <a:t>: </a:t>
            </a:r>
            <a:r>
              <a:rPr lang="ru-RU" sz="4600" smtClean="0"/>
              <a:t>2243112544</a:t>
            </a:r>
            <a:endParaRPr lang="ru-RU" sz="4600" dirty="0" smtClean="0"/>
          </a:p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r>
              <a:rPr lang="ru-RU" sz="4400" b="1" dirty="0" smtClean="0"/>
              <a:t>Оцените </a:t>
            </a:r>
            <a:r>
              <a:rPr lang="ru-RU" sz="4400" b="1" dirty="0"/>
              <a:t>работу:</a:t>
            </a:r>
            <a:endParaRPr lang="ru-RU" sz="4400" dirty="0"/>
          </a:p>
          <a:p>
            <a:r>
              <a:rPr lang="ru-RU" sz="4400" dirty="0"/>
              <a:t>0 ошибок – отметка «отлично»</a:t>
            </a:r>
          </a:p>
          <a:p>
            <a:r>
              <a:rPr lang="ru-RU" sz="4400" dirty="0"/>
              <a:t>1 – </a:t>
            </a:r>
            <a:r>
              <a:rPr lang="ru-RU" sz="4400" dirty="0" smtClean="0"/>
              <a:t>3 </a:t>
            </a:r>
            <a:r>
              <a:rPr lang="ru-RU" sz="4400" dirty="0"/>
              <a:t>ошибки – отметка «хорошо»</a:t>
            </a:r>
          </a:p>
          <a:p>
            <a:r>
              <a:rPr lang="ru-RU" sz="4400" dirty="0" smtClean="0"/>
              <a:t>4 </a:t>
            </a:r>
            <a:r>
              <a:rPr lang="ru-RU" sz="4400" dirty="0"/>
              <a:t>- </a:t>
            </a:r>
            <a:r>
              <a:rPr lang="ru-RU" sz="4400" dirty="0" smtClean="0"/>
              <a:t>5 </a:t>
            </a:r>
            <a:r>
              <a:rPr lang="ru-RU" sz="4400" dirty="0"/>
              <a:t>ошибки – отметка «удовлетворительно»</a:t>
            </a:r>
          </a:p>
          <a:p>
            <a:r>
              <a:rPr lang="ru-RU" sz="4400" dirty="0" smtClean="0"/>
              <a:t>6 и более </a:t>
            </a:r>
            <a:r>
              <a:rPr lang="ru-RU" sz="4400" dirty="0"/>
              <a:t>ошибок – работа не засчитывается</a:t>
            </a:r>
          </a:p>
          <a:p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6381328"/>
            <a:ext cx="133214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27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23\Desktop\IMG_5165-23-10-19-06-5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592288" cy="461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3356992"/>
            <a:ext cx="5266928" cy="27691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Ваганова Екатерина Александровна</a:t>
            </a:r>
          </a:p>
          <a:p>
            <a:r>
              <a:rPr lang="ru-RU" sz="3500" dirty="0"/>
              <a:t>с</a:t>
            </a:r>
            <a:r>
              <a:rPr lang="ru-RU" sz="3500" dirty="0" smtClean="0"/>
              <a:t>тудентка факультета филологии НФИ </a:t>
            </a:r>
            <a:r>
              <a:rPr lang="ru-RU" sz="3500" dirty="0" err="1" smtClean="0"/>
              <a:t>КемГУ</a:t>
            </a:r>
            <a:endParaRPr lang="ru-RU" sz="3500" dirty="0" smtClean="0"/>
          </a:p>
          <a:p>
            <a:r>
              <a:rPr lang="ru-RU" sz="3500" dirty="0"/>
              <a:t>э</a:t>
            </a:r>
            <a:r>
              <a:rPr lang="ru-RU" sz="3500" dirty="0" smtClean="0"/>
              <a:t>лектронная почта </a:t>
            </a:r>
            <a:r>
              <a:rPr lang="en-US" sz="3500" dirty="0" smtClean="0"/>
              <a:t>katishi1994@mail.ru</a:t>
            </a:r>
            <a:endParaRPr lang="ru-RU" sz="35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786210"/>
          </a:xfrm>
        </p:spPr>
        <p:txBody>
          <a:bodyPr>
            <a:noAutofit/>
          </a:bodyPr>
          <a:lstStyle/>
          <a:p>
            <a:r>
              <a:rPr lang="ru-RU" sz="4000" b="1" spc="50" dirty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Создатель цифрового диктанта на тему: «Морфемный разбор слова</a:t>
            </a:r>
            <a:r>
              <a:rPr lang="ru-RU" sz="4000" b="1" spc="5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3497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64/0006a69b-f736b734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400" b="1" dirty="0" smtClean="0"/>
              <a:t>Учебник</a:t>
            </a:r>
            <a:r>
              <a:rPr lang="ru-RU" sz="4400" dirty="0" smtClean="0"/>
              <a:t>: </a:t>
            </a:r>
            <a:r>
              <a:rPr lang="ru-RU" sz="4400" dirty="0">
                <a:cs typeface="Times New Roman" panose="02020603050405020304" pitchFamily="18" charset="0"/>
              </a:rPr>
              <a:t>Русский язык. </a:t>
            </a:r>
            <a:r>
              <a:rPr lang="ru-RU" sz="4400" dirty="0" smtClean="0">
                <a:cs typeface="Times New Roman" panose="02020603050405020304" pitchFamily="18" charset="0"/>
              </a:rPr>
              <a:t>7 </a:t>
            </a:r>
            <a:r>
              <a:rPr lang="ru-RU" sz="4400" dirty="0">
                <a:cs typeface="Times New Roman" panose="02020603050405020304" pitchFamily="18" charset="0"/>
              </a:rPr>
              <a:t>класс. </a:t>
            </a:r>
            <a:r>
              <a:rPr lang="ru-RU" sz="4400" dirty="0" err="1">
                <a:cs typeface="Times New Roman" panose="02020603050405020304" pitchFamily="18" charset="0"/>
              </a:rPr>
              <a:t>Ладыженская</a:t>
            </a:r>
            <a:r>
              <a:rPr lang="ru-RU" sz="4400" dirty="0">
                <a:cs typeface="Times New Roman" panose="02020603050405020304" pitchFamily="18" charset="0"/>
              </a:rPr>
              <a:t> Т.А., Баранов М.Т., </a:t>
            </a:r>
            <a:r>
              <a:rPr lang="ru-RU" sz="4400" dirty="0" err="1">
                <a:cs typeface="Times New Roman" panose="02020603050405020304" pitchFamily="18" charset="0"/>
              </a:rPr>
              <a:t>Тростенцова</a:t>
            </a:r>
            <a:r>
              <a:rPr lang="ru-RU" sz="4400" dirty="0">
                <a:cs typeface="Times New Roman" panose="02020603050405020304" pitchFamily="18" charset="0"/>
              </a:rPr>
              <a:t> Л.А. и др. -  М</a:t>
            </a:r>
            <a:r>
              <a:rPr lang="ru-RU" sz="4400" dirty="0" smtClean="0">
                <a:cs typeface="Times New Roman" panose="02020603050405020304" pitchFamily="18" charset="0"/>
              </a:rPr>
              <a:t>.: 2013 – 223 с.</a:t>
            </a:r>
          </a:p>
          <a:p>
            <a:r>
              <a:rPr lang="ru-RU" sz="4400" b="1" dirty="0" smtClean="0">
                <a:cs typeface="Times New Roman" panose="02020603050405020304" pitchFamily="18" charset="0"/>
              </a:rPr>
              <a:t>Картинка для презентации</a:t>
            </a:r>
            <a:r>
              <a:rPr lang="ru-RU" sz="4400" dirty="0" smtClean="0">
                <a:cs typeface="Times New Roman" panose="02020603050405020304" pitchFamily="18" charset="0"/>
              </a:rPr>
              <a:t>: </a:t>
            </a:r>
            <a:r>
              <a:rPr lang="en-US" sz="4400" dirty="0">
                <a:cs typeface="Times New Roman" panose="02020603050405020304" pitchFamily="18" charset="0"/>
              </a:rPr>
              <a:t>https://</a:t>
            </a:r>
            <a:r>
              <a:rPr lang="en-US" sz="4400" dirty="0" smtClean="0">
                <a:cs typeface="Times New Roman" panose="02020603050405020304" pitchFamily="18" charset="0"/>
              </a:rPr>
              <a:t>yandex.ru/images/search?cbir_id=2350476%2F94kIYvs5v9K03b8kqjB23Q&amp;cbird=5&amp;rpt=imageview&amp;redircnt=1572187669.1</a:t>
            </a:r>
            <a:endParaRPr lang="ru-RU" sz="4400" dirty="0" smtClean="0"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cs typeface="Times New Roman" panose="02020603050405020304" pitchFamily="18" charset="0"/>
              </a:rPr>
              <a:t>Слова</a:t>
            </a:r>
            <a:r>
              <a:rPr lang="ru-RU" sz="4400" dirty="0" smtClean="0">
                <a:cs typeface="Times New Roman" panose="02020603050405020304" pitchFamily="18" charset="0"/>
              </a:rPr>
              <a:t>: </a:t>
            </a:r>
            <a:r>
              <a:rPr lang="en-US" sz="4400" dirty="0">
                <a:cs typeface="Times New Roman" panose="02020603050405020304" pitchFamily="18" charset="0"/>
              </a:rPr>
              <a:t>https://videotutor-rusyaz.ru/uchenikam/testy-i-upragneniya/19-morfemikatesty.html</a:t>
            </a:r>
            <a:endParaRPr lang="ru-RU" sz="4400" dirty="0" smtClean="0">
              <a:cs typeface="Times New Roman" panose="02020603050405020304" pitchFamily="18" charset="0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726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211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«Морфемный разбор слова» </vt:lpstr>
      <vt:lpstr>Делаем так!</vt:lpstr>
      <vt:lpstr>Цифровые обозначения схем:</vt:lpstr>
      <vt:lpstr>Материал для учителя</vt:lpstr>
      <vt:lpstr>Взаимопроверка</vt:lpstr>
      <vt:lpstr>Создатель цифрового диктанта на тему: «Морфемный разбор слова»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Ваганова</dc:creator>
  <cp:lastModifiedBy>Екатерина Шайдурова</cp:lastModifiedBy>
  <cp:revision>11</cp:revision>
  <dcterms:created xsi:type="dcterms:W3CDTF">2019-10-27T13:35:42Z</dcterms:created>
  <dcterms:modified xsi:type="dcterms:W3CDTF">2019-11-23T06:21:16Z</dcterms:modified>
</cp:coreProperties>
</file>