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5" r:id="rId4"/>
    <p:sldId id="257" r:id="rId5"/>
    <p:sldId id="258" r:id="rId6"/>
    <p:sldId id="269" r:id="rId7"/>
    <p:sldId id="262" r:id="rId8"/>
    <p:sldId id="263" r:id="rId9"/>
    <p:sldId id="264" r:id="rId10"/>
    <p:sldId id="265" r:id="rId11"/>
    <p:sldId id="267" r:id="rId12"/>
    <p:sldId id="270" r:id="rId13"/>
    <p:sldId id="268" r:id="rId14"/>
    <p:sldId id="271" r:id="rId15"/>
    <p:sldId id="272" r:id="rId16"/>
    <p:sldId id="277" r:id="rId17"/>
    <p:sldId id="259" r:id="rId18"/>
    <p:sldId id="26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86C27C-7333-47F1-93E0-58BC90328D0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A66CC2-8CA1-4F2B-8906-CDCC50718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war.mil.ru/army/852/" TargetMode="External"/><Relationship Id="rId2" Type="http://schemas.openxmlformats.org/officeDocument/2006/relationships/hyperlink" Target="https://yandex.ru/images/search?text=%D0%BF%D0%B5%D1%80%D0%B2%D0%B0%D1%8F%20%D0%BC%D0%B8%D1%80%D0%BE%D0%B2%D0%B0%D1%8F%20%D0%B2%D0%BE%D0%B9%D0%BD%D0%B0%20%D0%B4%D0%B5%D0%B9%D1%81%D1%82%D0%B2%D1%83%D1%8E%D1%89%D0%B0%D1%8F%20%D0%B0%D1%80%D0%BC%D0%B8%D1%8F%20438%20%D0%BE%D1%85%D1%82%D0%B5%D0%BD%D1%81%D0%BA%D0%B8%D0%B9%20%D0%BF%D0%B5%D1%85%D0%BE%D1%82%D0%BD%D1%8B%D0%B9%20%D0%BF%D0%BE%D0%BE%D0%BB%D0%BA%207%20%D1%80%D0%BE%D1%82%D0%B0%204%20%D0%B2%D0%B7%D0%B2%D0%BE%D0%B4&amp;stype=image&amp;lr=39&amp;source=wiz&amp;nomisspell=1&amp;noreask=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hyperlink" Target="http://www.novik.3nx.ru/viewtopic.php?t=1006" TargetMode="External"/><Relationship Id="rId4" Type="http://schemas.openxmlformats.org/officeDocument/2006/relationships/hyperlink" Target="http://www.e-reading.club/bookreader.php/29534/Kornish_-_Russkaya_armiya_1914-1918_gg.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gwar.mil.ru/events/114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428604"/>
            <a:ext cx="5405430" cy="53292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мой дед</a:t>
            </a:r>
            <a:br>
              <a:rPr lang="ru-RU" dirty="0" smtClean="0"/>
            </a:br>
            <a:r>
              <a:rPr lang="ru-RU" dirty="0" smtClean="0"/>
              <a:t> Петушков</a:t>
            </a:r>
            <a:br>
              <a:rPr lang="ru-RU" dirty="0" smtClean="0"/>
            </a:br>
            <a:r>
              <a:rPr lang="ru-RU" dirty="0" smtClean="0"/>
              <a:t> Иван </a:t>
            </a:r>
            <a:br>
              <a:rPr lang="ru-RU" dirty="0" smtClean="0"/>
            </a:br>
            <a:r>
              <a:rPr lang="ru-RU" dirty="0" err="1" smtClean="0"/>
              <a:t>Демитриевич</a:t>
            </a:r>
            <a:r>
              <a:rPr lang="ru-RU" dirty="0" smtClean="0"/>
              <a:t> ,</a:t>
            </a:r>
            <a:br>
              <a:rPr lang="ru-RU" dirty="0" smtClean="0"/>
            </a:br>
            <a:r>
              <a:rPr lang="ru-RU" dirty="0" smtClean="0"/>
              <a:t> участник первой  мировой войны </a:t>
            </a:r>
            <a:r>
              <a:rPr lang="ru-RU" sz="3600" dirty="0" smtClean="0"/>
              <a:t>1914-1918</a:t>
            </a:r>
            <a:r>
              <a:rPr lang="ru-RU" sz="2400" dirty="0" smtClean="0"/>
              <a:t>гг</a:t>
            </a:r>
            <a:r>
              <a:rPr lang="ru-RU" sz="3600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b="1" dirty="0" smtClean="0"/>
              <a:t>Презентацию подготовил :Глебов Александр Александрович (внук дедушки), учитель МБОУ «Лицей №102». г. Ростов-на-Дону. 2019г.</a:t>
            </a:r>
            <a:endParaRPr lang="ru-RU" b="1" dirty="0"/>
          </a:p>
        </p:txBody>
      </p:sp>
      <p:pic>
        <p:nvPicPr>
          <p:cNvPr id="5" name="Picture 2" descr="C:\Users\acer\Desktop\дедушка Петушков Иван Демитриевич\Петушков Иван Демитриувич. 1917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00042"/>
            <a:ext cx="3091575" cy="45720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215082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2019г.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Полк в наступлении</a:t>
            </a:r>
            <a:endParaRPr lang="ru-RU" dirty="0"/>
          </a:p>
        </p:txBody>
      </p:sp>
      <p:pic>
        <p:nvPicPr>
          <p:cNvPr id="4098" name="Picture 2" descr="C:\Users\acer\Desktop\дедушка Петушков Иван Демитриевич\1-я мирвая войн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34" y="1500175"/>
            <a:ext cx="7888433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окопах первой мировой</a:t>
            </a:r>
            <a:endParaRPr lang="ru-RU" dirty="0"/>
          </a:p>
        </p:txBody>
      </p:sp>
      <p:pic>
        <p:nvPicPr>
          <p:cNvPr id="6146" name="Picture 2" descr="C:\Users\acer\Desktop\дедушка Петушков Иван Демитриевич\окопы первой мирово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692893" cy="468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Траншеи первой мировой</a:t>
            </a:r>
            <a:endParaRPr lang="ru-RU" dirty="0"/>
          </a:p>
        </p:txBody>
      </p:sp>
      <p:pic>
        <p:nvPicPr>
          <p:cNvPr id="8194" name="Picture 2" descr="C:\Users\acer\Desktop\дедушка Петушков Иван Демитриевич\траншеи первой мирово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571612"/>
            <a:ext cx="7215238" cy="485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Полевая кухня</a:t>
            </a:r>
            <a:endParaRPr lang="ru-RU" dirty="0"/>
          </a:p>
        </p:txBody>
      </p:sp>
      <p:pic>
        <p:nvPicPr>
          <p:cNvPr id="7170" name="Picture 2" descr="C:\Users\acer\Desktop\дедушка Петушков Иван Демитриевич\полевая кухн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500174"/>
            <a:ext cx="7191392" cy="5120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Пехотный полк на марше</a:t>
            </a:r>
            <a:endParaRPr lang="ru-RU" dirty="0"/>
          </a:p>
        </p:txBody>
      </p:sp>
      <p:pic>
        <p:nvPicPr>
          <p:cNvPr id="9218" name="Picture 2" descr="C:\Users\acer\Desktop\дедушка Петушков Иван Демитриевич\русская пехота 1-й миров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78742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новые позиции</a:t>
            </a:r>
            <a:endParaRPr lang="ru-RU" dirty="0"/>
          </a:p>
        </p:txBody>
      </p:sp>
      <p:pic>
        <p:nvPicPr>
          <p:cNvPr id="10242" name="Picture 2" descr="C:\Users\acer\Desktop\дедушка Петушков Иван Демитриевич\русская пехота на марш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857252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126/147890/img37.jpg"/>
          <p:cNvPicPr>
            <a:picLocks noChangeAspect="1" noChangeArrowheads="1"/>
          </p:cNvPicPr>
          <p:nvPr/>
        </p:nvPicPr>
        <p:blipFill>
          <a:blip r:embed="rId2" cstate="email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1643050"/>
            <a:ext cx="3190868" cy="3643338"/>
          </a:xfrm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Дедушка с женой </a:t>
            </a:r>
            <a:r>
              <a:rPr lang="ru-RU" sz="4000" dirty="0" err="1" smtClean="0"/>
              <a:t>Петушковой</a:t>
            </a:r>
            <a:r>
              <a:rPr lang="ru-RU" sz="4000" dirty="0" smtClean="0"/>
              <a:t> Екатериной Яковлевной и сыном Петром</a:t>
            </a:r>
            <a:endParaRPr lang="ru-RU" sz="4000" dirty="0"/>
          </a:p>
        </p:txBody>
      </p:sp>
      <p:pic>
        <p:nvPicPr>
          <p:cNvPr id="3074" name="Picture 2" descr="C:\Users\acer\Desktop\дедушка Петушков Иван Демитриевич\Дедушка с бабушкой и сыном Петр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290"/>
            <a:ext cx="4735864" cy="63579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cer\Desktop\Для презентации Блокада\Document_36.tif"/>
          <p:cNvPicPr/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214414" y="1785926"/>
            <a:ext cx="7143800" cy="4714908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0" y="0"/>
            <a:ext cx="8786842" cy="135732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Мама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(Глебова Антонина Ивановна,16 лет) со своим отцом – Иваном 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Петушковым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участником Первой мировой войны.             Умер в годы блокады Ленинграда.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Интернет источники о Первой мировой войне</a:t>
            </a:r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786182" y="1714488"/>
            <a:ext cx="5072098" cy="470898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только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  <a:hlinkClick r:id="rId2"/>
              </a:rPr>
              <a:t>первая мировая война действующая армия 438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  <a:hlinkClick r:id="rId2"/>
              </a:rPr>
              <a:t>охтенский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  <a:hlinkClick r:id="rId2"/>
              </a:rPr>
              <a:t> пехотный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  <a:hlinkClick r:id="rId2"/>
              </a:rPr>
              <a:t>поолк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  <a:hlinkClick r:id="rId2"/>
              </a:rPr>
              <a:t> 7 рота 4 взвод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https://gwar.mil.ru/army/852/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&amp;quo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&amp;quot"/>
                <a:ea typeface="Times New Roman" pitchFamily="18" charset="0"/>
                <a:cs typeface="Arial" pitchFamily="34" charset="0"/>
              </a:rPr>
              <a:t>источники: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&amp;quot"/>
                <a:ea typeface="Times New Roman" pitchFamily="18" charset="0"/>
                <a:cs typeface="Arial" pitchFamily="34" charset="0"/>
                <a:hlinkClick r:id="rId4"/>
              </a:rPr>
              <a:t>http://www.e-reading.club/bookreader.php/29534/Kornish_-_Rus...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&amp;quot"/>
                <a:ea typeface="Times New Roman" pitchFamily="18" charset="0"/>
                <a:cs typeface="Arial" pitchFamily="34" charset="0"/>
                <a:hlinkClick r:id="rId5"/>
              </a:rPr>
              <a:t>http://www.novik.3nx.ru/viewtopic.php?t=1006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acer\Desktop\дедушка Петушков Иван Демитриевич\оловяный солдат 1-й мировой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2071678"/>
            <a:ext cx="3143272" cy="3548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900igr.net/up/datas/106006/028.jpg"/>
          <p:cNvPicPr>
            <a:picLocks noChangeAspect="1" noChangeArrowheads="1"/>
          </p:cNvPicPr>
          <p:nvPr/>
        </p:nvPicPr>
        <p:blipFill>
          <a:blip r:embed="rId2"/>
          <a:srcRect t="10324" r="3038" b="4259"/>
          <a:stretch>
            <a:fillRect/>
          </a:stretch>
        </p:blipFill>
        <p:spPr bwMode="auto">
          <a:xfrm>
            <a:off x="0" y="0"/>
            <a:ext cx="90824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e1b/000096d2-38704988/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дедушка Петушков Иван Демитриевич\Дедушка на фронт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14290"/>
            <a:ext cx="4889284" cy="62865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214282" y="285728"/>
            <a:ext cx="3643338" cy="6143668"/>
          </a:xfrm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Дедушка Петушков Иван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Демитриевич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(на фото справа).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Первая мировая война, 1916г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 Действующая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армия, 438-й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Охтенский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пехотный полк, 7-я рота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,           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4-й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взвод.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23.12.1916г.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1785926"/>
            <a:ext cx="3833810" cy="99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cer\Desktop\дедушка Петушков Иван Демитриевич\Петушков Иван Демитриувич. 1917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4202593" cy="62150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" name="Рисунок 3" descr="C:\Users\acer\Desktop\дедушка Петушков Иван Демитриевич\текст 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857364"/>
            <a:ext cx="3551024" cy="452717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628" y="285728"/>
            <a:ext cx="38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Петушков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Иван 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Демитриевич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Винтовка первой мировой</a:t>
            </a:r>
            <a:endParaRPr lang="ru-RU" dirty="0"/>
          </a:p>
        </p:txBody>
      </p:sp>
      <p:pic>
        <p:nvPicPr>
          <p:cNvPr id="5123" name="Picture 3" descr="C:\Users\acer\Desktop\дедушка Петушков Иван Демитриевич\винтовка, с которой воевал деду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440942" cy="5064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438-й пехотный </a:t>
            </a:r>
            <a:r>
              <a:rPr lang="ru-RU" dirty="0" err="1" smtClean="0"/>
              <a:t>Охтенский</a:t>
            </a:r>
            <a:r>
              <a:rPr lang="ru-RU" dirty="0" smtClean="0"/>
              <a:t> полк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214423"/>
            <a:ext cx="8715436" cy="3416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Годы существования: 1915 — 1918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6 .06.1915 - сформирован из 634-й, 635-й Петроградских пеших дружин Государственного ополчения. Входил в состав 110-й пехотной дивизии.</a:t>
            </a:r>
          </a:p>
          <a:p>
            <a:pPr fontAlgn="base"/>
            <a:r>
              <a:rPr lang="ru-RU" sz="2400" b="1" dirty="0" smtClean="0"/>
              <a:t>Участвовал в боевых действиях </a:t>
            </a:r>
            <a:r>
              <a:rPr lang="ru-RU" sz="2400" dirty="0" err="1" smtClean="0">
                <a:hlinkClick r:id="rId2"/>
              </a:rPr>
              <a:t>Митавская</a:t>
            </a:r>
            <a:r>
              <a:rPr lang="ru-RU" sz="2400" dirty="0" smtClean="0">
                <a:hlinkClick r:id="rId2"/>
              </a:rPr>
              <a:t> операция</a:t>
            </a:r>
            <a:r>
              <a:rPr lang="ru-RU" sz="2400" dirty="0" smtClean="0"/>
              <a:t> 23.01.1917 — 10.02.1917г.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400" dirty="0" smtClean="0"/>
              <a:t>Пехотная рота царской армии по штату, утверждённому 6 мая 1910 года, состояла из четырёх взводов, каждый из которых состоял из четырёх отделений. </a:t>
            </a:r>
            <a:endParaRPr lang="ru-RU" sz="2400" dirty="0"/>
          </a:p>
        </p:txBody>
      </p:sp>
      <p:pic>
        <p:nvPicPr>
          <p:cNvPr id="4" name="Picture 2" descr="Скачать шаблон powerpoint Первая мировая вой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58" y="4857760"/>
            <a:ext cx="8977342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cer\Desktop\upload_army_unit_image_438%20-%20067-2-Пех%20пох.jpg"/>
          <p:cNvPicPr>
            <a:picLocks noChangeAspect="1" noChangeArrowheads="1"/>
          </p:cNvPicPr>
          <p:nvPr/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285720" y="214290"/>
            <a:ext cx="868881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Солдаты первой мировой</a:t>
            </a:r>
            <a:endParaRPr lang="ru-RU" dirty="0"/>
          </a:p>
        </p:txBody>
      </p:sp>
      <p:pic>
        <p:nvPicPr>
          <p:cNvPr id="3074" name="Picture 2" descr="C:\Users\acer\Desktop\дедушка Петушков Иван Демитриевич\русские солдат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3000396" cy="38975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5" name="Picture 3" descr="C:\Users\acer\Desktop\дедушка Петушков Иван Демитриевич\ополченец первой мирово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357298"/>
            <a:ext cx="2253956" cy="38339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2" descr="Скачать шаблон powerpoint Первая мировая вой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658" y="4929198"/>
            <a:ext cx="8977342" cy="1714488"/>
          </a:xfrm>
          <a:prstGeom prst="rect">
            <a:avLst/>
          </a:prstGeom>
          <a:noFill/>
        </p:spPr>
      </p:pic>
      <p:pic>
        <p:nvPicPr>
          <p:cNvPr id="6" name="Рисунок 5" descr="C:\Users\acer\Desktop\дедушка Петушков Иван Демитриевич\Дедушка на фронте.jpg"/>
          <p:cNvPicPr/>
          <p:nvPr/>
        </p:nvPicPr>
        <p:blipFill>
          <a:blip r:embed="rId5"/>
          <a:srcRect l="60142" t="24973" b="16789"/>
          <a:stretch>
            <a:fillRect/>
          </a:stretch>
        </p:blipFill>
        <p:spPr bwMode="auto">
          <a:xfrm>
            <a:off x="4071934" y="1285860"/>
            <a:ext cx="1645665" cy="371477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71934" y="5072074"/>
            <a:ext cx="1643074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Петушков Иван. 1916г.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299</TotalTime>
  <Words>229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 мой дед  Петушков  Иван  Демитриевич ,  участник первой  мировой войны 1914-1918гг. </vt:lpstr>
      <vt:lpstr>Слайд 2</vt:lpstr>
      <vt:lpstr>Слайд 3</vt:lpstr>
      <vt:lpstr>Слайд 4</vt:lpstr>
      <vt:lpstr>Слайд 5</vt:lpstr>
      <vt:lpstr>Винтовка первой мировой</vt:lpstr>
      <vt:lpstr>438-й пехотный Охтенский полк</vt:lpstr>
      <vt:lpstr>Слайд 8</vt:lpstr>
      <vt:lpstr>Солдаты первой мировой</vt:lpstr>
      <vt:lpstr>Полк в наступлении</vt:lpstr>
      <vt:lpstr>В окопах первой мировой</vt:lpstr>
      <vt:lpstr>Траншеи первой мировой</vt:lpstr>
      <vt:lpstr>Полевая кухня</vt:lpstr>
      <vt:lpstr>Пехотный полк на марше</vt:lpstr>
      <vt:lpstr>На новые позиции</vt:lpstr>
      <vt:lpstr>Слайд 16</vt:lpstr>
      <vt:lpstr>Дедушка с женой Петушковой Екатериной Яковлевной и сыном Петром</vt:lpstr>
      <vt:lpstr>Слайд 18</vt:lpstr>
      <vt:lpstr>Интернет источники о Первой мировой войне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Дедушка Петушков Иван Демитриевич </dc:title>
  <dc:creator>Пользователь Windows</dc:creator>
  <cp:lastModifiedBy>Пользователь Windows</cp:lastModifiedBy>
  <cp:revision>65</cp:revision>
  <dcterms:created xsi:type="dcterms:W3CDTF">2019-11-21T13:09:55Z</dcterms:created>
  <dcterms:modified xsi:type="dcterms:W3CDTF">2019-11-23T14:25:54Z</dcterms:modified>
</cp:coreProperties>
</file>