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4D57CF4-D18B-4A81-AB2A-250175C7AEEF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D16FEE-A9F8-418B-B236-1963A624C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7;&#1077;&#1089;&#1085;&#1103;%20&#1074;&#1080;&#1085;&#1085;&#1080;-&#1087;&#1091;&#1093;&#1072;.mp3" TargetMode="Externa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0;&#1079;%20&#1095;&#1077;&#1075;&#1086;%20&#1078;&#1077;%20&#1089;&#1076;&#1077;&#1083;&#1072;&#1085;&#1099;%20&#1076;&#1077;&#1074;&#1095;&#1086;&#1085;&#1082;&#1080;.mp3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91;&#1083;&#1099;&#1073;&#1082;&#1072;.mp3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7;&#1088;&#1086;%20&#1087;&#1072;&#1087;&#1091;.mp3" TargetMode="Externa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7;&#1089;&#1083;&#1080;%20&#1073;&#1083;&#1080;&#1079;&#1082;&#1086;%20&#1074;&#1086;&#1088;&#1086;&#1073;&#1077;&#1081;.mp3" TargetMode="Externa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3;&#1088;&#1077;&#1084;&#1077;&#1085;&#1089;&#1082;&#1080;&#1077;%20&#1084;&#1091;&#1079;&#1099;&#1082;&#1072;&#1085;&#1090;&#1099;.mp3" TargetMode="Externa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7;&#1077;&#1089;&#1085;&#1103;%20&#1087;&#1077;&#1088;&#1074;&#1086;&#1082;&#1083;&#1072;&#1089;&#1089;&#1085;&#1080;&#1082;&#1072;%20(2).mp3" TargetMode="Externa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4;&#1086;&#1083;&#1096;&#1077;&#1073;&#1085;&#1080;&#1082;-&#1085;&#1077;&#1076;&#1086;&#1091;&#1095;&#1082;&#1072;.mp3" TargetMode="Externa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4;&#1084;&#1077;&#1089;&#1090;&#1077;%20&#1074;&#1077;&#1089;&#1077;&#1083;&#1086;%20&#1096;&#1072;&#1075;&#1072;&#1090;&#1100;.mp3" TargetMode="Externa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5;&#1086;&#1083;&#1091;&#1073;&#1086;&#1081;%20&#1074;&#1072;&#1075;&#1086;&#1085;.mp3" TargetMode="Externa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9;&#1086;&#1083;&#1085;&#1077;&#1095;&#1085;&#1099;&#1081;%20&#1082;&#1088;&#1091;&#1075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92;&#1072;&#1085;&#1092;&#1072;&#1088;&#1099;.mp3" TargetMode="Externa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9;&#1087;&#1103;&#1090;%20&#1091;&#1089;&#1090;&#1072;&#1083;&#1099;&#1077;%20&#1080;&#1075;&#1088;&#1091;&#1096;&#1082;&#1080;.mp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5;&#1072;%20&#1083;&#1091;&#1075;&#1091;%20%20&#1087;&#1072;&#1089;&#1091;&#1090;&#1089;&#1103;%20%20&#1082;&#1086;...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6;&#1074;&#1072;%20&#1074;&#1077;&#1089;&#1105;&#1083;&#1099;&#1093;%20&#1075;&#1091;&#1089;&#1103;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8;&#1072;&#1079;%20&#1084;&#1086;&#1088;&#1086;&#1079;&#1085;&#1086;&#1102;%20%20&#1079;&#1080;&#1084;&#1086;&#1081;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4;%20&#1090;&#1088;&#1072;&#1074;&#1077;%20%20&#1089;&#1080;&#1076;&#1077;&#1083;%20%20&#1082;&#1091;&#1079;&#1085;&#1077;&#1095;&#1080;&#1082;.mp3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76;&#1086;&#1073;&#1088;&#1099;&#1081;%20&#1078;&#1091;&#1082;.mp3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1ruS_Comp_2\Desktop\&#1087;&#1077;&#1089;&#1085;&#1080;%20&#1076;&#1083;&#1103;%20&#1074;&#1080;&#1082;&#1090;&#1086;&#1088;&#1080;&#1085;&#1099;\&#1087;&#1077;&#1089;&#1077;&#1085;&#1082;&#1072;%20&#1084;&#1072;&#1084;&#1086;&#1085;&#1090;&#1105;&#1085;&#1082;&#1072;.mp3" TargetMode="Externa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4348404" cy="2109782"/>
          </a:xfrm>
        </p:spPr>
        <p:txBody>
          <a:bodyPr/>
          <a:lstStyle/>
          <a:p>
            <a:r>
              <a:rPr lang="ru-RU" dirty="0" smtClean="0"/>
              <a:t>Музыкальная  викторина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3071810"/>
            <a:ext cx="4929222" cy="3500462"/>
          </a:xfrm>
        </p:spPr>
        <p:txBody>
          <a:bodyPr>
            <a:noAutofit/>
          </a:bodyPr>
          <a:lstStyle/>
          <a:p>
            <a:r>
              <a:rPr lang="ru-RU" sz="6600" dirty="0" smtClean="0"/>
              <a:t>«Наши любимые  песни»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 в голове  у </a:t>
            </a:r>
            <a:r>
              <a:rPr lang="ru-RU" dirty="0" err="1" smtClean="0"/>
              <a:t>Винни-Пуха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9218" name="Picture 2" descr="C:\Users\V1ruS_Comp_2\Desktop\картинки к викторине\hqdefault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142983"/>
            <a:ext cx="6786610" cy="5214975"/>
          </a:xfrm>
          <a:prstGeom prst="rect">
            <a:avLst/>
          </a:prstGeom>
          <a:noFill/>
        </p:spPr>
      </p:pic>
      <p:pic>
        <p:nvPicPr>
          <p:cNvPr id="5" name="песня винни-пух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Из чего  сделаны  наши  </a:t>
            </a:r>
            <a:r>
              <a:rPr lang="ru-RU" sz="2800" dirty="0" smtClean="0"/>
              <a:t>девчонки  и мальчишки?</a:t>
            </a:r>
            <a:endParaRPr lang="ru-RU" sz="2800" dirty="0"/>
          </a:p>
        </p:txBody>
      </p:sp>
      <p:pic>
        <p:nvPicPr>
          <p:cNvPr id="10242" name="Picture 2" descr="C:\Users\V1ruS_Comp_2\Desktop\картинки к викторине\gDjpo1HkdF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14422"/>
            <a:ext cx="5429288" cy="5357850"/>
          </a:xfrm>
          <a:prstGeom prst="rect">
            <a:avLst/>
          </a:prstGeom>
          <a:noFill/>
        </p:spPr>
      </p:pic>
      <p:pic>
        <p:nvPicPr>
          <p:cNvPr id="5" name="из чего же сделаны девчон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9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чего  начинается  дружба?</a:t>
            </a:r>
            <a:endParaRPr lang="ru-RU" dirty="0"/>
          </a:p>
        </p:txBody>
      </p:sp>
      <p:pic>
        <p:nvPicPr>
          <p:cNvPr id="11266" name="Picture 2" descr="C:\Users\V1ruS_Comp_2\Desktop\картинки к викторине\gw5FvKKsSgM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71546"/>
            <a:ext cx="7062721" cy="5462613"/>
          </a:xfrm>
          <a:prstGeom prst="rect">
            <a:avLst/>
          </a:prstGeom>
          <a:noFill/>
        </p:spPr>
      </p:pic>
      <p:pic>
        <p:nvPicPr>
          <p:cNvPr id="5" name="улы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1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20040"/>
            <a:ext cx="6910414" cy="822944"/>
          </a:xfrm>
        </p:spPr>
        <p:txBody>
          <a:bodyPr/>
          <a:lstStyle/>
          <a:p>
            <a:r>
              <a:rPr lang="ru-RU" dirty="0" smtClean="0"/>
              <a:t>Чего  не  может  папа?</a:t>
            </a:r>
            <a:endParaRPr lang="ru-RU" dirty="0"/>
          </a:p>
        </p:txBody>
      </p:sp>
      <p:pic>
        <p:nvPicPr>
          <p:cNvPr id="12290" name="Picture 2" descr="C:\Users\V1ruS_Comp_2\Desktop\картинки к викторине\spasibo_papa_mozhet_papa_mozhet_vse_chto_ugodno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7786742" cy="5143536"/>
          </a:xfrm>
          <a:prstGeom prst="rect">
            <a:avLst/>
          </a:prstGeom>
          <a:noFill/>
        </p:spPr>
      </p:pic>
      <p:pic>
        <p:nvPicPr>
          <p:cNvPr id="4" name="про пап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7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Из  какого  оружия   бьёт  по  воробьям  королевская   охрана?</a:t>
            </a:r>
            <a:endParaRPr lang="ru-RU" sz="2800" dirty="0"/>
          </a:p>
        </p:txBody>
      </p:sp>
      <p:pic>
        <p:nvPicPr>
          <p:cNvPr id="13314" name="Picture 2" descr="C:\Users\V1ruS_Comp_2\Desktop\картинки к викторине\img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6858048" cy="5143536"/>
          </a:xfrm>
          <a:prstGeom prst="rect">
            <a:avLst/>
          </a:prstGeom>
          <a:noFill/>
        </p:spPr>
      </p:pic>
      <p:pic>
        <p:nvPicPr>
          <p:cNvPr id="4" name="если близко вороб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9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239000" cy="1034436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Бременские</a:t>
            </a:r>
            <a:r>
              <a:rPr lang="ru-RU" sz="2800" dirty="0" smtClean="0"/>
              <a:t>  музыканты  считали, что  ничего  на  свете  лучше  нету,  чем  что?</a:t>
            </a:r>
            <a:endParaRPr lang="ru-RU" sz="2800" dirty="0"/>
          </a:p>
        </p:txBody>
      </p:sp>
      <p:pic>
        <p:nvPicPr>
          <p:cNvPr id="14338" name="Picture 2" descr="C:\Users\V1ruS_Comp_2\Desktop\картинки к викторине\nichego_na_svete_luchshe_netu_chem_brodit_druzjam_po_belu_svetu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11279"/>
            <a:ext cx="6858048" cy="5143537"/>
          </a:xfrm>
          <a:prstGeom prst="rect">
            <a:avLst/>
          </a:prstGeom>
          <a:noFill/>
        </p:spPr>
      </p:pic>
      <p:pic>
        <p:nvPicPr>
          <p:cNvPr id="4" name="бременские музыкан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2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20040"/>
            <a:ext cx="6767538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Что  </a:t>
            </a:r>
            <a:r>
              <a:rPr lang="ru-RU" sz="3100" dirty="0" smtClean="0"/>
              <a:t>происходит с   кандидатом   </a:t>
            </a:r>
            <a:r>
              <a:rPr lang="ru-RU" sz="3100" dirty="0" smtClean="0"/>
              <a:t>наук  , когда </a:t>
            </a:r>
            <a:r>
              <a:rPr lang="ru-RU" sz="3100" dirty="0" smtClean="0"/>
              <a:t> он  </a:t>
            </a:r>
            <a:r>
              <a:rPr lang="ru-RU" sz="3100" dirty="0" smtClean="0"/>
              <a:t>решает  задачку  для  первоклассника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5362" name="Picture 2" descr="C:\Users\V1ruS_Comp_2\Desktop\картинки к викторине\001_Blog_Pavla_Aksenova_Nam_uchitel'_zadaet_s_iksami_zadachi_Foto_Levranii_-_Depositphotos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20044"/>
            <a:ext cx="7239000" cy="4826000"/>
          </a:xfrm>
          <a:prstGeom prst="rect">
            <a:avLst/>
          </a:prstGeom>
          <a:noFill/>
        </p:spPr>
      </p:pic>
      <p:pic>
        <p:nvPicPr>
          <p:cNvPr id="4" name="песня первоклассника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9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20040"/>
            <a:ext cx="71438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Что  получилось   у волшебника-недоучки,  когда  он   хотел  сделать   </a:t>
            </a:r>
            <a:r>
              <a:rPr lang="ru-RU" sz="2800" dirty="0" smtClean="0"/>
              <a:t>грозу?</a:t>
            </a:r>
            <a:endParaRPr lang="ru-RU" sz="2800" dirty="0"/>
          </a:p>
        </p:txBody>
      </p:sp>
      <p:pic>
        <p:nvPicPr>
          <p:cNvPr id="16386" name="Picture 2" descr="C:\Users\V1ruS_Comp_2\Desktop\картинки к викторине\post-1132762-130305342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09724"/>
            <a:ext cx="7286676" cy="5033985"/>
          </a:xfrm>
          <a:prstGeom prst="rect">
            <a:avLst/>
          </a:prstGeom>
          <a:noFill/>
        </p:spPr>
      </p:pic>
      <p:pic>
        <p:nvPicPr>
          <p:cNvPr id="4" name="волшебник-недоу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20040"/>
            <a:ext cx="72866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  иголка,  два  иголка… будет  Что?...</a:t>
            </a:r>
            <a:endParaRPr lang="ru-RU" dirty="0"/>
          </a:p>
        </p:txBody>
      </p:sp>
      <p:pic>
        <p:nvPicPr>
          <p:cNvPr id="17410" name="Picture 2" descr="C:\Users\V1ruS_Comp_2\Desktop\картинки к викторине\detskaja_pesenka_vmeste_veselo_shagat_po_prostoram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7" y="1428736"/>
            <a:ext cx="7429552" cy="5429263"/>
          </a:xfrm>
          <a:prstGeom prst="rect">
            <a:avLst/>
          </a:prstGeom>
          <a:noFill/>
        </p:spPr>
      </p:pic>
      <p:pic>
        <p:nvPicPr>
          <p:cNvPr id="4" name="вместе весело шага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7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Скорый  поезд  набирает  ход,  а  </a:t>
            </a:r>
            <a:r>
              <a:rPr lang="ru-RU" sz="2800" dirty="0" smtClean="0"/>
              <a:t>какого цвета  </a:t>
            </a:r>
            <a:r>
              <a:rPr lang="ru-RU" sz="2800" dirty="0" smtClean="0"/>
              <a:t>у него  вагончики?</a:t>
            </a:r>
            <a:endParaRPr lang="ru-RU" sz="2800" dirty="0"/>
          </a:p>
        </p:txBody>
      </p:sp>
      <p:pic>
        <p:nvPicPr>
          <p:cNvPr id="18434" name="Picture 2" descr="C:\Users\V1ruS_Comp_2\Desktop\картинки к викторине\gena_pust_begut_neukluzh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7000924" cy="4714908"/>
          </a:xfrm>
          <a:prstGeom prst="rect">
            <a:avLst/>
          </a:prstGeom>
          <a:noFill/>
        </p:spPr>
      </p:pic>
      <p:pic>
        <p:nvPicPr>
          <p:cNvPr id="4" name="голубой ваг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Какие слова  приписал  мальчик  в уголке на  своём рисунке?</a:t>
            </a:r>
            <a:endParaRPr lang="ru-RU" sz="2800" dirty="0"/>
          </a:p>
        </p:txBody>
      </p:sp>
      <p:pic>
        <p:nvPicPr>
          <p:cNvPr id="1026" name="Picture 2" descr="C:\Users\V1ruS_Comp_2\Desktop\картинки к викторине\jsgjmNRc3TU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7215238" cy="5000660"/>
          </a:xfrm>
          <a:prstGeom prst="rect">
            <a:avLst/>
          </a:prstGeom>
          <a:noFill/>
        </p:spPr>
      </p:pic>
      <p:pic>
        <p:nvPicPr>
          <p:cNvPr id="5" name="солнечный кру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солнечный кру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786" y="6000768"/>
            <a:ext cx="304800" cy="304800"/>
          </a:xfrm>
          <a:prstGeom prst="rect">
            <a:avLst/>
          </a:prstGeom>
        </p:spPr>
      </p:pic>
      <p:pic>
        <p:nvPicPr>
          <p:cNvPr id="7" name="солнечный кру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8578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5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45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845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20040"/>
            <a:ext cx="6929486" cy="46575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Поздравляем    победителей!</a:t>
            </a:r>
            <a:endParaRPr lang="ru-RU" sz="3200" dirty="0"/>
          </a:p>
        </p:txBody>
      </p:sp>
      <p:pic>
        <p:nvPicPr>
          <p:cNvPr id="1027" name="Picture 3" descr="C:\Users\V1ruS_Comp_2\Desktop\картинки к викторине\m4pNL9JOkb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142984"/>
            <a:ext cx="7429552" cy="5715016"/>
          </a:xfrm>
          <a:prstGeom prst="rect">
            <a:avLst/>
          </a:prstGeom>
          <a:noFill/>
        </p:spPr>
      </p:pic>
      <p:pic>
        <p:nvPicPr>
          <p:cNvPr id="6" name="фанфар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7239000" cy="1428760"/>
          </a:xfrm>
        </p:spPr>
        <p:txBody>
          <a:bodyPr>
            <a:noAutofit/>
          </a:bodyPr>
          <a:lstStyle/>
          <a:p>
            <a:r>
              <a:rPr lang="ru-RU" sz="3200" dirty="0" smtClean="0"/>
              <a:t>Что  можно  сделать в сказке?</a:t>
            </a:r>
            <a:endParaRPr lang="ru-RU" sz="3200" dirty="0"/>
          </a:p>
        </p:txBody>
      </p:sp>
      <p:pic>
        <p:nvPicPr>
          <p:cNvPr id="2050" name="Picture 2" descr="C:\Users\V1ruS_Comp_2\Desktop\картинки к викторине\0_41c60_221efccd_X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85837"/>
            <a:ext cx="5572164" cy="5572163"/>
          </a:xfrm>
          <a:prstGeom prst="rect">
            <a:avLst/>
          </a:prstGeom>
          <a:noFill/>
        </p:spPr>
      </p:pic>
      <p:pic>
        <p:nvPicPr>
          <p:cNvPr id="5" name="спят усталые игр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64304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20040"/>
            <a:ext cx="6910414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Кто   пасётся   на  лугу   далеко-далеко?</a:t>
            </a:r>
            <a:endParaRPr lang="ru-RU" sz="4000" dirty="0"/>
          </a:p>
        </p:txBody>
      </p:sp>
      <p:pic>
        <p:nvPicPr>
          <p:cNvPr id="3074" name="Picture 2" descr="C:\Users\V1ruS_Comp_2\Desktop\картинки к викторине\main_298861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43050"/>
            <a:ext cx="7143800" cy="4786346"/>
          </a:xfrm>
          <a:prstGeom prst="rect">
            <a:avLst/>
          </a:prstGeom>
          <a:noFill/>
        </p:spPr>
      </p:pic>
      <p:pic>
        <p:nvPicPr>
          <p:cNvPr id="5" name="на лугу  пасутся  ко.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Что делали  гуси  в луже   у  канавки?</a:t>
            </a:r>
            <a:endParaRPr lang="ru-RU" sz="4000" dirty="0"/>
          </a:p>
        </p:txBody>
      </p:sp>
      <p:pic>
        <p:nvPicPr>
          <p:cNvPr id="4098" name="Picture 2" descr="C:\Users\V1ruS_Comp_2\Desktop\картинки к викторине\1318832661_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85926"/>
            <a:ext cx="7786742" cy="4929222"/>
          </a:xfrm>
          <a:prstGeom prst="rect">
            <a:avLst/>
          </a:prstGeom>
          <a:noFill/>
        </p:spPr>
      </p:pic>
      <p:pic>
        <p:nvPicPr>
          <p:cNvPr id="5" name="два весёлых гу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8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7239000" cy="1820254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Что  случилось с медведем,  когда он шёл к своей берлоге однажды зимой по просёлочной дороге?</a:t>
            </a:r>
            <a:endParaRPr lang="ru-RU" sz="2800" dirty="0"/>
          </a:p>
        </p:txBody>
      </p:sp>
      <p:pic>
        <p:nvPicPr>
          <p:cNvPr id="5122" name="Picture 2" descr="C:\Users\V1ruS_Comp_2\Desktop\картинки к викторине\425653-138511414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7286676" cy="4786346"/>
          </a:xfrm>
          <a:prstGeom prst="rect">
            <a:avLst/>
          </a:prstGeom>
          <a:noFill/>
        </p:spPr>
      </p:pic>
      <p:pic>
        <p:nvPicPr>
          <p:cNvPr id="5" name="раз морозною  зим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19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С  кем  дружил  кузнечик?</a:t>
            </a:r>
            <a:endParaRPr lang="ru-RU" dirty="0"/>
          </a:p>
        </p:txBody>
      </p:sp>
      <p:pic>
        <p:nvPicPr>
          <p:cNvPr id="6146" name="Picture 2" descr="C:\Users\V1ruS_Comp_2\Desktop\картинки к викторине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7500990" cy="4643470"/>
          </a:xfrm>
          <a:prstGeom prst="rect">
            <a:avLst/>
          </a:prstGeom>
          <a:noFill/>
        </p:spPr>
      </p:pic>
      <p:pic>
        <p:nvPicPr>
          <p:cNvPr id="5" name="в траве  сидел  кузне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  что   полюбили   жука-добряка?</a:t>
            </a:r>
            <a:endParaRPr lang="ru-RU" sz="2800" dirty="0"/>
          </a:p>
        </p:txBody>
      </p:sp>
      <p:pic>
        <p:nvPicPr>
          <p:cNvPr id="7170" name="Picture 2" descr="C:\Users\V1ruS_Comp_2\Desktop\картинки к викторине\84527043_large_393949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253" y="1428737"/>
            <a:ext cx="7129581" cy="5212040"/>
          </a:xfrm>
          <a:prstGeom prst="rect">
            <a:avLst/>
          </a:prstGeom>
          <a:noFill/>
        </p:spPr>
      </p:pic>
      <p:pic>
        <p:nvPicPr>
          <p:cNvPr id="5" name="добрый жу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3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Мамонтёнок  считает, что так  не бывает   на свете!</a:t>
            </a:r>
            <a:endParaRPr lang="ru-RU" dirty="0"/>
          </a:p>
        </p:txBody>
      </p:sp>
      <p:pic>
        <p:nvPicPr>
          <p:cNvPr id="8194" name="Picture 2" descr="C:\Users\V1ruS_Comp_2\Desktop\картинки к викторине\0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09724"/>
            <a:ext cx="6929486" cy="5033985"/>
          </a:xfrm>
          <a:prstGeom prst="rect">
            <a:avLst/>
          </a:prstGeom>
          <a:noFill/>
        </p:spPr>
      </p:pic>
      <p:pic>
        <p:nvPicPr>
          <p:cNvPr id="5" name="песенка мамонтё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9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210</TotalTime>
  <Words>169</Words>
  <Application>Microsoft Office PowerPoint</Application>
  <PresentationFormat>Экран (4:3)</PresentationFormat>
  <Paragraphs>21</Paragraphs>
  <Slides>20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Музыкальная  викторина</vt:lpstr>
      <vt:lpstr>Какие слова  приписал  мальчик  в уголке на  своём рисунке?</vt:lpstr>
      <vt:lpstr>Что  можно  сделать в сказке?</vt:lpstr>
      <vt:lpstr>Кто   пасётся   на  лугу   далеко-далеко?</vt:lpstr>
      <vt:lpstr>Что делали  гуси  в луже   у  канавки?</vt:lpstr>
      <vt:lpstr>Что  случилось с медведем,  когда он шёл к своей берлоге однажды зимой по просёлочной дороге?</vt:lpstr>
      <vt:lpstr>С  кем  дружил  кузнечик?</vt:lpstr>
      <vt:lpstr>За  что   полюбили   жука-добряка?</vt:lpstr>
      <vt:lpstr>Мамонтёнок  считает, что так  не бывает   на свете!</vt:lpstr>
      <vt:lpstr>Что  в голове  у Винни-Пуха?</vt:lpstr>
      <vt:lpstr>Из чего  сделаны  наши  девчонки  и мальчишки?</vt:lpstr>
      <vt:lpstr>С чего  начинается  дружба?</vt:lpstr>
      <vt:lpstr>Чего  не  может  папа?</vt:lpstr>
      <vt:lpstr>Из  какого  оружия   бьёт  по  воробьям  королевская   охрана?</vt:lpstr>
      <vt:lpstr>Бременские  музыканты  считали, что  ничего  на  свете  лучше  нету,  чем  что?</vt:lpstr>
      <vt:lpstr>Что  происходит с   кандидатом   наук  , когда  он  решает  задачку  для  первоклассника?</vt:lpstr>
      <vt:lpstr>Что  получилось   у волшебника-недоучки,  когда  он   хотел  сделать   грозу?</vt:lpstr>
      <vt:lpstr>Раз  иголка,  два  иголка… будет  Что?...</vt:lpstr>
      <vt:lpstr>Скорый  поезд  набирает  ход,  а  какого цвета  у него  вагончики?</vt:lpstr>
      <vt:lpstr>Поздравляем    победителей!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 викторина</dc:title>
  <dc:creator>V1ruS_Comp_2</dc:creator>
  <cp:lastModifiedBy>V1ruS_Comp_2</cp:lastModifiedBy>
  <cp:revision>43</cp:revision>
  <dcterms:created xsi:type="dcterms:W3CDTF">2016-10-31T18:57:14Z</dcterms:created>
  <dcterms:modified xsi:type="dcterms:W3CDTF">2019-11-20T20:12:08Z</dcterms:modified>
</cp:coreProperties>
</file>