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306" r:id="rId2"/>
    <p:sldId id="290" r:id="rId3"/>
    <p:sldId id="292" r:id="rId4"/>
    <p:sldId id="298" r:id="rId5"/>
    <p:sldId id="297" r:id="rId6"/>
    <p:sldId id="293" r:id="rId7"/>
    <p:sldId id="309" r:id="rId8"/>
    <p:sldId id="337" r:id="rId9"/>
    <p:sldId id="311" r:id="rId10"/>
    <p:sldId id="314" r:id="rId11"/>
    <p:sldId id="317" r:id="rId12"/>
    <p:sldId id="318" r:id="rId13"/>
    <p:sldId id="319" r:id="rId14"/>
    <p:sldId id="321" r:id="rId15"/>
    <p:sldId id="322" r:id="rId16"/>
    <p:sldId id="323" r:id="rId17"/>
    <p:sldId id="325" r:id="rId18"/>
    <p:sldId id="329" r:id="rId19"/>
    <p:sldId id="330" r:id="rId20"/>
    <p:sldId id="331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2911"/>
    <a:srgbClr val="E45ED4"/>
    <a:srgbClr val="607731"/>
    <a:srgbClr val="4F6228"/>
    <a:srgbClr val="FAD6FA"/>
    <a:srgbClr val="0000FF"/>
    <a:srgbClr val="911F89"/>
    <a:srgbClr val="DD61D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26C4F5F-311F-4294-97C8-DE06FC4556E0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C4EF45A-A48D-4CEA-9201-E311237EEE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FCF903E-1150-4E63-9C2E-55110458DD2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4EF45A-A48D-4CEA-9201-E311237EEE8B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E8A3AC-385D-4B3B-83B3-ADBA2EC63493}" type="slidenum">
              <a:rPr lang="ru-RU"/>
              <a:pPr/>
              <a:t>11</a:t>
            </a:fld>
            <a:endParaRPr lang="ru-RU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Рисунки Савченко Е.М.                «Такси» из коллекций рисунков Интернета.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AC7184-004A-455D-9168-D7C829BCBC3F}" type="slidenum">
              <a:rPr lang="ru-RU"/>
              <a:pPr/>
              <a:t>12</a:t>
            </a:fld>
            <a:endParaRPr lang="ru-RU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Рисунки Савченко Е.М.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572524-A79F-49D6-9662-A505299A3C61}" type="slidenum">
              <a:rPr lang="ru-RU"/>
              <a:pPr/>
              <a:t>13</a:t>
            </a:fld>
            <a:endParaRPr lang="ru-RU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Рисунки Савченко Е.М.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2EFA2A-3F9B-45A9-AD5E-0D008637F629}" type="slidenum">
              <a:rPr lang="ru-RU"/>
              <a:pPr/>
              <a:t>14</a:t>
            </a:fld>
            <a:endParaRPr lang="ru-RU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Рисунки Савченко Е.М.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68C729-0158-49AE-873A-4CC4D30FACA5}" type="slidenum">
              <a:rPr lang="ru-RU"/>
              <a:pPr/>
              <a:t>15</a:t>
            </a:fld>
            <a:endParaRPr lang="ru-RU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06D33-E2ED-4909-A332-DE8E32869BA3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8B31A-A813-4502-903C-7BB7E9C30E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6F26C-C660-423F-B515-4891A7499CB4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D7DCD-E80F-4D44-B957-C6A8BC2158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1A895-7B80-4EEC-9B52-8CF1A88F45DF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B5072-E05E-46B9-9269-BC76A2B780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90717BD-8300-4B87-9FD0-748002F24E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31687-3DF3-4EF7-B927-191B647774F7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77513-6558-4E4E-968B-ED9D0A64DD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89639-709E-4070-BBE0-85EFAD7B84D3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9297D-759D-459E-A26C-9B958E2EC8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0DD19-B01B-40D1-ABD9-3B64EC03D9FA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DBA0E-3BC4-4CF0-A468-410D76E938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7E50E-4CD4-41C7-94D1-A24596D348F4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2460B-CB47-453B-A822-7DC62519A5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7DD2C-ED31-45CE-B4FB-56F67B0C6635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F0526-1915-4D45-9C02-F07F45292B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4FF34-38D3-4FA0-B4CE-692A0D3EBA38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C34FD-A81A-4F04-8AA3-90965E7EA6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2A48F-86FE-436C-BFC0-7551AA04787A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58E15-FA80-4B58-98B8-A7CDEA08C3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7789A-8E14-4079-95F2-04BDEF71E57B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D5979-1A05-422E-9865-D77687BC7B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F08732E-AE7E-44C7-AFC4-049A16280621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07B15DB-DDD6-4F63-9853-25911C72B2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1\&#1056;&#1072;&#1073;&#1086;&#1095;&#1080;&#1081;%20&#1089;&#1090;&#1086;&#1083;\&#1090;&#1099;+&#1071;\vmeste_veselo_shagat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gif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Documents%20and%20Settings\1\&#1056;&#1072;&#1073;&#1086;&#1095;&#1080;&#1081;%20&#1089;&#1090;&#1086;&#1083;\&#1090;&#1099;+&#1071;\Frog.mp3" TargetMode="External"/><Relationship Id="rId6" Type="http://schemas.openxmlformats.org/officeDocument/2006/relationships/image" Target="../media/image27.png"/><Relationship Id="rId5" Type="http://schemas.openxmlformats.org/officeDocument/2006/relationships/image" Target="../media/image26.gif"/><Relationship Id="rId4" Type="http://schemas.openxmlformats.org/officeDocument/2006/relationships/image" Target="../media/image25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9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133600"/>
            <a:ext cx="7772400" cy="1470025"/>
          </a:xfrm>
        </p:spPr>
        <p:txBody>
          <a:bodyPr/>
          <a:lstStyle/>
          <a:p>
            <a:r>
              <a:rPr lang="ru-RU" sz="9600" b="1" i="1" dirty="0" smtClean="0"/>
              <a:t>«ТЫ+Я=7Я»</a:t>
            </a:r>
            <a:r>
              <a:rPr lang="ru-RU" sz="9600" b="1" i="1" dirty="0"/>
              <a:t/>
            </a:r>
            <a:br>
              <a:rPr lang="ru-RU" sz="9600" b="1" i="1" dirty="0"/>
            </a:br>
            <a:endParaRPr lang="ru-RU" sz="9600" b="1" i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vmeste_veselo_shaga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001024" y="642939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4" presetClass="entr" presetSubtype="0" ac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xit" presetSubtype="8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2"/>
                                    </p:cond>
                                  </p:endCondLst>
                                  <p:childTnLst>
                                    <p:animEffect transition="out" filter="wipe(left)">
                                      <p:cBhvr>
                                        <p:cTn id="33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7">
                <p:cTn id="35" repeatCount="10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050" grpId="0"/>
      <p:bldP spid="2050" grpId="1"/>
      <p:bldP spid="2051" grpId="0" build="p"/>
      <p:bldP spid="2051" grpId="1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2"/>
          <p:cNvSpPr>
            <a:spLocks/>
          </p:cNvSpPr>
          <p:nvPr/>
        </p:nvSpPr>
        <p:spPr bwMode="auto">
          <a:xfrm>
            <a:off x="2165350" y="3581400"/>
            <a:ext cx="6826250" cy="1371600"/>
          </a:xfrm>
          <a:custGeom>
            <a:avLst/>
            <a:gdLst>
              <a:gd name="T0" fmla="*/ 0 w 4156"/>
              <a:gd name="T1" fmla="*/ 705 h 720"/>
              <a:gd name="T2" fmla="*/ 500 w 4156"/>
              <a:gd name="T3" fmla="*/ 23 h 720"/>
              <a:gd name="T4" fmla="*/ 4156 w 4156"/>
              <a:gd name="T5" fmla="*/ 0 h 720"/>
              <a:gd name="T6" fmla="*/ 3772 w 4156"/>
              <a:gd name="T7" fmla="*/ 720 h 720"/>
              <a:gd name="T8" fmla="*/ 0 w 4156"/>
              <a:gd name="T9" fmla="*/ 705 h 7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56"/>
              <a:gd name="T16" fmla="*/ 0 h 720"/>
              <a:gd name="T17" fmla="*/ 4156 w 4156"/>
              <a:gd name="T18" fmla="*/ 720 h 7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56" h="720">
                <a:moveTo>
                  <a:pt x="0" y="705"/>
                </a:moveTo>
                <a:lnTo>
                  <a:pt x="500" y="23"/>
                </a:lnTo>
                <a:lnTo>
                  <a:pt x="4156" y="0"/>
                </a:lnTo>
                <a:lnTo>
                  <a:pt x="3772" y="720"/>
                </a:lnTo>
                <a:lnTo>
                  <a:pt x="0" y="705"/>
                </a:lnTo>
                <a:close/>
              </a:path>
            </a:pathLst>
          </a:custGeom>
          <a:gradFill rotWithShape="1">
            <a:gsLst>
              <a:gs pos="0">
                <a:srgbClr val="CCFF66"/>
              </a:gs>
              <a:gs pos="50000">
                <a:srgbClr val="00FF00"/>
              </a:gs>
              <a:gs pos="100000">
                <a:srgbClr val="CCFF66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5123" name="Picture 3" descr="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8064"/>
          <a:stretch>
            <a:fillRect/>
          </a:stretch>
        </p:blipFill>
        <p:spPr bwMode="auto">
          <a:xfrm>
            <a:off x="2590800" y="2133600"/>
            <a:ext cx="15621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8064"/>
          <a:stretch>
            <a:fillRect/>
          </a:stretch>
        </p:blipFill>
        <p:spPr bwMode="auto">
          <a:xfrm>
            <a:off x="6781800" y="838200"/>
            <a:ext cx="2224088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208" name="Text Box 32"/>
          <p:cNvSpPr txBox="1">
            <a:spLocks noChangeArrowheads="1"/>
          </p:cNvSpPr>
          <p:nvPr/>
        </p:nvSpPr>
        <p:spPr bwMode="auto">
          <a:xfrm>
            <a:off x="1644650" y="5181600"/>
            <a:ext cx="12890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ЯЦ</a:t>
            </a:r>
          </a:p>
        </p:txBody>
      </p:sp>
      <p:sp>
        <p:nvSpPr>
          <p:cNvPr id="50209" name="Text Box 33"/>
          <p:cNvSpPr txBox="1">
            <a:spLocks noChangeArrowheads="1"/>
          </p:cNvSpPr>
          <p:nvPr/>
        </p:nvSpPr>
        <p:spPr bwMode="auto">
          <a:xfrm>
            <a:off x="604838" y="5181600"/>
            <a:ext cx="12128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ЗА</a:t>
            </a:r>
          </a:p>
        </p:txBody>
      </p:sp>
      <p:grpSp>
        <p:nvGrpSpPr>
          <p:cNvPr id="3" name="Group 40"/>
          <p:cNvGrpSpPr>
            <a:grpSpLocks/>
          </p:cNvGrpSpPr>
          <p:nvPr/>
        </p:nvGrpSpPr>
        <p:grpSpPr bwMode="auto">
          <a:xfrm>
            <a:off x="76200" y="76200"/>
            <a:ext cx="9004300" cy="6705600"/>
            <a:chOff x="168" y="176"/>
            <a:chExt cx="5408" cy="3928"/>
          </a:xfrm>
        </p:grpSpPr>
        <p:sp>
          <p:nvSpPr>
            <p:cNvPr id="5134" name="Freeform 41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  <a:gd name="T4" fmla="*/ 0 60000 65536"/>
                <a:gd name="T5" fmla="*/ 0 60000 65536"/>
                <a:gd name="T6" fmla="*/ 0 w 4864"/>
                <a:gd name="T7" fmla="*/ 0 h 1"/>
                <a:gd name="T8" fmla="*/ 4864 w 486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5135" name="Freeform 42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  <a:gd name="T4" fmla="*/ 0 60000 65536"/>
                <a:gd name="T5" fmla="*/ 0 60000 65536"/>
                <a:gd name="T6" fmla="*/ 0 w 4848"/>
                <a:gd name="T7" fmla="*/ 0 h 1"/>
                <a:gd name="T8" fmla="*/ 4848 w 484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5136" name="Freeform 43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  <a:gd name="T4" fmla="*/ 0 60000 65536"/>
                <a:gd name="T5" fmla="*/ 0 60000 65536"/>
                <a:gd name="T6" fmla="*/ 0 w 1"/>
                <a:gd name="T7" fmla="*/ 0 h 3376"/>
                <a:gd name="T8" fmla="*/ 1 w 1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5137" name="Freeform 44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  <a:gd name="T4" fmla="*/ 0 60000 65536"/>
                <a:gd name="T5" fmla="*/ 0 60000 65536"/>
                <a:gd name="T6" fmla="*/ 0 w 16"/>
                <a:gd name="T7" fmla="*/ 0 h 3376"/>
                <a:gd name="T8" fmla="*/ 16 w 16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5138" name="Freeform 45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5139" name="Freeform 46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5140" name="Freeform 47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5141" name="Freeform 48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1549400" y="2590800"/>
            <a:ext cx="584200" cy="447675"/>
            <a:chOff x="1120" y="1824"/>
            <a:chExt cx="368" cy="282"/>
          </a:xfrm>
        </p:grpSpPr>
        <p:pic>
          <p:nvPicPr>
            <p:cNvPr id="5132" name="Picture 17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120" y="1824"/>
              <a:ext cx="19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3" name="Picture 18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296" y="1824"/>
              <a:ext cx="19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ext Box 33"/>
          <p:cNvSpPr txBox="1">
            <a:spLocks noChangeArrowheads="1"/>
          </p:cNvSpPr>
          <p:nvPr/>
        </p:nvSpPr>
        <p:spPr bwMode="auto">
          <a:xfrm>
            <a:off x="2770188" y="5181600"/>
            <a:ext cx="23637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ДАЧА</a:t>
            </a:r>
          </a:p>
        </p:txBody>
      </p:sp>
      <p:pic>
        <p:nvPicPr>
          <p:cNvPr id="5130" name="Picture 20" descr="i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2819400"/>
            <a:ext cx="116522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1" name="Picture 21" descr="d88-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9000" y="1828800"/>
            <a:ext cx="4876800" cy="304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5" presetClass="emph" presetSubtype="0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502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81481E-6 L 0.03959 4.81481E-6 L 0.11771 0.00092 " pathEditMode="relative" rAng="0" ptsTypes="AAA">
                                      <p:cBhvr>
                                        <p:cTn id="52" dur="2000" fill="hold"/>
                                        <p:tgtEl>
                                          <p:spTgt spid="502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208" grpId="0"/>
      <p:bldP spid="50208" grpId="1"/>
      <p:bldP spid="50209" grpId="0"/>
      <p:bldP spid="50209" grpId="1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13" name="Text Box 37"/>
          <p:cNvSpPr txBox="1">
            <a:spLocks noChangeArrowheads="1"/>
          </p:cNvSpPr>
          <p:nvPr/>
        </p:nvSpPr>
        <p:spPr bwMode="auto">
          <a:xfrm>
            <a:off x="7458075" y="2578100"/>
            <a:ext cx="12398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ИР</a:t>
            </a:r>
          </a:p>
        </p:txBody>
      </p:sp>
      <p:sp>
        <p:nvSpPr>
          <p:cNvPr id="50209" name="Text Box 33"/>
          <p:cNvSpPr txBox="1">
            <a:spLocks noChangeArrowheads="1"/>
          </p:cNvSpPr>
          <p:nvPr/>
        </p:nvSpPr>
        <p:spPr bwMode="auto">
          <a:xfrm>
            <a:off x="1600200" y="5410200"/>
            <a:ext cx="49228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ТРАНСПОРТ</a:t>
            </a:r>
          </a:p>
        </p:txBody>
      </p:sp>
      <p:grpSp>
        <p:nvGrpSpPr>
          <p:cNvPr id="3" name="Group 40"/>
          <p:cNvGrpSpPr>
            <a:grpSpLocks/>
          </p:cNvGrpSpPr>
          <p:nvPr/>
        </p:nvGrpSpPr>
        <p:grpSpPr bwMode="auto">
          <a:xfrm>
            <a:off x="76200" y="76200"/>
            <a:ext cx="9004300" cy="6705600"/>
            <a:chOff x="168" y="176"/>
            <a:chExt cx="5408" cy="3928"/>
          </a:xfrm>
        </p:grpSpPr>
        <p:sp>
          <p:nvSpPr>
            <p:cNvPr id="8349" name="Freeform 41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  <a:gd name="T4" fmla="*/ 0 60000 65536"/>
                <a:gd name="T5" fmla="*/ 0 60000 65536"/>
                <a:gd name="T6" fmla="*/ 0 w 4864"/>
                <a:gd name="T7" fmla="*/ 0 h 1"/>
                <a:gd name="T8" fmla="*/ 4864 w 486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8350" name="Freeform 42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  <a:gd name="T4" fmla="*/ 0 60000 65536"/>
                <a:gd name="T5" fmla="*/ 0 60000 65536"/>
                <a:gd name="T6" fmla="*/ 0 w 4848"/>
                <a:gd name="T7" fmla="*/ 0 h 1"/>
                <a:gd name="T8" fmla="*/ 4848 w 484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8351" name="Freeform 43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  <a:gd name="T4" fmla="*/ 0 60000 65536"/>
                <a:gd name="T5" fmla="*/ 0 60000 65536"/>
                <a:gd name="T6" fmla="*/ 0 w 1"/>
                <a:gd name="T7" fmla="*/ 0 h 3376"/>
                <a:gd name="T8" fmla="*/ 1 w 1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8352" name="Freeform 44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  <a:gd name="T4" fmla="*/ 0 60000 65536"/>
                <a:gd name="T5" fmla="*/ 0 60000 65536"/>
                <a:gd name="T6" fmla="*/ 0 w 16"/>
                <a:gd name="T7" fmla="*/ 0 h 3376"/>
                <a:gd name="T8" fmla="*/ 16 w 16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8353" name="Freeform 45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8354" name="Freeform 46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8355" name="Freeform 47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8356" name="Freeform 48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</p:grpSp>
      <p:sp>
        <p:nvSpPr>
          <p:cNvPr id="2" name="Text Box 37"/>
          <p:cNvSpPr txBox="1">
            <a:spLocks noChangeArrowheads="1"/>
          </p:cNvSpPr>
          <p:nvPr/>
        </p:nvSpPr>
        <p:spPr bwMode="auto">
          <a:xfrm>
            <a:off x="7467600" y="2590800"/>
            <a:ext cx="12398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ИР</a:t>
            </a:r>
          </a:p>
        </p:txBody>
      </p: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1676400" y="762000"/>
            <a:ext cx="4495800" cy="1828800"/>
            <a:chOff x="528" y="384"/>
            <a:chExt cx="2016" cy="816"/>
          </a:xfrm>
        </p:grpSpPr>
        <p:grpSp>
          <p:nvGrpSpPr>
            <p:cNvPr id="5" name="Group 15"/>
            <p:cNvGrpSpPr>
              <a:grpSpLocks/>
            </p:cNvGrpSpPr>
            <p:nvPr/>
          </p:nvGrpSpPr>
          <p:grpSpPr bwMode="auto">
            <a:xfrm rot="155749" flipH="1">
              <a:off x="528" y="384"/>
              <a:ext cx="2016" cy="791"/>
              <a:chOff x="1474" y="2432"/>
              <a:chExt cx="4038" cy="1633"/>
            </a:xfrm>
          </p:grpSpPr>
          <p:sp>
            <p:nvSpPr>
              <p:cNvPr id="8298" name="Freeform 16"/>
              <p:cNvSpPr>
                <a:spLocks/>
              </p:cNvSpPr>
              <p:nvPr/>
            </p:nvSpPr>
            <p:spPr bwMode="auto">
              <a:xfrm>
                <a:off x="3560" y="3339"/>
                <a:ext cx="1406" cy="454"/>
              </a:xfrm>
              <a:custGeom>
                <a:avLst/>
                <a:gdLst>
                  <a:gd name="T0" fmla="*/ 0 w 1406"/>
                  <a:gd name="T1" fmla="*/ 454 h 454"/>
                  <a:gd name="T2" fmla="*/ 317 w 1406"/>
                  <a:gd name="T3" fmla="*/ 227 h 454"/>
                  <a:gd name="T4" fmla="*/ 771 w 1406"/>
                  <a:gd name="T5" fmla="*/ 318 h 454"/>
                  <a:gd name="T6" fmla="*/ 1406 w 1406"/>
                  <a:gd name="T7" fmla="*/ 273 h 454"/>
                  <a:gd name="T8" fmla="*/ 1406 w 1406"/>
                  <a:gd name="T9" fmla="*/ 91 h 454"/>
                  <a:gd name="T10" fmla="*/ 952 w 1406"/>
                  <a:gd name="T11" fmla="*/ 0 h 454"/>
                  <a:gd name="T12" fmla="*/ 45 w 1406"/>
                  <a:gd name="T13" fmla="*/ 46 h 454"/>
                  <a:gd name="T14" fmla="*/ 45 w 1406"/>
                  <a:gd name="T15" fmla="*/ 409 h 45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406"/>
                  <a:gd name="T25" fmla="*/ 0 h 454"/>
                  <a:gd name="T26" fmla="*/ 1406 w 1406"/>
                  <a:gd name="T27" fmla="*/ 454 h 45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406" h="454">
                    <a:moveTo>
                      <a:pt x="0" y="454"/>
                    </a:moveTo>
                    <a:lnTo>
                      <a:pt x="317" y="227"/>
                    </a:lnTo>
                    <a:lnTo>
                      <a:pt x="771" y="318"/>
                    </a:lnTo>
                    <a:lnTo>
                      <a:pt x="1406" y="273"/>
                    </a:lnTo>
                    <a:lnTo>
                      <a:pt x="1406" y="91"/>
                    </a:lnTo>
                    <a:lnTo>
                      <a:pt x="952" y="0"/>
                    </a:lnTo>
                    <a:lnTo>
                      <a:pt x="45" y="46"/>
                    </a:lnTo>
                    <a:lnTo>
                      <a:pt x="45" y="409"/>
                    </a:lnTo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100000">
                    <a:schemeClr val="tx2"/>
                  </a:gs>
                </a:gsLst>
                <a:path path="rect">
                  <a:fillToRect l="50000" t="50000" r="50000" b="50000"/>
                </a:path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99" name="Freeform 17"/>
              <p:cNvSpPr>
                <a:spLocks/>
              </p:cNvSpPr>
              <p:nvPr/>
            </p:nvSpPr>
            <p:spPr bwMode="auto">
              <a:xfrm>
                <a:off x="2320" y="2614"/>
                <a:ext cx="216" cy="146"/>
              </a:xfrm>
              <a:custGeom>
                <a:avLst/>
                <a:gdLst>
                  <a:gd name="T0" fmla="*/ 106 w 216"/>
                  <a:gd name="T1" fmla="*/ 136 h 146"/>
                  <a:gd name="T2" fmla="*/ 72 w 216"/>
                  <a:gd name="T3" fmla="*/ 146 h 146"/>
                  <a:gd name="T4" fmla="*/ 0 w 216"/>
                  <a:gd name="T5" fmla="*/ 58 h 146"/>
                  <a:gd name="T6" fmla="*/ 106 w 216"/>
                  <a:gd name="T7" fmla="*/ 0 h 146"/>
                  <a:gd name="T8" fmla="*/ 216 w 216"/>
                  <a:gd name="T9" fmla="*/ 74 h 146"/>
                  <a:gd name="T10" fmla="*/ 136 w 216"/>
                  <a:gd name="T11" fmla="*/ 146 h 146"/>
                  <a:gd name="T12" fmla="*/ 106 w 216"/>
                  <a:gd name="T13" fmla="*/ 136 h 14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6"/>
                  <a:gd name="T22" fmla="*/ 0 h 146"/>
                  <a:gd name="T23" fmla="*/ 216 w 216"/>
                  <a:gd name="T24" fmla="*/ 146 h 14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6" h="146">
                    <a:moveTo>
                      <a:pt x="106" y="136"/>
                    </a:moveTo>
                    <a:lnTo>
                      <a:pt x="72" y="146"/>
                    </a:lnTo>
                    <a:lnTo>
                      <a:pt x="0" y="58"/>
                    </a:lnTo>
                    <a:lnTo>
                      <a:pt x="106" y="0"/>
                    </a:lnTo>
                    <a:lnTo>
                      <a:pt x="216" y="74"/>
                    </a:lnTo>
                    <a:lnTo>
                      <a:pt x="136" y="146"/>
                    </a:lnTo>
                    <a:lnTo>
                      <a:pt x="106" y="136"/>
                    </a:lnTo>
                    <a:close/>
                  </a:path>
                </a:pathLst>
              </a:custGeom>
              <a:solidFill>
                <a:schemeClr val="bg2"/>
              </a:solid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26" name="Freeform 18"/>
              <p:cNvSpPr>
                <a:spLocks/>
              </p:cNvSpPr>
              <p:nvPr/>
            </p:nvSpPr>
            <p:spPr bwMode="auto">
              <a:xfrm>
                <a:off x="3107" y="2704"/>
                <a:ext cx="2390" cy="1089"/>
              </a:xfrm>
              <a:custGeom>
                <a:avLst/>
                <a:gdLst/>
                <a:ahLst/>
                <a:cxnLst>
                  <a:cxn ang="0">
                    <a:pos x="0" y="1089"/>
                  </a:cxn>
                  <a:cxn ang="0">
                    <a:pos x="499" y="1089"/>
                  </a:cxn>
                  <a:cxn ang="0">
                    <a:pos x="509" y="684"/>
                  </a:cxn>
                  <a:cxn ang="0">
                    <a:pos x="2358" y="771"/>
                  </a:cxn>
                  <a:cxn ang="0">
                    <a:pos x="2389" y="316"/>
                  </a:cxn>
                  <a:cxn ang="0">
                    <a:pos x="309" y="252"/>
                  </a:cxn>
                  <a:cxn ang="0">
                    <a:pos x="325" y="296"/>
                  </a:cxn>
                  <a:cxn ang="0">
                    <a:pos x="325" y="312"/>
                  </a:cxn>
                  <a:cxn ang="0">
                    <a:pos x="309" y="296"/>
                  </a:cxn>
                  <a:cxn ang="0">
                    <a:pos x="227" y="91"/>
                  </a:cxn>
                  <a:cxn ang="0">
                    <a:pos x="227" y="0"/>
                  </a:cxn>
                  <a:cxn ang="0">
                    <a:pos x="227" y="136"/>
                  </a:cxn>
                  <a:cxn ang="0">
                    <a:pos x="45" y="136"/>
                  </a:cxn>
                  <a:cxn ang="0">
                    <a:pos x="45" y="454"/>
                  </a:cxn>
                  <a:cxn ang="0">
                    <a:pos x="0" y="1089"/>
                  </a:cxn>
                </a:cxnLst>
                <a:rect l="0" t="0" r="r" b="b"/>
                <a:pathLst>
                  <a:path w="2389" h="1089">
                    <a:moveTo>
                      <a:pt x="0" y="1089"/>
                    </a:moveTo>
                    <a:lnTo>
                      <a:pt x="499" y="1089"/>
                    </a:lnTo>
                    <a:lnTo>
                      <a:pt x="509" y="684"/>
                    </a:lnTo>
                    <a:lnTo>
                      <a:pt x="2358" y="771"/>
                    </a:lnTo>
                    <a:lnTo>
                      <a:pt x="2389" y="316"/>
                    </a:lnTo>
                    <a:lnTo>
                      <a:pt x="309" y="252"/>
                    </a:lnTo>
                    <a:lnTo>
                      <a:pt x="325" y="296"/>
                    </a:lnTo>
                    <a:lnTo>
                      <a:pt x="325" y="312"/>
                    </a:lnTo>
                    <a:lnTo>
                      <a:pt x="309" y="296"/>
                    </a:lnTo>
                    <a:lnTo>
                      <a:pt x="227" y="91"/>
                    </a:lnTo>
                    <a:lnTo>
                      <a:pt x="227" y="0"/>
                    </a:lnTo>
                    <a:lnTo>
                      <a:pt x="227" y="136"/>
                    </a:lnTo>
                    <a:lnTo>
                      <a:pt x="45" y="136"/>
                    </a:lnTo>
                    <a:lnTo>
                      <a:pt x="45" y="454"/>
                    </a:lnTo>
                    <a:lnTo>
                      <a:pt x="0" y="1089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50000">
                    <a:schemeClr val="tx2"/>
                  </a:gs>
                  <a:gs pos="100000">
                    <a:schemeClr val="bg2"/>
                  </a:gs>
                </a:gsLst>
                <a:lin ang="18900000" scaled="1"/>
              </a:gradFill>
              <a:ln w="3175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427" name="Freeform 19"/>
              <p:cNvSpPr>
                <a:spLocks/>
              </p:cNvSpPr>
              <p:nvPr/>
            </p:nvSpPr>
            <p:spPr bwMode="auto">
              <a:xfrm>
                <a:off x="2537" y="2431"/>
                <a:ext cx="616" cy="1300"/>
              </a:xfrm>
              <a:custGeom>
                <a:avLst/>
                <a:gdLst/>
                <a:ahLst/>
                <a:cxnLst>
                  <a:cxn ang="0">
                    <a:pos x="56" y="116"/>
                  </a:cxn>
                  <a:cxn ang="0">
                    <a:pos x="117" y="46"/>
                  </a:cxn>
                  <a:cxn ang="0">
                    <a:pos x="184" y="20"/>
                  </a:cxn>
                  <a:cxn ang="0">
                    <a:pos x="299" y="0"/>
                  </a:cxn>
                  <a:cxn ang="0">
                    <a:pos x="504" y="28"/>
                  </a:cxn>
                  <a:cxn ang="0">
                    <a:pos x="560" y="36"/>
                  </a:cxn>
                  <a:cxn ang="0">
                    <a:pos x="600" y="92"/>
                  </a:cxn>
                  <a:cxn ang="0">
                    <a:pos x="616" y="272"/>
                  </a:cxn>
                  <a:cxn ang="0">
                    <a:pos x="571" y="1089"/>
                  </a:cxn>
                  <a:cxn ang="0">
                    <a:pos x="480" y="1134"/>
                  </a:cxn>
                  <a:cxn ang="0">
                    <a:pos x="464" y="1300"/>
                  </a:cxn>
                  <a:cxn ang="0">
                    <a:pos x="152" y="1284"/>
                  </a:cxn>
                  <a:cxn ang="0">
                    <a:pos x="104" y="1116"/>
                  </a:cxn>
                  <a:cxn ang="0">
                    <a:pos x="24" y="988"/>
                  </a:cxn>
                  <a:cxn ang="0">
                    <a:pos x="0" y="980"/>
                  </a:cxn>
                  <a:cxn ang="0">
                    <a:pos x="72" y="544"/>
                  </a:cxn>
                  <a:cxn ang="0">
                    <a:pos x="16" y="492"/>
                  </a:cxn>
                  <a:cxn ang="0">
                    <a:pos x="0" y="412"/>
                  </a:cxn>
                  <a:cxn ang="0">
                    <a:pos x="24" y="332"/>
                  </a:cxn>
                  <a:cxn ang="0">
                    <a:pos x="64" y="180"/>
                  </a:cxn>
                  <a:cxn ang="0">
                    <a:pos x="56" y="116"/>
                  </a:cxn>
                </a:cxnLst>
                <a:rect l="0" t="0" r="r" b="b"/>
                <a:pathLst>
                  <a:path w="616" h="1300">
                    <a:moveTo>
                      <a:pt x="56" y="116"/>
                    </a:moveTo>
                    <a:lnTo>
                      <a:pt x="117" y="46"/>
                    </a:lnTo>
                    <a:lnTo>
                      <a:pt x="184" y="20"/>
                    </a:lnTo>
                    <a:lnTo>
                      <a:pt x="299" y="0"/>
                    </a:lnTo>
                    <a:lnTo>
                      <a:pt x="504" y="28"/>
                    </a:lnTo>
                    <a:lnTo>
                      <a:pt x="560" y="36"/>
                    </a:lnTo>
                    <a:lnTo>
                      <a:pt x="600" y="92"/>
                    </a:lnTo>
                    <a:lnTo>
                      <a:pt x="616" y="272"/>
                    </a:lnTo>
                    <a:lnTo>
                      <a:pt x="571" y="1089"/>
                    </a:lnTo>
                    <a:lnTo>
                      <a:pt x="480" y="1134"/>
                    </a:lnTo>
                    <a:lnTo>
                      <a:pt x="464" y="1300"/>
                    </a:lnTo>
                    <a:lnTo>
                      <a:pt x="152" y="1284"/>
                    </a:lnTo>
                    <a:lnTo>
                      <a:pt x="104" y="1116"/>
                    </a:lnTo>
                    <a:lnTo>
                      <a:pt x="24" y="988"/>
                    </a:lnTo>
                    <a:lnTo>
                      <a:pt x="0" y="980"/>
                    </a:lnTo>
                    <a:lnTo>
                      <a:pt x="72" y="544"/>
                    </a:lnTo>
                    <a:lnTo>
                      <a:pt x="16" y="492"/>
                    </a:lnTo>
                    <a:lnTo>
                      <a:pt x="0" y="412"/>
                    </a:lnTo>
                    <a:lnTo>
                      <a:pt x="24" y="332"/>
                    </a:lnTo>
                    <a:lnTo>
                      <a:pt x="64" y="180"/>
                    </a:lnTo>
                    <a:lnTo>
                      <a:pt x="56" y="11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/>
                  </a:gs>
                  <a:gs pos="50000">
                    <a:schemeClr val="bg2"/>
                  </a:gs>
                  <a:gs pos="100000">
                    <a:schemeClr val="tx2"/>
                  </a:gs>
                </a:gsLst>
                <a:lin ang="18900000" scaled="1"/>
              </a:gradFill>
              <a:ln w="3175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428" name="Freeform 20"/>
              <p:cNvSpPr>
                <a:spLocks/>
              </p:cNvSpPr>
              <p:nvPr/>
            </p:nvSpPr>
            <p:spPr bwMode="auto">
              <a:xfrm>
                <a:off x="1475" y="2751"/>
                <a:ext cx="1198" cy="1006"/>
              </a:xfrm>
              <a:custGeom>
                <a:avLst/>
                <a:gdLst/>
                <a:ahLst/>
                <a:cxnLst>
                  <a:cxn ang="0">
                    <a:pos x="1088" y="0"/>
                  </a:cxn>
                  <a:cxn ang="0">
                    <a:pos x="790" y="22"/>
                  </a:cxn>
                  <a:cxn ang="0">
                    <a:pos x="350" y="102"/>
                  </a:cxn>
                  <a:cxn ang="0">
                    <a:pos x="272" y="136"/>
                  </a:cxn>
                  <a:cxn ang="0">
                    <a:pos x="206" y="174"/>
                  </a:cxn>
                  <a:cxn ang="0">
                    <a:pos x="136" y="408"/>
                  </a:cxn>
                  <a:cxn ang="0">
                    <a:pos x="166" y="502"/>
                  </a:cxn>
                  <a:cxn ang="0">
                    <a:pos x="0" y="725"/>
                  </a:cxn>
                  <a:cxn ang="0">
                    <a:pos x="6" y="822"/>
                  </a:cxn>
                  <a:cxn ang="0">
                    <a:pos x="30" y="846"/>
                  </a:cxn>
                  <a:cxn ang="0">
                    <a:pos x="91" y="816"/>
                  </a:cxn>
                  <a:cxn ang="0">
                    <a:pos x="136" y="725"/>
                  </a:cxn>
                  <a:cxn ang="0">
                    <a:pos x="317" y="725"/>
                  </a:cxn>
                  <a:cxn ang="0">
                    <a:pos x="390" y="766"/>
                  </a:cxn>
                  <a:cxn ang="0">
                    <a:pos x="408" y="635"/>
                  </a:cxn>
                  <a:cxn ang="0">
                    <a:pos x="408" y="725"/>
                  </a:cxn>
                  <a:cxn ang="0">
                    <a:pos x="499" y="635"/>
                  </a:cxn>
                  <a:cxn ang="0">
                    <a:pos x="635" y="589"/>
                  </a:cxn>
                  <a:cxn ang="0">
                    <a:pos x="862" y="635"/>
                  </a:cxn>
                  <a:cxn ang="0">
                    <a:pos x="952" y="725"/>
                  </a:cxn>
                  <a:cxn ang="0">
                    <a:pos x="998" y="816"/>
                  </a:cxn>
                  <a:cxn ang="0">
                    <a:pos x="1043" y="771"/>
                  </a:cxn>
                  <a:cxn ang="0">
                    <a:pos x="1078" y="822"/>
                  </a:cxn>
                  <a:cxn ang="0">
                    <a:pos x="1126" y="910"/>
                  </a:cxn>
                  <a:cxn ang="0">
                    <a:pos x="1134" y="998"/>
                  </a:cxn>
                  <a:cxn ang="0">
                    <a:pos x="1198" y="1006"/>
                  </a:cxn>
                  <a:cxn ang="0">
                    <a:pos x="1182" y="910"/>
                  </a:cxn>
                  <a:cxn ang="0">
                    <a:pos x="1158" y="838"/>
                  </a:cxn>
                  <a:cxn ang="0">
                    <a:pos x="1126" y="774"/>
                  </a:cxn>
                  <a:cxn ang="0">
                    <a:pos x="1086" y="718"/>
                  </a:cxn>
                  <a:cxn ang="0">
                    <a:pos x="1043" y="680"/>
                  </a:cxn>
                  <a:cxn ang="0">
                    <a:pos x="1043" y="635"/>
                  </a:cxn>
                  <a:cxn ang="0">
                    <a:pos x="1070" y="526"/>
                  </a:cxn>
                  <a:cxn ang="0">
                    <a:pos x="1134" y="226"/>
                  </a:cxn>
                  <a:cxn ang="0">
                    <a:pos x="1070" y="158"/>
                  </a:cxn>
                  <a:cxn ang="0">
                    <a:pos x="1062" y="70"/>
                  </a:cxn>
                  <a:cxn ang="0">
                    <a:pos x="1088" y="0"/>
                  </a:cxn>
                </a:cxnLst>
                <a:rect l="0" t="0" r="r" b="b"/>
                <a:pathLst>
                  <a:path w="1198" h="1006">
                    <a:moveTo>
                      <a:pt x="1088" y="0"/>
                    </a:moveTo>
                    <a:lnTo>
                      <a:pt x="790" y="22"/>
                    </a:lnTo>
                    <a:lnTo>
                      <a:pt x="350" y="102"/>
                    </a:lnTo>
                    <a:lnTo>
                      <a:pt x="272" y="136"/>
                    </a:lnTo>
                    <a:lnTo>
                      <a:pt x="206" y="174"/>
                    </a:lnTo>
                    <a:lnTo>
                      <a:pt x="136" y="408"/>
                    </a:lnTo>
                    <a:lnTo>
                      <a:pt x="166" y="502"/>
                    </a:lnTo>
                    <a:lnTo>
                      <a:pt x="0" y="725"/>
                    </a:lnTo>
                    <a:lnTo>
                      <a:pt x="6" y="822"/>
                    </a:lnTo>
                    <a:lnTo>
                      <a:pt x="30" y="846"/>
                    </a:lnTo>
                    <a:lnTo>
                      <a:pt x="91" y="816"/>
                    </a:lnTo>
                    <a:lnTo>
                      <a:pt x="136" y="725"/>
                    </a:lnTo>
                    <a:lnTo>
                      <a:pt x="317" y="725"/>
                    </a:lnTo>
                    <a:lnTo>
                      <a:pt x="390" y="766"/>
                    </a:lnTo>
                    <a:lnTo>
                      <a:pt x="408" y="635"/>
                    </a:lnTo>
                    <a:lnTo>
                      <a:pt x="408" y="725"/>
                    </a:lnTo>
                    <a:lnTo>
                      <a:pt x="499" y="635"/>
                    </a:lnTo>
                    <a:lnTo>
                      <a:pt x="635" y="589"/>
                    </a:lnTo>
                    <a:lnTo>
                      <a:pt x="862" y="635"/>
                    </a:lnTo>
                    <a:lnTo>
                      <a:pt x="952" y="725"/>
                    </a:lnTo>
                    <a:lnTo>
                      <a:pt x="998" y="816"/>
                    </a:lnTo>
                    <a:lnTo>
                      <a:pt x="1043" y="771"/>
                    </a:lnTo>
                    <a:lnTo>
                      <a:pt x="1078" y="822"/>
                    </a:lnTo>
                    <a:lnTo>
                      <a:pt x="1126" y="910"/>
                    </a:lnTo>
                    <a:lnTo>
                      <a:pt x="1134" y="998"/>
                    </a:lnTo>
                    <a:lnTo>
                      <a:pt x="1198" y="1006"/>
                    </a:lnTo>
                    <a:lnTo>
                      <a:pt x="1182" y="910"/>
                    </a:lnTo>
                    <a:lnTo>
                      <a:pt x="1158" y="838"/>
                    </a:lnTo>
                    <a:lnTo>
                      <a:pt x="1126" y="774"/>
                    </a:lnTo>
                    <a:lnTo>
                      <a:pt x="1086" y="718"/>
                    </a:lnTo>
                    <a:lnTo>
                      <a:pt x="1043" y="680"/>
                    </a:lnTo>
                    <a:lnTo>
                      <a:pt x="1043" y="635"/>
                    </a:lnTo>
                    <a:lnTo>
                      <a:pt x="1070" y="526"/>
                    </a:lnTo>
                    <a:lnTo>
                      <a:pt x="1134" y="226"/>
                    </a:lnTo>
                    <a:lnTo>
                      <a:pt x="1070" y="158"/>
                    </a:lnTo>
                    <a:lnTo>
                      <a:pt x="1062" y="70"/>
                    </a:lnTo>
                    <a:lnTo>
                      <a:pt x="108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/>
                  </a:gs>
                  <a:gs pos="50000">
                    <a:schemeClr val="bg2"/>
                  </a:gs>
                  <a:gs pos="100000">
                    <a:schemeClr val="tx2"/>
                  </a:gs>
                </a:gsLst>
                <a:lin ang="18900000" scaled="1"/>
              </a:gradFill>
              <a:ln w="3175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429" name="Freeform 21"/>
              <p:cNvSpPr>
                <a:spLocks/>
              </p:cNvSpPr>
              <p:nvPr/>
            </p:nvSpPr>
            <p:spPr bwMode="auto">
              <a:xfrm>
                <a:off x="1610" y="2930"/>
                <a:ext cx="974" cy="591"/>
              </a:xfrm>
              <a:custGeom>
                <a:avLst/>
                <a:gdLst/>
                <a:ahLst/>
                <a:cxnLst>
                  <a:cxn ang="0">
                    <a:pos x="91" y="0"/>
                  </a:cxn>
                  <a:cxn ang="0">
                    <a:pos x="150" y="57"/>
                  </a:cxn>
                  <a:cxn ang="0">
                    <a:pos x="246" y="105"/>
                  </a:cxn>
                  <a:cxn ang="0">
                    <a:pos x="408" y="136"/>
                  </a:cxn>
                  <a:cxn ang="0">
                    <a:pos x="726" y="136"/>
                  </a:cxn>
                  <a:cxn ang="0">
                    <a:pos x="974" y="89"/>
                  </a:cxn>
                  <a:cxn ang="0">
                    <a:pos x="952" y="363"/>
                  </a:cxn>
                  <a:cxn ang="0">
                    <a:pos x="862" y="363"/>
                  </a:cxn>
                  <a:cxn ang="0">
                    <a:pos x="635" y="318"/>
                  </a:cxn>
                  <a:cxn ang="0">
                    <a:pos x="317" y="272"/>
                  </a:cxn>
                  <a:cxn ang="0">
                    <a:pos x="91" y="272"/>
                  </a:cxn>
                  <a:cxn ang="0">
                    <a:pos x="0" y="227"/>
                  </a:cxn>
                  <a:cxn ang="0">
                    <a:pos x="45" y="363"/>
                  </a:cxn>
                  <a:cxn ang="0">
                    <a:pos x="227" y="363"/>
                  </a:cxn>
                  <a:cxn ang="0">
                    <a:pos x="408" y="363"/>
                  </a:cxn>
                  <a:cxn ang="0">
                    <a:pos x="678" y="369"/>
                  </a:cxn>
                  <a:cxn ang="0">
                    <a:pos x="806" y="417"/>
                  </a:cxn>
                  <a:cxn ang="0">
                    <a:pos x="862" y="499"/>
                  </a:cxn>
                  <a:cxn ang="0">
                    <a:pos x="907" y="590"/>
                  </a:cxn>
                </a:cxnLst>
                <a:rect l="0" t="0" r="r" b="b"/>
                <a:pathLst>
                  <a:path w="974" h="590">
                    <a:moveTo>
                      <a:pt x="91" y="0"/>
                    </a:moveTo>
                    <a:lnTo>
                      <a:pt x="150" y="57"/>
                    </a:lnTo>
                    <a:lnTo>
                      <a:pt x="246" y="105"/>
                    </a:lnTo>
                    <a:lnTo>
                      <a:pt x="408" y="136"/>
                    </a:lnTo>
                    <a:lnTo>
                      <a:pt x="726" y="136"/>
                    </a:lnTo>
                    <a:lnTo>
                      <a:pt x="974" y="89"/>
                    </a:lnTo>
                    <a:lnTo>
                      <a:pt x="952" y="363"/>
                    </a:lnTo>
                    <a:lnTo>
                      <a:pt x="862" y="363"/>
                    </a:lnTo>
                    <a:lnTo>
                      <a:pt x="635" y="318"/>
                    </a:lnTo>
                    <a:lnTo>
                      <a:pt x="317" y="272"/>
                    </a:lnTo>
                    <a:lnTo>
                      <a:pt x="91" y="272"/>
                    </a:lnTo>
                    <a:lnTo>
                      <a:pt x="0" y="227"/>
                    </a:lnTo>
                    <a:lnTo>
                      <a:pt x="45" y="363"/>
                    </a:lnTo>
                    <a:lnTo>
                      <a:pt x="227" y="363"/>
                    </a:lnTo>
                    <a:lnTo>
                      <a:pt x="408" y="363"/>
                    </a:lnTo>
                    <a:lnTo>
                      <a:pt x="678" y="369"/>
                    </a:lnTo>
                    <a:lnTo>
                      <a:pt x="806" y="417"/>
                    </a:lnTo>
                    <a:lnTo>
                      <a:pt x="862" y="499"/>
                    </a:lnTo>
                    <a:lnTo>
                      <a:pt x="907" y="590"/>
                    </a:lnTo>
                  </a:path>
                </a:pathLst>
              </a:custGeom>
              <a:gradFill rotWithShape="1">
                <a:gsLst>
                  <a:gs pos="0">
                    <a:schemeClr val="tx2"/>
                  </a:gs>
                  <a:gs pos="50000">
                    <a:schemeClr val="bg2"/>
                  </a:gs>
                  <a:gs pos="100000">
                    <a:schemeClr val="tx2"/>
                  </a:gs>
                </a:gsLst>
                <a:lin ang="18900000" scaled="1"/>
              </a:gradFill>
              <a:ln w="3175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304" name="Freeform 22"/>
              <p:cNvSpPr>
                <a:spLocks/>
              </p:cNvSpPr>
              <p:nvPr/>
            </p:nvSpPr>
            <p:spPr bwMode="auto">
              <a:xfrm>
                <a:off x="2544" y="2614"/>
                <a:ext cx="109" cy="342"/>
              </a:xfrm>
              <a:custGeom>
                <a:avLst/>
                <a:gdLst>
                  <a:gd name="T0" fmla="*/ 64 w 109"/>
                  <a:gd name="T1" fmla="*/ 0 h 342"/>
                  <a:gd name="T2" fmla="*/ 109 w 109"/>
                  <a:gd name="T3" fmla="*/ 45 h 342"/>
                  <a:gd name="T4" fmla="*/ 40 w 109"/>
                  <a:gd name="T5" fmla="*/ 342 h 342"/>
                  <a:gd name="T6" fmla="*/ 0 w 109"/>
                  <a:gd name="T7" fmla="*/ 302 h 342"/>
                  <a:gd name="T8" fmla="*/ 0 w 109"/>
                  <a:gd name="T9" fmla="*/ 222 h 342"/>
                  <a:gd name="T10" fmla="*/ 18 w 109"/>
                  <a:gd name="T11" fmla="*/ 136 h 342"/>
                  <a:gd name="T12" fmla="*/ 64 w 109"/>
                  <a:gd name="T13" fmla="*/ 0 h 34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9"/>
                  <a:gd name="T22" fmla="*/ 0 h 342"/>
                  <a:gd name="T23" fmla="*/ 109 w 109"/>
                  <a:gd name="T24" fmla="*/ 342 h 34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9" h="342">
                    <a:moveTo>
                      <a:pt x="64" y="0"/>
                    </a:moveTo>
                    <a:lnTo>
                      <a:pt x="109" y="45"/>
                    </a:lnTo>
                    <a:lnTo>
                      <a:pt x="40" y="342"/>
                    </a:lnTo>
                    <a:lnTo>
                      <a:pt x="0" y="302"/>
                    </a:lnTo>
                    <a:lnTo>
                      <a:pt x="0" y="222"/>
                    </a:lnTo>
                    <a:lnTo>
                      <a:pt x="18" y="136"/>
                    </a:lnTo>
                    <a:lnTo>
                      <a:pt x="6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66FFFF"/>
                  </a:gs>
                </a:gsLst>
                <a:path path="rect">
                  <a:fillToRect l="50000" t="50000" r="50000" b="50000"/>
                </a:path>
              </a:grad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05" name="Freeform 23"/>
              <p:cNvSpPr>
                <a:spLocks/>
              </p:cNvSpPr>
              <p:nvPr/>
            </p:nvSpPr>
            <p:spPr bwMode="auto">
              <a:xfrm>
                <a:off x="2699" y="3566"/>
                <a:ext cx="293" cy="166"/>
              </a:xfrm>
              <a:custGeom>
                <a:avLst/>
                <a:gdLst>
                  <a:gd name="T0" fmla="*/ 272 w 293"/>
                  <a:gd name="T1" fmla="*/ 0 h 166"/>
                  <a:gd name="T2" fmla="*/ 0 w 293"/>
                  <a:gd name="T3" fmla="*/ 136 h 166"/>
                  <a:gd name="T4" fmla="*/ 0 w 293"/>
                  <a:gd name="T5" fmla="*/ 0 h 166"/>
                  <a:gd name="T6" fmla="*/ 293 w 293"/>
                  <a:gd name="T7" fmla="*/ 166 h 166"/>
                  <a:gd name="T8" fmla="*/ 272 w 293"/>
                  <a:gd name="T9" fmla="*/ 0 h 1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3"/>
                  <a:gd name="T16" fmla="*/ 0 h 166"/>
                  <a:gd name="T17" fmla="*/ 293 w 293"/>
                  <a:gd name="T18" fmla="*/ 166 h 1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3" h="166">
                    <a:moveTo>
                      <a:pt x="272" y="0"/>
                    </a:moveTo>
                    <a:lnTo>
                      <a:pt x="0" y="136"/>
                    </a:lnTo>
                    <a:lnTo>
                      <a:pt x="0" y="0"/>
                    </a:lnTo>
                    <a:lnTo>
                      <a:pt x="293" y="166"/>
                    </a:lnTo>
                    <a:lnTo>
                      <a:pt x="272" y="0"/>
                    </a:lnTo>
                    <a:close/>
                  </a:path>
                </a:pathLst>
              </a:custGeom>
              <a:noFill/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32" name="Freeform 24"/>
              <p:cNvSpPr>
                <a:spLocks/>
              </p:cNvSpPr>
              <p:nvPr/>
            </p:nvSpPr>
            <p:spPr bwMode="auto">
              <a:xfrm>
                <a:off x="2562" y="2658"/>
                <a:ext cx="499" cy="889"/>
              </a:xfrm>
              <a:custGeom>
                <a:avLst/>
                <a:gdLst/>
                <a:ahLst/>
                <a:cxnLst>
                  <a:cxn ang="0">
                    <a:pos x="446" y="880"/>
                  </a:cxn>
                  <a:cxn ang="0">
                    <a:pos x="270" y="888"/>
                  </a:cxn>
                  <a:cxn ang="0">
                    <a:pos x="46" y="869"/>
                  </a:cxn>
                  <a:cxn ang="0">
                    <a:pos x="0" y="778"/>
                  </a:cxn>
                  <a:cxn ang="0">
                    <a:pos x="46" y="370"/>
                  </a:cxn>
                  <a:cxn ang="0">
                    <a:pos x="137" y="7"/>
                  </a:cxn>
                  <a:cxn ang="0">
                    <a:pos x="198" y="0"/>
                  </a:cxn>
                  <a:cxn ang="0">
                    <a:pos x="273" y="7"/>
                  </a:cxn>
                  <a:cxn ang="0">
                    <a:pos x="390" y="16"/>
                  </a:cxn>
                  <a:cxn ang="0">
                    <a:pos x="499" y="52"/>
                  </a:cxn>
                  <a:cxn ang="0">
                    <a:pos x="499" y="98"/>
                  </a:cxn>
                  <a:cxn ang="0">
                    <a:pos x="446" y="880"/>
                  </a:cxn>
                </a:cxnLst>
                <a:rect l="0" t="0" r="r" b="b"/>
                <a:pathLst>
                  <a:path w="499" h="888">
                    <a:moveTo>
                      <a:pt x="446" y="880"/>
                    </a:moveTo>
                    <a:lnTo>
                      <a:pt x="270" y="888"/>
                    </a:lnTo>
                    <a:lnTo>
                      <a:pt x="46" y="869"/>
                    </a:lnTo>
                    <a:lnTo>
                      <a:pt x="0" y="778"/>
                    </a:lnTo>
                    <a:lnTo>
                      <a:pt x="46" y="370"/>
                    </a:lnTo>
                    <a:lnTo>
                      <a:pt x="137" y="7"/>
                    </a:lnTo>
                    <a:lnTo>
                      <a:pt x="198" y="0"/>
                    </a:lnTo>
                    <a:lnTo>
                      <a:pt x="273" y="7"/>
                    </a:lnTo>
                    <a:lnTo>
                      <a:pt x="390" y="16"/>
                    </a:lnTo>
                    <a:lnTo>
                      <a:pt x="499" y="52"/>
                    </a:lnTo>
                    <a:lnTo>
                      <a:pt x="499" y="98"/>
                    </a:lnTo>
                    <a:lnTo>
                      <a:pt x="446" y="88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/>
                  </a:gs>
                  <a:gs pos="50000">
                    <a:schemeClr val="bg2"/>
                  </a:gs>
                  <a:gs pos="100000">
                    <a:schemeClr val="tx2"/>
                  </a:gs>
                </a:gsLst>
                <a:lin ang="18900000" scaled="1"/>
              </a:gradFill>
              <a:ln w="3175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307" name="Freeform 25" descr="Дуб"/>
              <p:cNvSpPr>
                <a:spLocks/>
              </p:cNvSpPr>
              <p:nvPr/>
            </p:nvSpPr>
            <p:spPr bwMode="auto">
              <a:xfrm>
                <a:off x="5464" y="2722"/>
                <a:ext cx="47" cy="306"/>
              </a:xfrm>
              <a:custGeom>
                <a:avLst/>
                <a:gdLst>
                  <a:gd name="T0" fmla="*/ 32 w 47"/>
                  <a:gd name="T1" fmla="*/ 306 h 306"/>
                  <a:gd name="T2" fmla="*/ 47 w 47"/>
                  <a:gd name="T3" fmla="*/ 0 h 306"/>
                  <a:gd name="T4" fmla="*/ 16 w 47"/>
                  <a:gd name="T5" fmla="*/ 2 h 306"/>
                  <a:gd name="T6" fmla="*/ 1 w 47"/>
                  <a:gd name="T7" fmla="*/ 0 h 306"/>
                  <a:gd name="T8" fmla="*/ 0 w 47"/>
                  <a:gd name="T9" fmla="*/ 290 h 306"/>
                  <a:gd name="T10" fmla="*/ 32 w 47"/>
                  <a:gd name="T11" fmla="*/ 306 h 30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7"/>
                  <a:gd name="T19" fmla="*/ 0 h 306"/>
                  <a:gd name="T20" fmla="*/ 47 w 47"/>
                  <a:gd name="T21" fmla="*/ 306 h 30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7" h="306">
                    <a:moveTo>
                      <a:pt x="32" y="306"/>
                    </a:moveTo>
                    <a:lnTo>
                      <a:pt x="47" y="0"/>
                    </a:lnTo>
                    <a:lnTo>
                      <a:pt x="16" y="2"/>
                    </a:lnTo>
                    <a:lnTo>
                      <a:pt x="1" y="0"/>
                    </a:lnTo>
                    <a:lnTo>
                      <a:pt x="0" y="290"/>
                    </a:lnTo>
                    <a:lnTo>
                      <a:pt x="32" y="30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08" name="Freeform 26" descr="Дуб"/>
              <p:cNvSpPr>
                <a:spLocks/>
              </p:cNvSpPr>
              <p:nvPr/>
            </p:nvSpPr>
            <p:spPr bwMode="auto">
              <a:xfrm>
                <a:off x="3470" y="2913"/>
                <a:ext cx="2042" cy="109"/>
              </a:xfrm>
              <a:custGeom>
                <a:avLst/>
                <a:gdLst>
                  <a:gd name="T0" fmla="*/ 2041 w 2042"/>
                  <a:gd name="T1" fmla="*/ 45 h 109"/>
                  <a:gd name="T2" fmla="*/ 0 w 2042"/>
                  <a:gd name="T3" fmla="*/ 0 h 109"/>
                  <a:gd name="T4" fmla="*/ 2 w 2042"/>
                  <a:gd name="T5" fmla="*/ 53 h 109"/>
                  <a:gd name="T6" fmla="*/ 2042 w 2042"/>
                  <a:gd name="T7" fmla="*/ 109 h 109"/>
                  <a:gd name="T8" fmla="*/ 2041 w 2042"/>
                  <a:gd name="T9" fmla="*/ 45 h 1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42"/>
                  <a:gd name="T16" fmla="*/ 0 h 109"/>
                  <a:gd name="T17" fmla="*/ 2042 w 2042"/>
                  <a:gd name="T18" fmla="*/ 109 h 10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42" h="109">
                    <a:moveTo>
                      <a:pt x="2041" y="45"/>
                    </a:moveTo>
                    <a:lnTo>
                      <a:pt x="0" y="0"/>
                    </a:lnTo>
                    <a:lnTo>
                      <a:pt x="2" y="53"/>
                    </a:lnTo>
                    <a:lnTo>
                      <a:pt x="2042" y="109"/>
                    </a:lnTo>
                    <a:lnTo>
                      <a:pt x="2041" y="45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09" name="Freeform 27" descr="Дуб"/>
              <p:cNvSpPr>
                <a:spLocks/>
              </p:cNvSpPr>
              <p:nvPr/>
            </p:nvSpPr>
            <p:spPr bwMode="auto">
              <a:xfrm>
                <a:off x="3470" y="2659"/>
                <a:ext cx="47" cy="306"/>
              </a:xfrm>
              <a:custGeom>
                <a:avLst/>
                <a:gdLst>
                  <a:gd name="T0" fmla="*/ 32 w 47"/>
                  <a:gd name="T1" fmla="*/ 306 h 306"/>
                  <a:gd name="T2" fmla="*/ 47 w 47"/>
                  <a:gd name="T3" fmla="*/ 0 h 306"/>
                  <a:gd name="T4" fmla="*/ 16 w 47"/>
                  <a:gd name="T5" fmla="*/ 2 h 306"/>
                  <a:gd name="T6" fmla="*/ 1 w 47"/>
                  <a:gd name="T7" fmla="*/ 0 h 306"/>
                  <a:gd name="T8" fmla="*/ 0 w 47"/>
                  <a:gd name="T9" fmla="*/ 290 h 306"/>
                  <a:gd name="T10" fmla="*/ 32 w 47"/>
                  <a:gd name="T11" fmla="*/ 306 h 30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7"/>
                  <a:gd name="T19" fmla="*/ 0 h 306"/>
                  <a:gd name="T20" fmla="*/ 47 w 47"/>
                  <a:gd name="T21" fmla="*/ 306 h 30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7" h="306">
                    <a:moveTo>
                      <a:pt x="32" y="306"/>
                    </a:moveTo>
                    <a:lnTo>
                      <a:pt x="47" y="0"/>
                    </a:lnTo>
                    <a:lnTo>
                      <a:pt x="16" y="2"/>
                    </a:lnTo>
                    <a:lnTo>
                      <a:pt x="1" y="0"/>
                    </a:lnTo>
                    <a:lnTo>
                      <a:pt x="0" y="290"/>
                    </a:lnTo>
                    <a:lnTo>
                      <a:pt x="32" y="30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10" name="Freeform 28" descr="Дуб"/>
              <p:cNvSpPr>
                <a:spLocks/>
              </p:cNvSpPr>
              <p:nvPr/>
            </p:nvSpPr>
            <p:spPr bwMode="auto">
              <a:xfrm>
                <a:off x="3969" y="2659"/>
                <a:ext cx="47" cy="306"/>
              </a:xfrm>
              <a:custGeom>
                <a:avLst/>
                <a:gdLst>
                  <a:gd name="T0" fmla="*/ 32 w 47"/>
                  <a:gd name="T1" fmla="*/ 306 h 306"/>
                  <a:gd name="T2" fmla="*/ 47 w 47"/>
                  <a:gd name="T3" fmla="*/ 0 h 306"/>
                  <a:gd name="T4" fmla="*/ 16 w 47"/>
                  <a:gd name="T5" fmla="*/ 2 h 306"/>
                  <a:gd name="T6" fmla="*/ 1 w 47"/>
                  <a:gd name="T7" fmla="*/ 0 h 306"/>
                  <a:gd name="T8" fmla="*/ 0 w 47"/>
                  <a:gd name="T9" fmla="*/ 290 h 306"/>
                  <a:gd name="T10" fmla="*/ 32 w 47"/>
                  <a:gd name="T11" fmla="*/ 306 h 30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7"/>
                  <a:gd name="T19" fmla="*/ 0 h 306"/>
                  <a:gd name="T20" fmla="*/ 47 w 47"/>
                  <a:gd name="T21" fmla="*/ 306 h 30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7" h="306">
                    <a:moveTo>
                      <a:pt x="32" y="306"/>
                    </a:moveTo>
                    <a:lnTo>
                      <a:pt x="47" y="0"/>
                    </a:lnTo>
                    <a:lnTo>
                      <a:pt x="16" y="2"/>
                    </a:lnTo>
                    <a:lnTo>
                      <a:pt x="1" y="0"/>
                    </a:lnTo>
                    <a:lnTo>
                      <a:pt x="0" y="290"/>
                    </a:lnTo>
                    <a:lnTo>
                      <a:pt x="32" y="30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11" name="Freeform 29" descr="Дуб"/>
              <p:cNvSpPr>
                <a:spLocks/>
              </p:cNvSpPr>
              <p:nvPr/>
            </p:nvSpPr>
            <p:spPr bwMode="auto">
              <a:xfrm>
                <a:off x="4513" y="2659"/>
                <a:ext cx="47" cy="306"/>
              </a:xfrm>
              <a:custGeom>
                <a:avLst/>
                <a:gdLst>
                  <a:gd name="T0" fmla="*/ 32 w 47"/>
                  <a:gd name="T1" fmla="*/ 306 h 306"/>
                  <a:gd name="T2" fmla="*/ 47 w 47"/>
                  <a:gd name="T3" fmla="*/ 0 h 306"/>
                  <a:gd name="T4" fmla="*/ 16 w 47"/>
                  <a:gd name="T5" fmla="*/ 2 h 306"/>
                  <a:gd name="T6" fmla="*/ 1 w 47"/>
                  <a:gd name="T7" fmla="*/ 0 h 306"/>
                  <a:gd name="T8" fmla="*/ 0 w 47"/>
                  <a:gd name="T9" fmla="*/ 290 h 306"/>
                  <a:gd name="T10" fmla="*/ 32 w 47"/>
                  <a:gd name="T11" fmla="*/ 306 h 30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7"/>
                  <a:gd name="T19" fmla="*/ 0 h 306"/>
                  <a:gd name="T20" fmla="*/ 47 w 47"/>
                  <a:gd name="T21" fmla="*/ 306 h 30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7" h="306">
                    <a:moveTo>
                      <a:pt x="32" y="306"/>
                    </a:moveTo>
                    <a:lnTo>
                      <a:pt x="47" y="0"/>
                    </a:lnTo>
                    <a:lnTo>
                      <a:pt x="16" y="2"/>
                    </a:lnTo>
                    <a:lnTo>
                      <a:pt x="1" y="0"/>
                    </a:lnTo>
                    <a:lnTo>
                      <a:pt x="0" y="290"/>
                    </a:lnTo>
                    <a:lnTo>
                      <a:pt x="32" y="30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12" name="Freeform 30" descr="Дуб"/>
              <p:cNvSpPr>
                <a:spLocks/>
              </p:cNvSpPr>
              <p:nvPr/>
            </p:nvSpPr>
            <p:spPr bwMode="auto">
              <a:xfrm>
                <a:off x="5012" y="2659"/>
                <a:ext cx="47" cy="306"/>
              </a:xfrm>
              <a:custGeom>
                <a:avLst/>
                <a:gdLst>
                  <a:gd name="T0" fmla="*/ 32 w 47"/>
                  <a:gd name="T1" fmla="*/ 306 h 306"/>
                  <a:gd name="T2" fmla="*/ 47 w 47"/>
                  <a:gd name="T3" fmla="*/ 0 h 306"/>
                  <a:gd name="T4" fmla="*/ 16 w 47"/>
                  <a:gd name="T5" fmla="*/ 2 h 306"/>
                  <a:gd name="T6" fmla="*/ 1 w 47"/>
                  <a:gd name="T7" fmla="*/ 0 h 306"/>
                  <a:gd name="T8" fmla="*/ 0 w 47"/>
                  <a:gd name="T9" fmla="*/ 290 h 306"/>
                  <a:gd name="T10" fmla="*/ 32 w 47"/>
                  <a:gd name="T11" fmla="*/ 306 h 30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7"/>
                  <a:gd name="T19" fmla="*/ 0 h 306"/>
                  <a:gd name="T20" fmla="*/ 47 w 47"/>
                  <a:gd name="T21" fmla="*/ 306 h 30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7" h="306">
                    <a:moveTo>
                      <a:pt x="32" y="306"/>
                    </a:moveTo>
                    <a:lnTo>
                      <a:pt x="47" y="0"/>
                    </a:lnTo>
                    <a:lnTo>
                      <a:pt x="16" y="2"/>
                    </a:lnTo>
                    <a:lnTo>
                      <a:pt x="1" y="0"/>
                    </a:lnTo>
                    <a:lnTo>
                      <a:pt x="0" y="290"/>
                    </a:lnTo>
                    <a:lnTo>
                      <a:pt x="32" y="30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13" name="Freeform 31" descr="Дуб"/>
              <p:cNvSpPr>
                <a:spLocks/>
              </p:cNvSpPr>
              <p:nvPr/>
            </p:nvSpPr>
            <p:spPr bwMode="auto">
              <a:xfrm>
                <a:off x="3334" y="2448"/>
                <a:ext cx="47" cy="336"/>
              </a:xfrm>
              <a:custGeom>
                <a:avLst/>
                <a:gdLst>
                  <a:gd name="T0" fmla="*/ 32 w 47"/>
                  <a:gd name="T1" fmla="*/ 336 h 336"/>
                  <a:gd name="T2" fmla="*/ 47 w 47"/>
                  <a:gd name="T3" fmla="*/ 30 h 336"/>
                  <a:gd name="T4" fmla="*/ 16 w 47"/>
                  <a:gd name="T5" fmla="*/ 32 h 336"/>
                  <a:gd name="T6" fmla="*/ 26 w 47"/>
                  <a:gd name="T7" fmla="*/ 0 h 336"/>
                  <a:gd name="T8" fmla="*/ 0 w 47"/>
                  <a:gd name="T9" fmla="*/ 320 h 336"/>
                  <a:gd name="T10" fmla="*/ 32 w 47"/>
                  <a:gd name="T11" fmla="*/ 336 h 3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7"/>
                  <a:gd name="T19" fmla="*/ 0 h 336"/>
                  <a:gd name="T20" fmla="*/ 47 w 47"/>
                  <a:gd name="T21" fmla="*/ 336 h 3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7" h="336">
                    <a:moveTo>
                      <a:pt x="32" y="336"/>
                    </a:moveTo>
                    <a:lnTo>
                      <a:pt x="47" y="30"/>
                    </a:lnTo>
                    <a:lnTo>
                      <a:pt x="16" y="32"/>
                    </a:lnTo>
                    <a:lnTo>
                      <a:pt x="26" y="0"/>
                    </a:lnTo>
                    <a:lnTo>
                      <a:pt x="0" y="320"/>
                    </a:lnTo>
                    <a:lnTo>
                      <a:pt x="32" y="33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14" name="Freeform 32" descr="Дуб"/>
              <p:cNvSpPr>
                <a:spLocks/>
              </p:cNvSpPr>
              <p:nvPr/>
            </p:nvSpPr>
            <p:spPr bwMode="auto">
              <a:xfrm>
                <a:off x="3360" y="2568"/>
                <a:ext cx="110" cy="272"/>
              </a:xfrm>
              <a:custGeom>
                <a:avLst/>
                <a:gdLst>
                  <a:gd name="T0" fmla="*/ 0 w 110"/>
                  <a:gd name="T1" fmla="*/ 0 h 272"/>
                  <a:gd name="T2" fmla="*/ 110 w 110"/>
                  <a:gd name="T3" fmla="*/ 182 h 272"/>
                  <a:gd name="T4" fmla="*/ 110 w 110"/>
                  <a:gd name="T5" fmla="*/ 272 h 272"/>
                  <a:gd name="T6" fmla="*/ 0 w 110"/>
                  <a:gd name="T7" fmla="*/ 80 h 272"/>
                  <a:gd name="T8" fmla="*/ 0 w 110"/>
                  <a:gd name="T9" fmla="*/ 0 h 2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0"/>
                  <a:gd name="T16" fmla="*/ 0 h 272"/>
                  <a:gd name="T17" fmla="*/ 110 w 110"/>
                  <a:gd name="T18" fmla="*/ 272 h 2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0" h="272">
                    <a:moveTo>
                      <a:pt x="0" y="0"/>
                    </a:moveTo>
                    <a:lnTo>
                      <a:pt x="110" y="182"/>
                    </a:lnTo>
                    <a:lnTo>
                      <a:pt x="110" y="272"/>
                    </a:lnTo>
                    <a:lnTo>
                      <a:pt x="0" y="80"/>
                    </a:lnTo>
                    <a:lnTo>
                      <a:pt x="0" y="0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15" name="Freeform 33" descr="Дуб"/>
              <p:cNvSpPr>
                <a:spLocks/>
              </p:cNvSpPr>
              <p:nvPr/>
            </p:nvSpPr>
            <p:spPr bwMode="auto">
              <a:xfrm>
                <a:off x="3360" y="2704"/>
                <a:ext cx="110" cy="272"/>
              </a:xfrm>
              <a:custGeom>
                <a:avLst/>
                <a:gdLst>
                  <a:gd name="T0" fmla="*/ 0 w 110"/>
                  <a:gd name="T1" fmla="*/ 0 h 272"/>
                  <a:gd name="T2" fmla="*/ 110 w 110"/>
                  <a:gd name="T3" fmla="*/ 182 h 272"/>
                  <a:gd name="T4" fmla="*/ 110 w 110"/>
                  <a:gd name="T5" fmla="*/ 272 h 272"/>
                  <a:gd name="T6" fmla="*/ 0 w 110"/>
                  <a:gd name="T7" fmla="*/ 80 h 272"/>
                  <a:gd name="T8" fmla="*/ 0 w 110"/>
                  <a:gd name="T9" fmla="*/ 0 h 2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0"/>
                  <a:gd name="T16" fmla="*/ 0 h 272"/>
                  <a:gd name="T17" fmla="*/ 110 w 110"/>
                  <a:gd name="T18" fmla="*/ 272 h 2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0" h="272">
                    <a:moveTo>
                      <a:pt x="0" y="0"/>
                    </a:moveTo>
                    <a:lnTo>
                      <a:pt x="110" y="182"/>
                    </a:lnTo>
                    <a:lnTo>
                      <a:pt x="110" y="272"/>
                    </a:lnTo>
                    <a:lnTo>
                      <a:pt x="0" y="80"/>
                    </a:lnTo>
                    <a:lnTo>
                      <a:pt x="0" y="0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16" name="Freeform 34" descr="Дуб"/>
              <p:cNvSpPr>
                <a:spLocks/>
              </p:cNvSpPr>
              <p:nvPr/>
            </p:nvSpPr>
            <p:spPr bwMode="auto">
              <a:xfrm>
                <a:off x="3379" y="2523"/>
                <a:ext cx="1678" cy="109"/>
              </a:xfrm>
              <a:custGeom>
                <a:avLst/>
                <a:gdLst>
                  <a:gd name="T0" fmla="*/ 2041 w 2042"/>
                  <a:gd name="T1" fmla="*/ 45 h 109"/>
                  <a:gd name="T2" fmla="*/ 0 w 2042"/>
                  <a:gd name="T3" fmla="*/ 0 h 109"/>
                  <a:gd name="T4" fmla="*/ 2 w 2042"/>
                  <a:gd name="T5" fmla="*/ 53 h 109"/>
                  <a:gd name="T6" fmla="*/ 2042 w 2042"/>
                  <a:gd name="T7" fmla="*/ 109 h 109"/>
                  <a:gd name="T8" fmla="*/ 2041 w 2042"/>
                  <a:gd name="T9" fmla="*/ 45 h 1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42"/>
                  <a:gd name="T16" fmla="*/ 0 h 109"/>
                  <a:gd name="T17" fmla="*/ 2042 w 2042"/>
                  <a:gd name="T18" fmla="*/ 109 h 10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42" h="109">
                    <a:moveTo>
                      <a:pt x="2041" y="45"/>
                    </a:moveTo>
                    <a:lnTo>
                      <a:pt x="0" y="0"/>
                    </a:lnTo>
                    <a:lnTo>
                      <a:pt x="2" y="53"/>
                    </a:lnTo>
                    <a:lnTo>
                      <a:pt x="2042" y="109"/>
                    </a:lnTo>
                    <a:lnTo>
                      <a:pt x="2041" y="45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17" name="Freeform 35" descr="Дуб"/>
              <p:cNvSpPr>
                <a:spLocks/>
              </p:cNvSpPr>
              <p:nvPr/>
            </p:nvSpPr>
            <p:spPr bwMode="auto">
              <a:xfrm>
                <a:off x="3368" y="2440"/>
                <a:ext cx="1689" cy="101"/>
              </a:xfrm>
              <a:custGeom>
                <a:avLst/>
                <a:gdLst>
                  <a:gd name="T0" fmla="*/ 1688 w 1689"/>
                  <a:gd name="T1" fmla="*/ 37 h 101"/>
                  <a:gd name="T2" fmla="*/ 0 w 1689"/>
                  <a:gd name="T3" fmla="*/ 0 h 101"/>
                  <a:gd name="T4" fmla="*/ 13 w 1689"/>
                  <a:gd name="T5" fmla="*/ 45 h 101"/>
                  <a:gd name="T6" fmla="*/ 1689 w 1689"/>
                  <a:gd name="T7" fmla="*/ 101 h 101"/>
                  <a:gd name="T8" fmla="*/ 1688 w 1689"/>
                  <a:gd name="T9" fmla="*/ 37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9"/>
                  <a:gd name="T16" fmla="*/ 0 h 101"/>
                  <a:gd name="T17" fmla="*/ 1689 w 1689"/>
                  <a:gd name="T18" fmla="*/ 101 h 1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9" h="101">
                    <a:moveTo>
                      <a:pt x="1688" y="37"/>
                    </a:moveTo>
                    <a:lnTo>
                      <a:pt x="0" y="0"/>
                    </a:lnTo>
                    <a:lnTo>
                      <a:pt x="13" y="45"/>
                    </a:lnTo>
                    <a:lnTo>
                      <a:pt x="1689" y="101"/>
                    </a:lnTo>
                    <a:lnTo>
                      <a:pt x="1688" y="37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18" name="Freeform 36" descr="Дуб"/>
              <p:cNvSpPr>
                <a:spLocks/>
              </p:cNvSpPr>
              <p:nvPr/>
            </p:nvSpPr>
            <p:spPr bwMode="auto">
              <a:xfrm>
                <a:off x="3833" y="2432"/>
                <a:ext cx="47" cy="306"/>
              </a:xfrm>
              <a:custGeom>
                <a:avLst/>
                <a:gdLst>
                  <a:gd name="T0" fmla="*/ 32 w 47"/>
                  <a:gd name="T1" fmla="*/ 306 h 306"/>
                  <a:gd name="T2" fmla="*/ 47 w 47"/>
                  <a:gd name="T3" fmla="*/ 0 h 306"/>
                  <a:gd name="T4" fmla="*/ 16 w 47"/>
                  <a:gd name="T5" fmla="*/ 2 h 306"/>
                  <a:gd name="T6" fmla="*/ 1 w 47"/>
                  <a:gd name="T7" fmla="*/ 0 h 306"/>
                  <a:gd name="T8" fmla="*/ 0 w 47"/>
                  <a:gd name="T9" fmla="*/ 290 h 306"/>
                  <a:gd name="T10" fmla="*/ 32 w 47"/>
                  <a:gd name="T11" fmla="*/ 306 h 30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7"/>
                  <a:gd name="T19" fmla="*/ 0 h 306"/>
                  <a:gd name="T20" fmla="*/ 47 w 47"/>
                  <a:gd name="T21" fmla="*/ 306 h 30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7" h="306">
                    <a:moveTo>
                      <a:pt x="32" y="306"/>
                    </a:moveTo>
                    <a:lnTo>
                      <a:pt x="47" y="0"/>
                    </a:lnTo>
                    <a:lnTo>
                      <a:pt x="16" y="2"/>
                    </a:lnTo>
                    <a:lnTo>
                      <a:pt x="1" y="0"/>
                    </a:lnTo>
                    <a:lnTo>
                      <a:pt x="0" y="290"/>
                    </a:lnTo>
                    <a:lnTo>
                      <a:pt x="32" y="30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19" name="Freeform 37" descr="Дуб"/>
              <p:cNvSpPr>
                <a:spLocks/>
              </p:cNvSpPr>
              <p:nvPr/>
            </p:nvSpPr>
            <p:spPr bwMode="auto">
              <a:xfrm>
                <a:off x="5057" y="2478"/>
                <a:ext cx="47" cy="306"/>
              </a:xfrm>
              <a:custGeom>
                <a:avLst/>
                <a:gdLst>
                  <a:gd name="T0" fmla="*/ 32 w 47"/>
                  <a:gd name="T1" fmla="*/ 306 h 306"/>
                  <a:gd name="T2" fmla="*/ 47 w 47"/>
                  <a:gd name="T3" fmla="*/ 0 h 306"/>
                  <a:gd name="T4" fmla="*/ 16 w 47"/>
                  <a:gd name="T5" fmla="*/ 2 h 306"/>
                  <a:gd name="T6" fmla="*/ 1 w 47"/>
                  <a:gd name="T7" fmla="*/ 0 h 306"/>
                  <a:gd name="T8" fmla="*/ 0 w 47"/>
                  <a:gd name="T9" fmla="*/ 290 h 306"/>
                  <a:gd name="T10" fmla="*/ 32 w 47"/>
                  <a:gd name="T11" fmla="*/ 306 h 30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7"/>
                  <a:gd name="T19" fmla="*/ 0 h 306"/>
                  <a:gd name="T20" fmla="*/ 47 w 47"/>
                  <a:gd name="T21" fmla="*/ 306 h 30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7" h="306">
                    <a:moveTo>
                      <a:pt x="32" y="306"/>
                    </a:moveTo>
                    <a:lnTo>
                      <a:pt x="47" y="0"/>
                    </a:lnTo>
                    <a:lnTo>
                      <a:pt x="16" y="2"/>
                    </a:lnTo>
                    <a:lnTo>
                      <a:pt x="1" y="0"/>
                    </a:lnTo>
                    <a:lnTo>
                      <a:pt x="0" y="290"/>
                    </a:lnTo>
                    <a:lnTo>
                      <a:pt x="32" y="30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20" name="Freeform 38" descr="Дуб"/>
              <p:cNvSpPr>
                <a:spLocks/>
              </p:cNvSpPr>
              <p:nvPr/>
            </p:nvSpPr>
            <p:spPr bwMode="auto">
              <a:xfrm>
                <a:off x="4377" y="2432"/>
                <a:ext cx="47" cy="306"/>
              </a:xfrm>
              <a:custGeom>
                <a:avLst/>
                <a:gdLst>
                  <a:gd name="T0" fmla="*/ 32 w 47"/>
                  <a:gd name="T1" fmla="*/ 306 h 306"/>
                  <a:gd name="T2" fmla="*/ 47 w 47"/>
                  <a:gd name="T3" fmla="*/ 0 h 306"/>
                  <a:gd name="T4" fmla="*/ 16 w 47"/>
                  <a:gd name="T5" fmla="*/ 2 h 306"/>
                  <a:gd name="T6" fmla="*/ 1 w 47"/>
                  <a:gd name="T7" fmla="*/ 0 h 306"/>
                  <a:gd name="T8" fmla="*/ 0 w 47"/>
                  <a:gd name="T9" fmla="*/ 290 h 306"/>
                  <a:gd name="T10" fmla="*/ 32 w 47"/>
                  <a:gd name="T11" fmla="*/ 306 h 30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7"/>
                  <a:gd name="T19" fmla="*/ 0 h 306"/>
                  <a:gd name="T20" fmla="*/ 47 w 47"/>
                  <a:gd name="T21" fmla="*/ 306 h 30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7" h="306">
                    <a:moveTo>
                      <a:pt x="32" y="306"/>
                    </a:moveTo>
                    <a:lnTo>
                      <a:pt x="47" y="0"/>
                    </a:lnTo>
                    <a:lnTo>
                      <a:pt x="16" y="2"/>
                    </a:lnTo>
                    <a:lnTo>
                      <a:pt x="1" y="0"/>
                    </a:lnTo>
                    <a:lnTo>
                      <a:pt x="0" y="290"/>
                    </a:lnTo>
                    <a:lnTo>
                      <a:pt x="32" y="30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21" name="Freeform 39" descr="Дуб"/>
              <p:cNvSpPr>
                <a:spLocks/>
              </p:cNvSpPr>
              <p:nvPr/>
            </p:nvSpPr>
            <p:spPr bwMode="auto">
              <a:xfrm>
                <a:off x="3470" y="2614"/>
                <a:ext cx="2042" cy="109"/>
              </a:xfrm>
              <a:custGeom>
                <a:avLst/>
                <a:gdLst>
                  <a:gd name="T0" fmla="*/ 2041 w 2042"/>
                  <a:gd name="T1" fmla="*/ 45 h 109"/>
                  <a:gd name="T2" fmla="*/ 0 w 2042"/>
                  <a:gd name="T3" fmla="*/ 0 h 109"/>
                  <a:gd name="T4" fmla="*/ 2 w 2042"/>
                  <a:gd name="T5" fmla="*/ 53 h 109"/>
                  <a:gd name="T6" fmla="*/ 2042 w 2042"/>
                  <a:gd name="T7" fmla="*/ 109 h 109"/>
                  <a:gd name="T8" fmla="*/ 2041 w 2042"/>
                  <a:gd name="T9" fmla="*/ 45 h 1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42"/>
                  <a:gd name="T16" fmla="*/ 0 h 109"/>
                  <a:gd name="T17" fmla="*/ 2042 w 2042"/>
                  <a:gd name="T18" fmla="*/ 109 h 10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42" h="109">
                    <a:moveTo>
                      <a:pt x="2041" y="45"/>
                    </a:moveTo>
                    <a:lnTo>
                      <a:pt x="0" y="0"/>
                    </a:lnTo>
                    <a:lnTo>
                      <a:pt x="2" y="53"/>
                    </a:lnTo>
                    <a:lnTo>
                      <a:pt x="2042" y="109"/>
                    </a:lnTo>
                    <a:lnTo>
                      <a:pt x="2041" y="45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22" name="Freeform 40" descr="Дуб"/>
              <p:cNvSpPr>
                <a:spLocks/>
              </p:cNvSpPr>
              <p:nvPr/>
            </p:nvSpPr>
            <p:spPr bwMode="auto">
              <a:xfrm>
                <a:off x="3470" y="2704"/>
                <a:ext cx="2042" cy="109"/>
              </a:xfrm>
              <a:custGeom>
                <a:avLst/>
                <a:gdLst>
                  <a:gd name="T0" fmla="*/ 2041 w 2042"/>
                  <a:gd name="T1" fmla="*/ 45 h 109"/>
                  <a:gd name="T2" fmla="*/ 0 w 2042"/>
                  <a:gd name="T3" fmla="*/ 0 h 109"/>
                  <a:gd name="T4" fmla="*/ 2 w 2042"/>
                  <a:gd name="T5" fmla="*/ 53 h 109"/>
                  <a:gd name="T6" fmla="*/ 2042 w 2042"/>
                  <a:gd name="T7" fmla="*/ 109 h 109"/>
                  <a:gd name="T8" fmla="*/ 2041 w 2042"/>
                  <a:gd name="T9" fmla="*/ 45 h 1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42"/>
                  <a:gd name="T16" fmla="*/ 0 h 109"/>
                  <a:gd name="T17" fmla="*/ 2042 w 2042"/>
                  <a:gd name="T18" fmla="*/ 109 h 10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42" h="109">
                    <a:moveTo>
                      <a:pt x="2041" y="45"/>
                    </a:moveTo>
                    <a:lnTo>
                      <a:pt x="0" y="0"/>
                    </a:lnTo>
                    <a:lnTo>
                      <a:pt x="2" y="53"/>
                    </a:lnTo>
                    <a:lnTo>
                      <a:pt x="2042" y="109"/>
                    </a:lnTo>
                    <a:lnTo>
                      <a:pt x="2041" y="45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23" name="Freeform 41" descr="Дуб"/>
              <p:cNvSpPr>
                <a:spLocks/>
              </p:cNvSpPr>
              <p:nvPr/>
            </p:nvSpPr>
            <p:spPr bwMode="auto">
              <a:xfrm flipH="1" flipV="1">
                <a:off x="3470" y="2795"/>
                <a:ext cx="2042" cy="109"/>
              </a:xfrm>
              <a:custGeom>
                <a:avLst/>
                <a:gdLst>
                  <a:gd name="T0" fmla="*/ 2041 w 2042"/>
                  <a:gd name="T1" fmla="*/ 45 h 109"/>
                  <a:gd name="T2" fmla="*/ 0 w 2042"/>
                  <a:gd name="T3" fmla="*/ 0 h 109"/>
                  <a:gd name="T4" fmla="*/ 2 w 2042"/>
                  <a:gd name="T5" fmla="*/ 53 h 109"/>
                  <a:gd name="T6" fmla="*/ 2042 w 2042"/>
                  <a:gd name="T7" fmla="*/ 109 h 109"/>
                  <a:gd name="T8" fmla="*/ 2041 w 2042"/>
                  <a:gd name="T9" fmla="*/ 45 h 1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42"/>
                  <a:gd name="T16" fmla="*/ 0 h 109"/>
                  <a:gd name="T17" fmla="*/ 2042 w 2042"/>
                  <a:gd name="T18" fmla="*/ 109 h 10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42" h="109">
                    <a:moveTo>
                      <a:pt x="2041" y="45"/>
                    </a:moveTo>
                    <a:lnTo>
                      <a:pt x="0" y="0"/>
                    </a:lnTo>
                    <a:lnTo>
                      <a:pt x="2" y="53"/>
                    </a:lnTo>
                    <a:lnTo>
                      <a:pt x="2042" y="109"/>
                    </a:lnTo>
                    <a:lnTo>
                      <a:pt x="2041" y="45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24" name="Freeform 42" descr="Дуб"/>
              <p:cNvSpPr>
                <a:spLocks/>
              </p:cNvSpPr>
              <p:nvPr/>
            </p:nvSpPr>
            <p:spPr bwMode="auto">
              <a:xfrm>
                <a:off x="3360" y="2432"/>
                <a:ext cx="110" cy="272"/>
              </a:xfrm>
              <a:custGeom>
                <a:avLst/>
                <a:gdLst>
                  <a:gd name="T0" fmla="*/ 0 w 110"/>
                  <a:gd name="T1" fmla="*/ 0 h 272"/>
                  <a:gd name="T2" fmla="*/ 110 w 110"/>
                  <a:gd name="T3" fmla="*/ 182 h 272"/>
                  <a:gd name="T4" fmla="*/ 110 w 110"/>
                  <a:gd name="T5" fmla="*/ 272 h 272"/>
                  <a:gd name="T6" fmla="*/ 0 w 110"/>
                  <a:gd name="T7" fmla="*/ 80 h 272"/>
                  <a:gd name="T8" fmla="*/ 0 w 110"/>
                  <a:gd name="T9" fmla="*/ 0 h 2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0"/>
                  <a:gd name="T16" fmla="*/ 0 h 272"/>
                  <a:gd name="T17" fmla="*/ 110 w 110"/>
                  <a:gd name="T18" fmla="*/ 272 h 2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0" h="272">
                    <a:moveTo>
                      <a:pt x="0" y="0"/>
                    </a:moveTo>
                    <a:lnTo>
                      <a:pt x="110" y="182"/>
                    </a:lnTo>
                    <a:lnTo>
                      <a:pt x="110" y="272"/>
                    </a:lnTo>
                    <a:lnTo>
                      <a:pt x="0" y="80"/>
                    </a:lnTo>
                    <a:lnTo>
                      <a:pt x="0" y="0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25" name="Freeform 43" descr="Каштан"/>
              <p:cNvSpPr>
                <a:spLocks/>
              </p:cNvSpPr>
              <p:nvPr/>
            </p:nvSpPr>
            <p:spPr bwMode="auto">
              <a:xfrm>
                <a:off x="4967" y="3448"/>
                <a:ext cx="181" cy="617"/>
              </a:xfrm>
              <a:custGeom>
                <a:avLst/>
                <a:gdLst>
                  <a:gd name="T0" fmla="*/ 181 w 181"/>
                  <a:gd name="T1" fmla="*/ 27 h 617"/>
                  <a:gd name="T2" fmla="*/ 181 w 181"/>
                  <a:gd name="T3" fmla="*/ 345 h 617"/>
                  <a:gd name="T4" fmla="*/ 136 w 181"/>
                  <a:gd name="T5" fmla="*/ 617 h 617"/>
                  <a:gd name="T6" fmla="*/ 45 w 181"/>
                  <a:gd name="T7" fmla="*/ 481 h 617"/>
                  <a:gd name="T8" fmla="*/ 90 w 181"/>
                  <a:gd name="T9" fmla="*/ 254 h 617"/>
                  <a:gd name="T10" fmla="*/ 0 w 181"/>
                  <a:gd name="T11" fmla="*/ 27 h 617"/>
                  <a:gd name="T12" fmla="*/ 25 w 181"/>
                  <a:gd name="T13" fmla="*/ 0 h 617"/>
                  <a:gd name="T14" fmla="*/ 181 w 181"/>
                  <a:gd name="T15" fmla="*/ 27 h 61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1"/>
                  <a:gd name="T25" fmla="*/ 0 h 617"/>
                  <a:gd name="T26" fmla="*/ 181 w 181"/>
                  <a:gd name="T27" fmla="*/ 617 h 61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1" h="617">
                    <a:moveTo>
                      <a:pt x="181" y="27"/>
                    </a:moveTo>
                    <a:lnTo>
                      <a:pt x="181" y="345"/>
                    </a:lnTo>
                    <a:lnTo>
                      <a:pt x="136" y="617"/>
                    </a:lnTo>
                    <a:lnTo>
                      <a:pt x="45" y="481"/>
                    </a:lnTo>
                    <a:lnTo>
                      <a:pt x="90" y="254"/>
                    </a:lnTo>
                    <a:lnTo>
                      <a:pt x="0" y="27"/>
                    </a:lnTo>
                    <a:lnTo>
                      <a:pt x="25" y="0"/>
                    </a:lnTo>
                    <a:lnTo>
                      <a:pt x="181" y="27"/>
                    </a:lnTo>
                    <a:close/>
                  </a:path>
                </a:pathLst>
              </a:custGeom>
              <a:blipFill dpi="0" rotWithShape="1">
                <a:blip r:embed="rId4" cstate="print"/>
                <a:srcRect/>
                <a:tile tx="0" ty="0" sx="100000" sy="100000" flip="none" algn="tl"/>
              </a:blip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52" name="Freeform 44"/>
              <p:cNvSpPr>
                <a:spLocks/>
              </p:cNvSpPr>
              <p:nvPr/>
            </p:nvSpPr>
            <p:spPr bwMode="auto">
              <a:xfrm>
                <a:off x="5149" y="3474"/>
                <a:ext cx="227" cy="319"/>
              </a:xfrm>
              <a:custGeom>
                <a:avLst/>
                <a:gdLst/>
                <a:ahLst/>
                <a:cxnLst>
                  <a:cxn ang="0">
                    <a:pos x="0" y="137"/>
                  </a:cxn>
                  <a:cxn ang="0">
                    <a:pos x="181" y="318"/>
                  </a:cxn>
                  <a:cxn ang="0">
                    <a:pos x="227" y="227"/>
                  </a:cxn>
                  <a:cxn ang="0">
                    <a:pos x="136" y="137"/>
                  </a:cxn>
                  <a:cxn ang="0">
                    <a:pos x="136" y="91"/>
                  </a:cxn>
                  <a:cxn ang="0">
                    <a:pos x="136" y="46"/>
                  </a:cxn>
                  <a:cxn ang="0">
                    <a:pos x="181" y="0"/>
                  </a:cxn>
                  <a:cxn ang="0">
                    <a:pos x="0" y="0"/>
                  </a:cxn>
                  <a:cxn ang="0">
                    <a:pos x="0" y="91"/>
                  </a:cxn>
                  <a:cxn ang="0">
                    <a:pos x="0" y="137"/>
                  </a:cxn>
                </a:cxnLst>
                <a:rect l="0" t="0" r="r" b="b"/>
                <a:pathLst>
                  <a:path w="227" h="318">
                    <a:moveTo>
                      <a:pt x="0" y="137"/>
                    </a:moveTo>
                    <a:lnTo>
                      <a:pt x="181" y="318"/>
                    </a:lnTo>
                    <a:lnTo>
                      <a:pt x="227" y="227"/>
                    </a:lnTo>
                    <a:lnTo>
                      <a:pt x="136" y="137"/>
                    </a:lnTo>
                    <a:lnTo>
                      <a:pt x="136" y="91"/>
                    </a:lnTo>
                    <a:lnTo>
                      <a:pt x="136" y="46"/>
                    </a:lnTo>
                    <a:lnTo>
                      <a:pt x="181" y="0"/>
                    </a:lnTo>
                    <a:lnTo>
                      <a:pt x="0" y="0"/>
                    </a:lnTo>
                    <a:lnTo>
                      <a:pt x="0" y="91"/>
                    </a:lnTo>
                    <a:lnTo>
                      <a:pt x="0" y="137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50000">
                    <a:schemeClr val="tx2"/>
                  </a:gs>
                  <a:gs pos="100000">
                    <a:schemeClr val="bg2"/>
                  </a:gs>
                </a:gsLst>
                <a:lin ang="18900000" scaled="1"/>
              </a:gradFill>
              <a:ln w="3175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327" name="Oval 45"/>
              <p:cNvSpPr>
                <a:spLocks noChangeArrowheads="1"/>
              </p:cNvSpPr>
              <p:nvPr/>
            </p:nvSpPr>
            <p:spPr bwMode="auto">
              <a:xfrm rot="-4776019">
                <a:off x="5306" y="3725"/>
                <a:ext cx="91" cy="45"/>
              </a:xfrm>
              <a:prstGeom prst="ellipse">
                <a:avLst/>
              </a:prstGeom>
              <a:solidFill>
                <a:schemeClr val="bg2"/>
              </a:solid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328" name="Oval 46"/>
              <p:cNvSpPr>
                <a:spLocks noChangeArrowheads="1"/>
              </p:cNvSpPr>
              <p:nvPr/>
            </p:nvSpPr>
            <p:spPr bwMode="auto">
              <a:xfrm>
                <a:off x="2336" y="2659"/>
                <a:ext cx="181" cy="45"/>
              </a:xfrm>
              <a:prstGeom prst="ellipse">
                <a:avLst/>
              </a:prstGeom>
              <a:solidFill>
                <a:schemeClr val="bg2"/>
              </a:solid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329" name="Freeform 47"/>
              <p:cNvSpPr>
                <a:spLocks/>
              </p:cNvSpPr>
              <p:nvPr/>
            </p:nvSpPr>
            <p:spPr bwMode="auto">
              <a:xfrm>
                <a:off x="2640" y="2704"/>
                <a:ext cx="376" cy="318"/>
              </a:xfrm>
              <a:custGeom>
                <a:avLst/>
                <a:gdLst>
                  <a:gd name="T0" fmla="*/ 0 w 376"/>
                  <a:gd name="T1" fmla="*/ 284 h 318"/>
                  <a:gd name="T2" fmla="*/ 160 w 376"/>
                  <a:gd name="T3" fmla="*/ 316 h 318"/>
                  <a:gd name="T4" fmla="*/ 331 w 376"/>
                  <a:gd name="T5" fmla="*/ 318 h 318"/>
                  <a:gd name="T6" fmla="*/ 352 w 376"/>
                  <a:gd name="T7" fmla="*/ 188 h 318"/>
                  <a:gd name="T8" fmla="*/ 376 w 376"/>
                  <a:gd name="T9" fmla="*/ 46 h 318"/>
                  <a:gd name="T10" fmla="*/ 264 w 376"/>
                  <a:gd name="T11" fmla="*/ 20 h 318"/>
                  <a:gd name="T12" fmla="*/ 104 w 376"/>
                  <a:gd name="T13" fmla="*/ 0 h 318"/>
                  <a:gd name="T14" fmla="*/ 64 w 376"/>
                  <a:gd name="T15" fmla="*/ 36 h 318"/>
                  <a:gd name="T16" fmla="*/ 16 w 376"/>
                  <a:gd name="T17" fmla="*/ 196 h 318"/>
                  <a:gd name="T18" fmla="*/ 0 w 376"/>
                  <a:gd name="T19" fmla="*/ 284 h 31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76"/>
                  <a:gd name="T31" fmla="*/ 0 h 318"/>
                  <a:gd name="T32" fmla="*/ 376 w 376"/>
                  <a:gd name="T33" fmla="*/ 318 h 31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76" h="318">
                    <a:moveTo>
                      <a:pt x="0" y="284"/>
                    </a:moveTo>
                    <a:cubicBezTo>
                      <a:pt x="24" y="284"/>
                      <a:pt x="108" y="309"/>
                      <a:pt x="160" y="316"/>
                    </a:cubicBezTo>
                    <a:lnTo>
                      <a:pt x="331" y="318"/>
                    </a:lnTo>
                    <a:lnTo>
                      <a:pt x="352" y="188"/>
                    </a:lnTo>
                    <a:lnTo>
                      <a:pt x="376" y="46"/>
                    </a:lnTo>
                    <a:lnTo>
                      <a:pt x="264" y="20"/>
                    </a:lnTo>
                    <a:lnTo>
                      <a:pt x="104" y="0"/>
                    </a:lnTo>
                    <a:lnTo>
                      <a:pt x="64" y="36"/>
                    </a:lnTo>
                    <a:lnTo>
                      <a:pt x="16" y="196"/>
                    </a:lnTo>
                    <a:lnTo>
                      <a:pt x="0" y="28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66FFFF"/>
                  </a:gs>
                </a:gsLst>
                <a:path path="rect">
                  <a:fillToRect l="50000" t="50000" r="50000" b="50000"/>
                </a:path>
              </a:grad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30" name="Freeform 48"/>
              <p:cNvSpPr>
                <a:spLocks/>
              </p:cNvSpPr>
              <p:nvPr/>
            </p:nvSpPr>
            <p:spPr bwMode="auto">
              <a:xfrm>
                <a:off x="3304" y="2795"/>
                <a:ext cx="176" cy="237"/>
              </a:xfrm>
              <a:custGeom>
                <a:avLst/>
                <a:gdLst>
                  <a:gd name="T0" fmla="*/ 176 w 176"/>
                  <a:gd name="T1" fmla="*/ 157 h 237"/>
                  <a:gd name="T2" fmla="*/ 128 w 176"/>
                  <a:gd name="T3" fmla="*/ 237 h 237"/>
                  <a:gd name="T4" fmla="*/ 0 w 176"/>
                  <a:gd name="T5" fmla="*/ 29 h 237"/>
                  <a:gd name="T6" fmla="*/ 30 w 176"/>
                  <a:gd name="T7" fmla="*/ 0 h 237"/>
                  <a:gd name="T8" fmla="*/ 166 w 176"/>
                  <a:gd name="T9" fmla="*/ 136 h 2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6"/>
                  <a:gd name="T16" fmla="*/ 0 h 237"/>
                  <a:gd name="T17" fmla="*/ 176 w 176"/>
                  <a:gd name="T18" fmla="*/ 237 h 2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6" h="237">
                    <a:moveTo>
                      <a:pt x="176" y="157"/>
                    </a:moveTo>
                    <a:lnTo>
                      <a:pt x="128" y="237"/>
                    </a:lnTo>
                    <a:lnTo>
                      <a:pt x="0" y="29"/>
                    </a:lnTo>
                    <a:lnTo>
                      <a:pt x="30" y="0"/>
                    </a:lnTo>
                    <a:lnTo>
                      <a:pt x="166" y="136"/>
                    </a:lnTo>
                  </a:path>
                </a:pathLst>
              </a:custGeom>
              <a:solidFill>
                <a:schemeClr val="bg2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57" name="Freeform 49"/>
              <p:cNvSpPr>
                <a:spLocks/>
              </p:cNvSpPr>
              <p:nvPr/>
            </p:nvSpPr>
            <p:spPr bwMode="auto">
              <a:xfrm>
                <a:off x="3161" y="2984"/>
                <a:ext cx="2321" cy="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04" y="48"/>
                  </a:cxn>
                  <a:cxn ang="0">
                    <a:pos x="2320" y="117"/>
                  </a:cxn>
                  <a:cxn ang="0">
                    <a:pos x="0" y="80"/>
                  </a:cxn>
                </a:cxnLst>
                <a:rect l="0" t="0" r="r" b="b"/>
                <a:pathLst>
                  <a:path w="2320" h="117">
                    <a:moveTo>
                      <a:pt x="0" y="0"/>
                    </a:moveTo>
                    <a:lnTo>
                      <a:pt x="2304" y="48"/>
                    </a:lnTo>
                    <a:lnTo>
                      <a:pt x="2320" y="117"/>
                    </a:lnTo>
                    <a:lnTo>
                      <a:pt x="0" y="80"/>
                    </a:lnTo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chemeClr val="bg2"/>
                  </a:gs>
                  <a:gs pos="100000">
                    <a:schemeClr val="tx1"/>
                  </a:gs>
                </a:gsLst>
                <a:lin ang="0" scaled="1"/>
              </a:gra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332" name="Freeform 50"/>
              <p:cNvSpPr>
                <a:spLocks/>
              </p:cNvSpPr>
              <p:nvPr/>
            </p:nvSpPr>
            <p:spPr bwMode="auto">
              <a:xfrm rot="1229960">
                <a:off x="2971" y="3067"/>
                <a:ext cx="49" cy="149"/>
              </a:xfrm>
              <a:custGeom>
                <a:avLst/>
                <a:gdLst>
                  <a:gd name="T0" fmla="*/ 0 w 49"/>
                  <a:gd name="T1" fmla="*/ 0 h 149"/>
                  <a:gd name="T2" fmla="*/ 0 w 49"/>
                  <a:gd name="T3" fmla="*/ 91 h 149"/>
                  <a:gd name="T4" fmla="*/ 49 w 49"/>
                  <a:gd name="T5" fmla="*/ 149 h 149"/>
                  <a:gd name="T6" fmla="*/ 0 w 49"/>
                  <a:gd name="T7" fmla="*/ 0 h 1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"/>
                  <a:gd name="T13" fmla="*/ 0 h 149"/>
                  <a:gd name="T14" fmla="*/ 49 w 49"/>
                  <a:gd name="T15" fmla="*/ 149 h 1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" h="149">
                    <a:moveTo>
                      <a:pt x="0" y="0"/>
                    </a:moveTo>
                    <a:lnTo>
                      <a:pt x="0" y="91"/>
                    </a:lnTo>
                    <a:lnTo>
                      <a:pt x="49" y="14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33" name="Oval 51"/>
              <p:cNvSpPr>
                <a:spLocks noChangeArrowheads="1"/>
              </p:cNvSpPr>
              <p:nvPr/>
            </p:nvSpPr>
            <p:spPr bwMode="auto">
              <a:xfrm>
                <a:off x="1747" y="2976"/>
                <a:ext cx="90" cy="136"/>
              </a:xfrm>
              <a:prstGeom prst="ellipse">
                <a:avLst/>
              </a:prstGeom>
              <a:solidFill>
                <a:srgbClr val="FFFF00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6" name="Group 52"/>
              <p:cNvGrpSpPr>
                <a:grpSpLocks/>
              </p:cNvGrpSpPr>
              <p:nvPr/>
            </p:nvGrpSpPr>
            <p:grpSpPr bwMode="auto">
              <a:xfrm rot="423203">
                <a:off x="5420" y="3274"/>
                <a:ext cx="89" cy="201"/>
                <a:chOff x="4551" y="2197"/>
                <a:chExt cx="38" cy="90"/>
              </a:xfrm>
            </p:grpSpPr>
            <p:sp>
              <p:nvSpPr>
                <p:cNvPr id="8346" name="Rectangle 53"/>
                <p:cNvSpPr>
                  <a:spLocks noChangeArrowheads="1"/>
                </p:cNvSpPr>
                <p:nvPr/>
              </p:nvSpPr>
              <p:spPr bwMode="auto">
                <a:xfrm>
                  <a:off x="4551" y="2197"/>
                  <a:ext cx="32" cy="27"/>
                </a:xfrm>
                <a:prstGeom prst="rect">
                  <a:avLst/>
                </a:prstGeom>
                <a:solidFill>
                  <a:srgbClr val="FF0000"/>
                </a:solidFill>
                <a:ln w="3175" algn="ctr">
                  <a:solidFill>
                    <a:schemeClr val="tx1"/>
                  </a:solidFill>
                  <a:prstDash val="sysDot"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347" name="Rectangle 54"/>
                <p:cNvSpPr>
                  <a:spLocks noChangeArrowheads="1"/>
                </p:cNvSpPr>
                <p:nvPr/>
              </p:nvSpPr>
              <p:spPr bwMode="auto">
                <a:xfrm>
                  <a:off x="4554" y="2230"/>
                  <a:ext cx="32" cy="27"/>
                </a:xfrm>
                <a:prstGeom prst="rect">
                  <a:avLst/>
                </a:prstGeom>
                <a:solidFill>
                  <a:srgbClr val="F7FC2C"/>
                </a:solidFill>
                <a:ln w="3175" algn="ctr">
                  <a:solidFill>
                    <a:schemeClr val="tx1"/>
                  </a:solidFill>
                  <a:prstDash val="sysDot"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348" name="Rectangle 55"/>
                <p:cNvSpPr>
                  <a:spLocks noChangeArrowheads="1"/>
                </p:cNvSpPr>
                <p:nvPr/>
              </p:nvSpPr>
              <p:spPr bwMode="auto">
                <a:xfrm>
                  <a:off x="4557" y="2260"/>
                  <a:ext cx="32" cy="27"/>
                </a:xfrm>
                <a:prstGeom prst="rect">
                  <a:avLst/>
                </a:prstGeom>
                <a:solidFill>
                  <a:srgbClr val="FF0000"/>
                </a:solidFill>
                <a:ln w="3175" algn="ctr">
                  <a:solidFill>
                    <a:schemeClr val="tx1"/>
                  </a:solidFill>
                  <a:prstDash val="sysDot"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7" name="Group 56"/>
              <p:cNvGrpSpPr>
                <a:grpSpLocks/>
              </p:cNvGrpSpPr>
              <p:nvPr/>
            </p:nvGrpSpPr>
            <p:grpSpPr bwMode="auto">
              <a:xfrm rot="712727">
                <a:off x="2517" y="2840"/>
                <a:ext cx="227" cy="279"/>
                <a:chOff x="1270" y="1027"/>
                <a:chExt cx="164" cy="188"/>
              </a:xfrm>
            </p:grpSpPr>
            <p:sp>
              <p:nvSpPr>
                <p:cNvPr id="8344" name="Freeform 57"/>
                <p:cNvSpPr>
                  <a:spLocks/>
                </p:cNvSpPr>
                <p:nvPr/>
              </p:nvSpPr>
              <p:spPr bwMode="auto">
                <a:xfrm rot="423203">
                  <a:off x="1270" y="1078"/>
                  <a:ext cx="118" cy="137"/>
                </a:xfrm>
                <a:custGeom>
                  <a:avLst/>
                  <a:gdLst>
                    <a:gd name="T0" fmla="*/ 84 w 96"/>
                    <a:gd name="T1" fmla="*/ 0 h 111"/>
                    <a:gd name="T2" fmla="*/ 0 w 96"/>
                    <a:gd name="T3" fmla="*/ 111 h 111"/>
                    <a:gd name="T4" fmla="*/ 30 w 96"/>
                    <a:gd name="T5" fmla="*/ 105 h 111"/>
                    <a:gd name="T6" fmla="*/ 96 w 96"/>
                    <a:gd name="T7" fmla="*/ 3 h 111"/>
                    <a:gd name="T8" fmla="*/ 84 w 96"/>
                    <a:gd name="T9" fmla="*/ 0 h 11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111"/>
                    <a:gd name="T17" fmla="*/ 96 w 96"/>
                    <a:gd name="T18" fmla="*/ 111 h 11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111">
                      <a:moveTo>
                        <a:pt x="84" y="0"/>
                      </a:moveTo>
                      <a:lnTo>
                        <a:pt x="0" y="111"/>
                      </a:lnTo>
                      <a:lnTo>
                        <a:pt x="30" y="105"/>
                      </a:lnTo>
                      <a:lnTo>
                        <a:pt x="96" y="3"/>
                      </a:lnTo>
                      <a:lnTo>
                        <a:pt x="84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3175">
                  <a:solidFill>
                    <a:schemeClr val="tx2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345" name="Oval 58"/>
                <p:cNvSpPr>
                  <a:spLocks noChangeArrowheads="1"/>
                </p:cNvSpPr>
                <p:nvPr/>
              </p:nvSpPr>
              <p:spPr bwMode="auto">
                <a:xfrm rot="59094">
                  <a:off x="1383" y="1027"/>
                  <a:ext cx="51" cy="86"/>
                </a:xfrm>
                <a:prstGeom prst="ellipse">
                  <a:avLst/>
                </a:prstGeom>
                <a:solidFill>
                  <a:schemeClr val="accent1"/>
                </a:solidFill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8" name="Group 59"/>
              <p:cNvGrpSpPr>
                <a:grpSpLocks/>
              </p:cNvGrpSpPr>
              <p:nvPr/>
            </p:nvGrpSpPr>
            <p:grpSpPr bwMode="auto">
              <a:xfrm rot="423203">
                <a:off x="3107" y="3566"/>
                <a:ext cx="89" cy="201"/>
                <a:chOff x="4551" y="2197"/>
                <a:chExt cx="38" cy="90"/>
              </a:xfrm>
            </p:grpSpPr>
            <p:sp>
              <p:nvSpPr>
                <p:cNvPr id="8341" name="Rectangle 60"/>
                <p:cNvSpPr>
                  <a:spLocks noChangeArrowheads="1"/>
                </p:cNvSpPr>
                <p:nvPr/>
              </p:nvSpPr>
              <p:spPr bwMode="auto">
                <a:xfrm>
                  <a:off x="4551" y="2197"/>
                  <a:ext cx="32" cy="27"/>
                </a:xfrm>
                <a:prstGeom prst="rect">
                  <a:avLst/>
                </a:prstGeom>
                <a:solidFill>
                  <a:srgbClr val="FF0000"/>
                </a:solidFill>
                <a:ln w="3175" algn="ctr">
                  <a:solidFill>
                    <a:schemeClr val="tx1"/>
                  </a:solidFill>
                  <a:prstDash val="sysDot"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342" name="Rectangle 61"/>
                <p:cNvSpPr>
                  <a:spLocks noChangeArrowheads="1"/>
                </p:cNvSpPr>
                <p:nvPr/>
              </p:nvSpPr>
              <p:spPr bwMode="auto">
                <a:xfrm>
                  <a:off x="4554" y="2230"/>
                  <a:ext cx="32" cy="27"/>
                </a:xfrm>
                <a:prstGeom prst="rect">
                  <a:avLst/>
                </a:prstGeom>
                <a:solidFill>
                  <a:srgbClr val="F7FC2C"/>
                </a:solidFill>
                <a:ln w="3175" algn="ctr">
                  <a:solidFill>
                    <a:schemeClr val="tx1"/>
                  </a:solidFill>
                  <a:prstDash val="sysDot"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343" name="Rectangle 62"/>
                <p:cNvSpPr>
                  <a:spLocks noChangeArrowheads="1"/>
                </p:cNvSpPr>
                <p:nvPr/>
              </p:nvSpPr>
              <p:spPr bwMode="auto">
                <a:xfrm>
                  <a:off x="4557" y="2260"/>
                  <a:ext cx="32" cy="27"/>
                </a:xfrm>
                <a:prstGeom prst="rect">
                  <a:avLst/>
                </a:prstGeom>
                <a:solidFill>
                  <a:srgbClr val="FF0000"/>
                </a:solidFill>
                <a:ln w="3175" algn="ctr">
                  <a:solidFill>
                    <a:schemeClr val="tx1"/>
                  </a:solidFill>
                  <a:prstDash val="sysDot"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" name="Group 63"/>
              <p:cNvGrpSpPr>
                <a:grpSpLocks/>
              </p:cNvGrpSpPr>
              <p:nvPr/>
            </p:nvGrpSpPr>
            <p:grpSpPr bwMode="auto">
              <a:xfrm rot="-4976797">
                <a:off x="1711" y="3147"/>
                <a:ext cx="89" cy="201"/>
                <a:chOff x="4551" y="2197"/>
                <a:chExt cx="38" cy="90"/>
              </a:xfrm>
            </p:grpSpPr>
            <p:sp>
              <p:nvSpPr>
                <p:cNvPr id="8338" name="Rectangle 64"/>
                <p:cNvSpPr>
                  <a:spLocks noChangeArrowheads="1"/>
                </p:cNvSpPr>
                <p:nvPr/>
              </p:nvSpPr>
              <p:spPr bwMode="auto">
                <a:xfrm>
                  <a:off x="4551" y="2197"/>
                  <a:ext cx="32" cy="27"/>
                </a:xfrm>
                <a:prstGeom prst="rect">
                  <a:avLst/>
                </a:prstGeom>
                <a:solidFill>
                  <a:srgbClr val="FF0000"/>
                </a:solidFill>
                <a:ln w="3175" algn="ctr">
                  <a:solidFill>
                    <a:schemeClr val="tx1"/>
                  </a:solidFill>
                  <a:prstDash val="sysDot"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339" name="Rectangle 65"/>
                <p:cNvSpPr>
                  <a:spLocks noChangeArrowheads="1"/>
                </p:cNvSpPr>
                <p:nvPr/>
              </p:nvSpPr>
              <p:spPr bwMode="auto">
                <a:xfrm>
                  <a:off x="4554" y="2230"/>
                  <a:ext cx="32" cy="27"/>
                </a:xfrm>
                <a:prstGeom prst="rect">
                  <a:avLst/>
                </a:prstGeom>
                <a:solidFill>
                  <a:srgbClr val="F7FC2C"/>
                </a:solidFill>
                <a:ln w="3175" algn="ctr">
                  <a:solidFill>
                    <a:schemeClr val="tx1"/>
                  </a:solidFill>
                  <a:prstDash val="sysDot"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340" name="Rectangle 66"/>
                <p:cNvSpPr>
                  <a:spLocks noChangeArrowheads="1"/>
                </p:cNvSpPr>
                <p:nvPr/>
              </p:nvSpPr>
              <p:spPr bwMode="auto">
                <a:xfrm>
                  <a:off x="4557" y="2260"/>
                  <a:ext cx="32" cy="27"/>
                </a:xfrm>
                <a:prstGeom prst="rect">
                  <a:avLst/>
                </a:prstGeom>
                <a:solidFill>
                  <a:srgbClr val="FF0000"/>
                </a:solidFill>
                <a:ln w="3175" algn="ctr">
                  <a:solidFill>
                    <a:schemeClr val="tx1"/>
                  </a:solidFill>
                  <a:prstDash val="sysDot"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grpSp>
          <p:nvGrpSpPr>
            <p:cNvPr id="10" name="Group 67"/>
            <p:cNvGrpSpPr>
              <a:grpSpLocks/>
            </p:cNvGrpSpPr>
            <p:nvPr/>
          </p:nvGrpSpPr>
          <p:grpSpPr bwMode="auto">
            <a:xfrm rot="169725" flipH="1">
              <a:off x="1136" y="868"/>
              <a:ext cx="326" cy="332"/>
              <a:chOff x="2880" y="2016"/>
              <a:chExt cx="2016" cy="2016"/>
            </a:xfrm>
          </p:grpSpPr>
          <p:sp>
            <p:nvSpPr>
              <p:cNvPr id="8287" name="Oval 68"/>
              <p:cNvSpPr>
                <a:spLocks noChangeArrowheads="1"/>
              </p:cNvSpPr>
              <p:nvPr/>
            </p:nvSpPr>
            <p:spPr bwMode="auto">
              <a:xfrm>
                <a:off x="2880" y="2016"/>
                <a:ext cx="2016" cy="2016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88" name="Oval 69"/>
              <p:cNvSpPr>
                <a:spLocks noChangeArrowheads="1"/>
              </p:cNvSpPr>
              <p:nvPr/>
            </p:nvSpPr>
            <p:spPr bwMode="auto">
              <a:xfrm>
                <a:off x="3224" y="2359"/>
                <a:ext cx="1328" cy="1329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>
                  <a:solidFill>
                    <a:srgbClr val="0033CC"/>
                  </a:solidFill>
                  <a:cs typeface="Arial" charset="0"/>
                </a:endParaRPr>
              </a:p>
            </p:txBody>
          </p:sp>
          <p:sp>
            <p:nvSpPr>
              <p:cNvPr id="8289" name="Oval 70"/>
              <p:cNvSpPr>
                <a:spLocks noChangeArrowheads="1"/>
              </p:cNvSpPr>
              <p:nvPr/>
            </p:nvSpPr>
            <p:spPr bwMode="auto">
              <a:xfrm>
                <a:off x="3323" y="2458"/>
                <a:ext cx="1130" cy="1131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90" name="Oval 71"/>
              <p:cNvSpPr>
                <a:spLocks noChangeArrowheads="1"/>
              </p:cNvSpPr>
              <p:nvPr/>
            </p:nvSpPr>
            <p:spPr bwMode="auto">
              <a:xfrm>
                <a:off x="3863" y="2507"/>
                <a:ext cx="50" cy="49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91" name="Oval 72"/>
              <p:cNvSpPr>
                <a:spLocks noChangeArrowheads="1"/>
              </p:cNvSpPr>
              <p:nvPr/>
            </p:nvSpPr>
            <p:spPr bwMode="auto">
              <a:xfrm>
                <a:off x="4355" y="3048"/>
                <a:ext cx="49" cy="49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92" name="Oval 73"/>
              <p:cNvSpPr>
                <a:spLocks noChangeArrowheads="1"/>
              </p:cNvSpPr>
              <p:nvPr/>
            </p:nvSpPr>
            <p:spPr bwMode="auto">
              <a:xfrm>
                <a:off x="3863" y="3491"/>
                <a:ext cx="50" cy="49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93" name="Oval 74"/>
              <p:cNvSpPr>
                <a:spLocks noChangeArrowheads="1"/>
              </p:cNvSpPr>
              <p:nvPr/>
            </p:nvSpPr>
            <p:spPr bwMode="auto">
              <a:xfrm>
                <a:off x="3372" y="3048"/>
                <a:ext cx="49" cy="49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94" name="Oval 75"/>
              <p:cNvSpPr>
                <a:spLocks noChangeArrowheads="1"/>
              </p:cNvSpPr>
              <p:nvPr/>
            </p:nvSpPr>
            <p:spPr bwMode="auto">
              <a:xfrm>
                <a:off x="4208" y="2704"/>
                <a:ext cx="49" cy="49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95" name="Oval 76"/>
              <p:cNvSpPr>
                <a:spLocks noChangeArrowheads="1"/>
              </p:cNvSpPr>
              <p:nvPr/>
            </p:nvSpPr>
            <p:spPr bwMode="auto">
              <a:xfrm>
                <a:off x="3519" y="3343"/>
                <a:ext cx="49" cy="49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96" name="Oval 77"/>
              <p:cNvSpPr>
                <a:spLocks noChangeArrowheads="1"/>
              </p:cNvSpPr>
              <p:nvPr/>
            </p:nvSpPr>
            <p:spPr bwMode="auto">
              <a:xfrm>
                <a:off x="3519" y="2704"/>
                <a:ext cx="49" cy="49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97" name="Oval 78"/>
              <p:cNvSpPr>
                <a:spLocks noChangeArrowheads="1"/>
              </p:cNvSpPr>
              <p:nvPr/>
            </p:nvSpPr>
            <p:spPr bwMode="auto">
              <a:xfrm>
                <a:off x="4208" y="3343"/>
                <a:ext cx="49" cy="49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1" name="Group 79"/>
            <p:cNvGrpSpPr>
              <a:grpSpLocks/>
            </p:cNvGrpSpPr>
            <p:nvPr/>
          </p:nvGrpSpPr>
          <p:grpSpPr bwMode="auto">
            <a:xfrm rot="169725" flipH="1">
              <a:off x="2024" y="845"/>
              <a:ext cx="328" cy="332"/>
              <a:chOff x="2880" y="2016"/>
              <a:chExt cx="2016" cy="2016"/>
            </a:xfrm>
          </p:grpSpPr>
          <p:sp>
            <p:nvSpPr>
              <p:cNvPr id="8276" name="Oval 80"/>
              <p:cNvSpPr>
                <a:spLocks noChangeArrowheads="1"/>
              </p:cNvSpPr>
              <p:nvPr/>
            </p:nvSpPr>
            <p:spPr bwMode="auto">
              <a:xfrm>
                <a:off x="2880" y="2016"/>
                <a:ext cx="2016" cy="2016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77" name="Oval 81"/>
              <p:cNvSpPr>
                <a:spLocks noChangeArrowheads="1"/>
              </p:cNvSpPr>
              <p:nvPr/>
            </p:nvSpPr>
            <p:spPr bwMode="auto">
              <a:xfrm>
                <a:off x="3224" y="2359"/>
                <a:ext cx="1328" cy="1329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>
                  <a:solidFill>
                    <a:srgbClr val="0033CC"/>
                  </a:solidFill>
                  <a:cs typeface="Arial" charset="0"/>
                </a:endParaRPr>
              </a:p>
            </p:txBody>
          </p:sp>
          <p:sp>
            <p:nvSpPr>
              <p:cNvPr id="8278" name="Oval 82"/>
              <p:cNvSpPr>
                <a:spLocks noChangeArrowheads="1"/>
              </p:cNvSpPr>
              <p:nvPr/>
            </p:nvSpPr>
            <p:spPr bwMode="auto">
              <a:xfrm>
                <a:off x="3323" y="2458"/>
                <a:ext cx="1130" cy="1131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79" name="Oval 83"/>
              <p:cNvSpPr>
                <a:spLocks noChangeArrowheads="1"/>
              </p:cNvSpPr>
              <p:nvPr/>
            </p:nvSpPr>
            <p:spPr bwMode="auto">
              <a:xfrm>
                <a:off x="3863" y="2507"/>
                <a:ext cx="50" cy="49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80" name="Oval 84"/>
              <p:cNvSpPr>
                <a:spLocks noChangeArrowheads="1"/>
              </p:cNvSpPr>
              <p:nvPr/>
            </p:nvSpPr>
            <p:spPr bwMode="auto">
              <a:xfrm>
                <a:off x="4355" y="3048"/>
                <a:ext cx="49" cy="49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81" name="Oval 85"/>
              <p:cNvSpPr>
                <a:spLocks noChangeArrowheads="1"/>
              </p:cNvSpPr>
              <p:nvPr/>
            </p:nvSpPr>
            <p:spPr bwMode="auto">
              <a:xfrm>
                <a:off x="3863" y="3491"/>
                <a:ext cx="50" cy="49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82" name="Oval 86"/>
              <p:cNvSpPr>
                <a:spLocks noChangeArrowheads="1"/>
              </p:cNvSpPr>
              <p:nvPr/>
            </p:nvSpPr>
            <p:spPr bwMode="auto">
              <a:xfrm>
                <a:off x="3372" y="3048"/>
                <a:ext cx="49" cy="49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83" name="Oval 87"/>
              <p:cNvSpPr>
                <a:spLocks noChangeArrowheads="1"/>
              </p:cNvSpPr>
              <p:nvPr/>
            </p:nvSpPr>
            <p:spPr bwMode="auto">
              <a:xfrm>
                <a:off x="4208" y="2704"/>
                <a:ext cx="49" cy="49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84" name="Oval 88"/>
              <p:cNvSpPr>
                <a:spLocks noChangeArrowheads="1"/>
              </p:cNvSpPr>
              <p:nvPr/>
            </p:nvSpPr>
            <p:spPr bwMode="auto">
              <a:xfrm>
                <a:off x="3519" y="3343"/>
                <a:ext cx="49" cy="49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85" name="Oval 89"/>
              <p:cNvSpPr>
                <a:spLocks noChangeArrowheads="1"/>
              </p:cNvSpPr>
              <p:nvPr/>
            </p:nvSpPr>
            <p:spPr bwMode="auto">
              <a:xfrm>
                <a:off x="3519" y="2704"/>
                <a:ext cx="49" cy="49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86" name="Oval 90"/>
              <p:cNvSpPr>
                <a:spLocks noChangeArrowheads="1"/>
              </p:cNvSpPr>
              <p:nvPr/>
            </p:nvSpPr>
            <p:spPr bwMode="auto">
              <a:xfrm>
                <a:off x="4208" y="3343"/>
                <a:ext cx="49" cy="49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2" name="Group 91"/>
            <p:cNvGrpSpPr>
              <a:grpSpLocks/>
            </p:cNvGrpSpPr>
            <p:nvPr/>
          </p:nvGrpSpPr>
          <p:grpSpPr bwMode="auto">
            <a:xfrm rot="169725" flipH="1">
              <a:off x="778" y="868"/>
              <a:ext cx="328" cy="332"/>
              <a:chOff x="2880" y="2016"/>
              <a:chExt cx="2016" cy="2016"/>
            </a:xfrm>
          </p:grpSpPr>
          <p:sp>
            <p:nvSpPr>
              <p:cNvPr id="8265" name="Oval 92"/>
              <p:cNvSpPr>
                <a:spLocks noChangeArrowheads="1"/>
              </p:cNvSpPr>
              <p:nvPr/>
            </p:nvSpPr>
            <p:spPr bwMode="auto">
              <a:xfrm>
                <a:off x="2880" y="2016"/>
                <a:ext cx="2016" cy="2016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chemeClr val="tx2"/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66" name="Oval 93"/>
              <p:cNvSpPr>
                <a:spLocks noChangeArrowheads="1"/>
              </p:cNvSpPr>
              <p:nvPr/>
            </p:nvSpPr>
            <p:spPr bwMode="auto">
              <a:xfrm>
                <a:off x="3224" y="2359"/>
                <a:ext cx="1328" cy="1329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>
                  <a:solidFill>
                    <a:srgbClr val="0033CC"/>
                  </a:solidFill>
                  <a:cs typeface="Arial" charset="0"/>
                </a:endParaRPr>
              </a:p>
            </p:txBody>
          </p:sp>
          <p:sp>
            <p:nvSpPr>
              <p:cNvPr id="8267" name="Oval 94"/>
              <p:cNvSpPr>
                <a:spLocks noChangeArrowheads="1"/>
              </p:cNvSpPr>
              <p:nvPr/>
            </p:nvSpPr>
            <p:spPr bwMode="auto">
              <a:xfrm>
                <a:off x="3323" y="2458"/>
                <a:ext cx="1130" cy="1131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68" name="Oval 95"/>
              <p:cNvSpPr>
                <a:spLocks noChangeArrowheads="1"/>
              </p:cNvSpPr>
              <p:nvPr/>
            </p:nvSpPr>
            <p:spPr bwMode="auto">
              <a:xfrm>
                <a:off x="3863" y="2507"/>
                <a:ext cx="50" cy="49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69" name="Oval 96"/>
              <p:cNvSpPr>
                <a:spLocks noChangeArrowheads="1"/>
              </p:cNvSpPr>
              <p:nvPr/>
            </p:nvSpPr>
            <p:spPr bwMode="auto">
              <a:xfrm>
                <a:off x="4355" y="3048"/>
                <a:ext cx="49" cy="49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70" name="Oval 97"/>
              <p:cNvSpPr>
                <a:spLocks noChangeArrowheads="1"/>
              </p:cNvSpPr>
              <p:nvPr/>
            </p:nvSpPr>
            <p:spPr bwMode="auto">
              <a:xfrm>
                <a:off x="3863" y="3491"/>
                <a:ext cx="50" cy="49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71" name="Oval 98"/>
              <p:cNvSpPr>
                <a:spLocks noChangeArrowheads="1"/>
              </p:cNvSpPr>
              <p:nvPr/>
            </p:nvSpPr>
            <p:spPr bwMode="auto">
              <a:xfrm>
                <a:off x="3372" y="3048"/>
                <a:ext cx="49" cy="49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72" name="Oval 99"/>
              <p:cNvSpPr>
                <a:spLocks noChangeArrowheads="1"/>
              </p:cNvSpPr>
              <p:nvPr/>
            </p:nvSpPr>
            <p:spPr bwMode="auto">
              <a:xfrm>
                <a:off x="4208" y="2704"/>
                <a:ext cx="49" cy="49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73" name="Oval 100"/>
              <p:cNvSpPr>
                <a:spLocks noChangeArrowheads="1"/>
              </p:cNvSpPr>
              <p:nvPr/>
            </p:nvSpPr>
            <p:spPr bwMode="auto">
              <a:xfrm>
                <a:off x="3519" y="3343"/>
                <a:ext cx="49" cy="49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74" name="Oval 101"/>
              <p:cNvSpPr>
                <a:spLocks noChangeArrowheads="1"/>
              </p:cNvSpPr>
              <p:nvPr/>
            </p:nvSpPr>
            <p:spPr bwMode="auto">
              <a:xfrm>
                <a:off x="3519" y="2704"/>
                <a:ext cx="49" cy="49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75" name="Oval 102"/>
              <p:cNvSpPr>
                <a:spLocks noChangeArrowheads="1"/>
              </p:cNvSpPr>
              <p:nvPr/>
            </p:nvSpPr>
            <p:spPr bwMode="auto">
              <a:xfrm>
                <a:off x="4208" y="3343"/>
                <a:ext cx="49" cy="49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3" name="Group 103"/>
          <p:cNvGrpSpPr>
            <a:grpSpLocks/>
          </p:cNvGrpSpPr>
          <p:nvPr/>
        </p:nvGrpSpPr>
        <p:grpSpPr bwMode="auto">
          <a:xfrm rot="21180155" flipH="1">
            <a:off x="381000" y="2286000"/>
            <a:ext cx="3048000" cy="1981200"/>
            <a:chOff x="2041" y="1983"/>
            <a:chExt cx="1563" cy="944"/>
          </a:xfrm>
        </p:grpSpPr>
        <p:grpSp>
          <p:nvGrpSpPr>
            <p:cNvPr id="14" name="Group 104"/>
            <p:cNvGrpSpPr>
              <a:grpSpLocks/>
            </p:cNvGrpSpPr>
            <p:nvPr/>
          </p:nvGrpSpPr>
          <p:grpSpPr bwMode="auto">
            <a:xfrm>
              <a:off x="3168" y="2543"/>
              <a:ext cx="240" cy="240"/>
              <a:chOff x="1248" y="3216"/>
              <a:chExt cx="336" cy="336"/>
            </a:xfrm>
          </p:grpSpPr>
          <p:pic>
            <p:nvPicPr>
              <p:cNvPr id="8259" name="Picture 105" descr="17b1"/>
              <p:cNvPicPr>
                <a:picLocks noChangeAspect="1" noChangeArrowheads="1" noCrop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248" y="3216"/>
                <a:ext cx="336" cy="3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260" name="AutoShape 106"/>
              <p:cNvSpPr>
                <a:spLocks noChangeArrowheads="1"/>
              </p:cNvSpPr>
              <p:nvPr/>
            </p:nvSpPr>
            <p:spPr bwMode="auto">
              <a:xfrm>
                <a:off x="1248" y="3216"/>
                <a:ext cx="336" cy="336"/>
              </a:xfrm>
              <a:custGeom>
                <a:avLst/>
                <a:gdLst>
                  <a:gd name="T0" fmla="*/ 168 w 21600"/>
                  <a:gd name="T1" fmla="*/ 0 h 21600"/>
                  <a:gd name="T2" fmla="*/ 49 w 21600"/>
                  <a:gd name="T3" fmla="*/ 49 h 21600"/>
                  <a:gd name="T4" fmla="*/ 0 w 21600"/>
                  <a:gd name="T5" fmla="*/ 168 h 21600"/>
                  <a:gd name="T6" fmla="*/ 49 w 21600"/>
                  <a:gd name="T7" fmla="*/ 287 h 21600"/>
                  <a:gd name="T8" fmla="*/ 168 w 21600"/>
                  <a:gd name="T9" fmla="*/ 336 h 21600"/>
                  <a:gd name="T10" fmla="*/ 287 w 21600"/>
                  <a:gd name="T11" fmla="*/ 287 h 21600"/>
                  <a:gd name="T12" fmla="*/ 336 w 21600"/>
                  <a:gd name="T13" fmla="*/ 168 h 21600"/>
                  <a:gd name="T14" fmla="*/ 287 w 21600"/>
                  <a:gd name="T15" fmla="*/ 49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50 w 21600"/>
                  <a:gd name="T25" fmla="*/ 3150 h 21600"/>
                  <a:gd name="T26" fmla="*/ 18450 w 21600"/>
                  <a:gd name="T27" fmla="*/ 18450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045" y="10800"/>
                    </a:moveTo>
                    <a:cubicBezTo>
                      <a:pt x="2045" y="15635"/>
                      <a:pt x="5965" y="19555"/>
                      <a:pt x="10800" y="19555"/>
                    </a:cubicBezTo>
                    <a:cubicBezTo>
                      <a:pt x="15635" y="19555"/>
                      <a:pt x="19555" y="15635"/>
                      <a:pt x="19555" y="10800"/>
                    </a:cubicBezTo>
                    <a:cubicBezTo>
                      <a:pt x="19555" y="5965"/>
                      <a:pt x="15635" y="2045"/>
                      <a:pt x="10800" y="2045"/>
                    </a:cubicBezTo>
                    <a:cubicBezTo>
                      <a:pt x="5965" y="2045"/>
                      <a:pt x="2045" y="5965"/>
                      <a:pt x="2045" y="1080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5" name="Group 107"/>
            <p:cNvGrpSpPr>
              <a:grpSpLocks/>
            </p:cNvGrpSpPr>
            <p:nvPr/>
          </p:nvGrpSpPr>
          <p:grpSpPr bwMode="auto">
            <a:xfrm>
              <a:off x="2304" y="2687"/>
              <a:ext cx="240" cy="240"/>
              <a:chOff x="1248" y="3216"/>
              <a:chExt cx="336" cy="336"/>
            </a:xfrm>
          </p:grpSpPr>
          <p:pic>
            <p:nvPicPr>
              <p:cNvPr id="8257" name="Picture 108" descr="17b1"/>
              <p:cNvPicPr>
                <a:picLocks noChangeAspect="1" noChangeArrowheads="1" noCrop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248" y="3216"/>
                <a:ext cx="336" cy="3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258" name="AutoShape 109"/>
              <p:cNvSpPr>
                <a:spLocks noChangeArrowheads="1"/>
              </p:cNvSpPr>
              <p:nvPr/>
            </p:nvSpPr>
            <p:spPr bwMode="auto">
              <a:xfrm>
                <a:off x="1248" y="3216"/>
                <a:ext cx="336" cy="336"/>
              </a:xfrm>
              <a:custGeom>
                <a:avLst/>
                <a:gdLst>
                  <a:gd name="T0" fmla="*/ 168 w 21600"/>
                  <a:gd name="T1" fmla="*/ 0 h 21600"/>
                  <a:gd name="T2" fmla="*/ 49 w 21600"/>
                  <a:gd name="T3" fmla="*/ 49 h 21600"/>
                  <a:gd name="T4" fmla="*/ 0 w 21600"/>
                  <a:gd name="T5" fmla="*/ 168 h 21600"/>
                  <a:gd name="T6" fmla="*/ 49 w 21600"/>
                  <a:gd name="T7" fmla="*/ 287 h 21600"/>
                  <a:gd name="T8" fmla="*/ 168 w 21600"/>
                  <a:gd name="T9" fmla="*/ 336 h 21600"/>
                  <a:gd name="T10" fmla="*/ 287 w 21600"/>
                  <a:gd name="T11" fmla="*/ 287 h 21600"/>
                  <a:gd name="T12" fmla="*/ 336 w 21600"/>
                  <a:gd name="T13" fmla="*/ 168 h 21600"/>
                  <a:gd name="T14" fmla="*/ 287 w 21600"/>
                  <a:gd name="T15" fmla="*/ 49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50 w 21600"/>
                  <a:gd name="T25" fmla="*/ 3150 h 21600"/>
                  <a:gd name="T26" fmla="*/ 18450 w 21600"/>
                  <a:gd name="T27" fmla="*/ 18450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045" y="10800"/>
                    </a:moveTo>
                    <a:cubicBezTo>
                      <a:pt x="2045" y="15635"/>
                      <a:pt x="5965" y="19555"/>
                      <a:pt x="10800" y="19555"/>
                    </a:cubicBezTo>
                    <a:cubicBezTo>
                      <a:pt x="15635" y="19555"/>
                      <a:pt x="19555" y="15635"/>
                      <a:pt x="19555" y="10800"/>
                    </a:cubicBezTo>
                    <a:cubicBezTo>
                      <a:pt x="19555" y="5965"/>
                      <a:pt x="15635" y="2045"/>
                      <a:pt x="10800" y="2045"/>
                    </a:cubicBezTo>
                    <a:cubicBezTo>
                      <a:pt x="5965" y="2045"/>
                      <a:pt x="2045" y="5965"/>
                      <a:pt x="2045" y="1080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7518" name="Freeform 110"/>
            <p:cNvSpPr>
              <a:spLocks/>
            </p:cNvSpPr>
            <p:nvPr/>
          </p:nvSpPr>
          <p:spPr bwMode="auto">
            <a:xfrm>
              <a:off x="2051" y="1982"/>
              <a:ext cx="1553" cy="904"/>
            </a:xfrm>
            <a:custGeom>
              <a:avLst/>
              <a:gdLst/>
              <a:ahLst/>
              <a:cxnLst>
                <a:cxn ang="0">
                  <a:pos x="1378" y="33"/>
                </a:cxn>
                <a:cxn ang="0">
                  <a:pos x="1283" y="46"/>
                </a:cxn>
                <a:cxn ang="0">
                  <a:pos x="623" y="96"/>
                </a:cxn>
                <a:cxn ang="0">
                  <a:pos x="150" y="216"/>
                </a:cxn>
                <a:cxn ang="0">
                  <a:pos x="101" y="231"/>
                </a:cxn>
                <a:cxn ang="0">
                  <a:pos x="93" y="286"/>
                </a:cxn>
                <a:cxn ang="0">
                  <a:pos x="102" y="466"/>
                </a:cxn>
                <a:cxn ang="0">
                  <a:pos x="113" y="543"/>
                </a:cxn>
                <a:cxn ang="0">
                  <a:pos x="90" y="592"/>
                </a:cxn>
                <a:cxn ang="0">
                  <a:pos x="14" y="634"/>
                </a:cxn>
                <a:cxn ang="0">
                  <a:pos x="8" y="753"/>
                </a:cxn>
                <a:cxn ang="0">
                  <a:pos x="30" y="860"/>
                </a:cxn>
                <a:cxn ang="0">
                  <a:pos x="72" y="900"/>
                </a:cxn>
                <a:cxn ang="0">
                  <a:pos x="211" y="882"/>
                </a:cxn>
                <a:cxn ang="0">
                  <a:pos x="253" y="865"/>
                </a:cxn>
                <a:cxn ang="0">
                  <a:pos x="249" y="833"/>
                </a:cxn>
                <a:cxn ang="0">
                  <a:pos x="253" y="797"/>
                </a:cxn>
                <a:cxn ang="0">
                  <a:pos x="261" y="769"/>
                </a:cxn>
                <a:cxn ang="0">
                  <a:pos x="286" y="745"/>
                </a:cxn>
                <a:cxn ang="0">
                  <a:pos x="333" y="709"/>
                </a:cxn>
                <a:cxn ang="0">
                  <a:pos x="405" y="709"/>
                </a:cxn>
                <a:cxn ang="0">
                  <a:pos x="469" y="757"/>
                </a:cxn>
                <a:cxn ang="0">
                  <a:pos x="490" y="818"/>
                </a:cxn>
                <a:cxn ang="0">
                  <a:pos x="502" y="822"/>
                </a:cxn>
                <a:cxn ang="0">
                  <a:pos x="805" y="778"/>
                </a:cxn>
                <a:cxn ang="0">
                  <a:pos x="1103" y="733"/>
                </a:cxn>
                <a:cxn ang="0">
                  <a:pos x="1114" y="720"/>
                </a:cxn>
                <a:cxn ang="0">
                  <a:pos x="1114" y="691"/>
                </a:cxn>
                <a:cxn ang="0">
                  <a:pos x="1133" y="621"/>
                </a:cxn>
                <a:cxn ang="0">
                  <a:pos x="1157" y="589"/>
                </a:cxn>
                <a:cxn ang="0">
                  <a:pos x="1217" y="569"/>
                </a:cxn>
                <a:cxn ang="0">
                  <a:pos x="1277" y="573"/>
                </a:cxn>
                <a:cxn ang="0">
                  <a:pos x="1329" y="613"/>
                </a:cxn>
                <a:cxn ang="0">
                  <a:pos x="1351" y="676"/>
                </a:cxn>
                <a:cxn ang="0">
                  <a:pos x="1360" y="683"/>
                </a:cxn>
                <a:cxn ang="0">
                  <a:pos x="1485" y="662"/>
                </a:cxn>
                <a:cxn ang="0">
                  <a:pos x="1546" y="615"/>
                </a:cxn>
                <a:cxn ang="0">
                  <a:pos x="1533" y="350"/>
                </a:cxn>
                <a:cxn ang="0">
                  <a:pos x="1462" y="53"/>
                </a:cxn>
                <a:cxn ang="0">
                  <a:pos x="1378" y="33"/>
                </a:cxn>
              </a:cxnLst>
              <a:rect l="0" t="0" r="r" b="b"/>
              <a:pathLst>
                <a:path w="1553" h="904">
                  <a:moveTo>
                    <a:pt x="1378" y="33"/>
                  </a:moveTo>
                  <a:cubicBezTo>
                    <a:pt x="1348" y="32"/>
                    <a:pt x="1409" y="36"/>
                    <a:pt x="1283" y="46"/>
                  </a:cubicBezTo>
                  <a:cubicBezTo>
                    <a:pt x="1158" y="57"/>
                    <a:pt x="812" y="68"/>
                    <a:pt x="623" y="96"/>
                  </a:cubicBezTo>
                  <a:cubicBezTo>
                    <a:pt x="434" y="125"/>
                    <a:pt x="238" y="194"/>
                    <a:pt x="150" y="216"/>
                  </a:cubicBezTo>
                  <a:cubicBezTo>
                    <a:pt x="63" y="238"/>
                    <a:pt x="110" y="218"/>
                    <a:pt x="101" y="231"/>
                  </a:cubicBezTo>
                  <a:cubicBezTo>
                    <a:pt x="91" y="242"/>
                    <a:pt x="93" y="247"/>
                    <a:pt x="93" y="286"/>
                  </a:cubicBezTo>
                  <a:cubicBezTo>
                    <a:pt x="93" y="325"/>
                    <a:pt x="99" y="423"/>
                    <a:pt x="102" y="466"/>
                  </a:cubicBezTo>
                  <a:cubicBezTo>
                    <a:pt x="106" y="508"/>
                    <a:pt x="116" y="521"/>
                    <a:pt x="113" y="543"/>
                  </a:cubicBezTo>
                  <a:cubicBezTo>
                    <a:pt x="110" y="563"/>
                    <a:pt x="106" y="577"/>
                    <a:pt x="90" y="592"/>
                  </a:cubicBezTo>
                  <a:cubicBezTo>
                    <a:pt x="74" y="608"/>
                    <a:pt x="27" y="607"/>
                    <a:pt x="14" y="634"/>
                  </a:cubicBezTo>
                  <a:cubicBezTo>
                    <a:pt x="0" y="661"/>
                    <a:pt x="6" y="715"/>
                    <a:pt x="8" y="753"/>
                  </a:cubicBezTo>
                  <a:cubicBezTo>
                    <a:pt x="11" y="790"/>
                    <a:pt x="19" y="835"/>
                    <a:pt x="30" y="860"/>
                  </a:cubicBezTo>
                  <a:cubicBezTo>
                    <a:pt x="41" y="884"/>
                    <a:pt x="43" y="896"/>
                    <a:pt x="72" y="900"/>
                  </a:cubicBezTo>
                  <a:cubicBezTo>
                    <a:pt x="103" y="904"/>
                    <a:pt x="181" y="888"/>
                    <a:pt x="211" y="882"/>
                  </a:cubicBezTo>
                  <a:cubicBezTo>
                    <a:pt x="241" y="876"/>
                    <a:pt x="247" y="873"/>
                    <a:pt x="253" y="865"/>
                  </a:cubicBezTo>
                  <a:cubicBezTo>
                    <a:pt x="259" y="857"/>
                    <a:pt x="249" y="844"/>
                    <a:pt x="249" y="833"/>
                  </a:cubicBezTo>
                  <a:cubicBezTo>
                    <a:pt x="249" y="822"/>
                    <a:pt x="251" y="808"/>
                    <a:pt x="253" y="797"/>
                  </a:cubicBezTo>
                  <a:cubicBezTo>
                    <a:pt x="255" y="786"/>
                    <a:pt x="255" y="778"/>
                    <a:pt x="261" y="769"/>
                  </a:cubicBezTo>
                  <a:cubicBezTo>
                    <a:pt x="267" y="760"/>
                    <a:pt x="274" y="755"/>
                    <a:pt x="286" y="745"/>
                  </a:cubicBezTo>
                  <a:cubicBezTo>
                    <a:pt x="298" y="735"/>
                    <a:pt x="313" y="715"/>
                    <a:pt x="333" y="709"/>
                  </a:cubicBezTo>
                  <a:cubicBezTo>
                    <a:pt x="353" y="703"/>
                    <a:pt x="382" y="701"/>
                    <a:pt x="405" y="709"/>
                  </a:cubicBezTo>
                  <a:cubicBezTo>
                    <a:pt x="428" y="717"/>
                    <a:pt x="455" y="739"/>
                    <a:pt x="469" y="757"/>
                  </a:cubicBezTo>
                  <a:cubicBezTo>
                    <a:pt x="483" y="775"/>
                    <a:pt x="485" y="807"/>
                    <a:pt x="490" y="818"/>
                  </a:cubicBezTo>
                  <a:cubicBezTo>
                    <a:pt x="495" y="829"/>
                    <a:pt x="450" y="828"/>
                    <a:pt x="502" y="822"/>
                  </a:cubicBezTo>
                  <a:cubicBezTo>
                    <a:pt x="554" y="815"/>
                    <a:pt x="705" y="792"/>
                    <a:pt x="805" y="778"/>
                  </a:cubicBezTo>
                  <a:cubicBezTo>
                    <a:pt x="904" y="763"/>
                    <a:pt x="1051" y="742"/>
                    <a:pt x="1103" y="733"/>
                  </a:cubicBezTo>
                  <a:cubicBezTo>
                    <a:pt x="1154" y="723"/>
                    <a:pt x="1113" y="727"/>
                    <a:pt x="1114" y="720"/>
                  </a:cubicBezTo>
                  <a:cubicBezTo>
                    <a:pt x="1117" y="712"/>
                    <a:pt x="1111" y="707"/>
                    <a:pt x="1114" y="691"/>
                  </a:cubicBezTo>
                  <a:cubicBezTo>
                    <a:pt x="1117" y="675"/>
                    <a:pt x="1126" y="638"/>
                    <a:pt x="1133" y="621"/>
                  </a:cubicBezTo>
                  <a:cubicBezTo>
                    <a:pt x="1140" y="604"/>
                    <a:pt x="1143" y="598"/>
                    <a:pt x="1157" y="589"/>
                  </a:cubicBezTo>
                  <a:cubicBezTo>
                    <a:pt x="1171" y="580"/>
                    <a:pt x="1197" y="572"/>
                    <a:pt x="1217" y="569"/>
                  </a:cubicBezTo>
                  <a:cubicBezTo>
                    <a:pt x="1237" y="566"/>
                    <a:pt x="1258" y="566"/>
                    <a:pt x="1277" y="573"/>
                  </a:cubicBezTo>
                  <a:cubicBezTo>
                    <a:pt x="1296" y="580"/>
                    <a:pt x="1317" y="596"/>
                    <a:pt x="1329" y="613"/>
                  </a:cubicBezTo>
                  <a:cubicBezTo>
                    <a:pt x="1341" y="630"/>
                    <a:pt x="1346" y="664"/>
                    <a:pt x="1351" y="676"/>
                  </a:cubicBezTo>
                  <a:cubicBezTo>
                    <a:pt x="1356" y="688"/>
                    <a:pt x="1338" y="686"/>
                    <a:pt x="1360" y="683"/>
                  </a:cubicBezTo>
                  <a:cubicBezTo>
                    <a:pt x="1383" y="680"/>
                    <a:pt x="1454" y="674"/>
                    <a:pt x="1485" y="662"/>
                  </a:cubicBezTo>
                  <a:cubicBezTo>
                    <a:pt x="1517" y="650"/>
                    <a:pt x="1538" y="666"/>
                    <a:pt x="1546" y="615"/>
                  </a:cubicBezTo>
                  <a:cubicBezTo>
                    <a:pt x="1553" y="562"/>
                    <a:pt x="1546" y="443"/>
                    <a:pt x="1533" y="350"/>
                  </a:cubicBezTo>
                  <a:cubicBezTo>
                    <a:pt x="1518" y="256"/>
                    <a:pt x="1486" y="107"/>
                    <a:pt x="1462" y="53"/>
                  </a:cubicBezTo>
                  <a:cubicBezTo>
                    <a:pt x="1439" y="0"/>
                    <a:pt x="1408" y="35"/>
                    <a:pt x="1378" y="33"/>
                  </a:cubicBezTo>
                  <a:close/>
                </a:path>
              </a:pathLst>
            </a:custGeom>
            <a:solidFill>
              <a:srgbClr val="3366FF"/>
            </a:soli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>
              <a:outerShdw dist="63500" dir="19387806" algn="ctr" rotWithShape="0">
                <a:schemeClr val="accent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6" name="Group 111"/>
            <p:cNvGrpSpPr>
              <a:grpSpLocks/>
            </p:cNvGrpSpPr>
            <p:nvPr/>
          </p:nvGrpSpPr>
          <p:grpSpPr bwMode="auto">
            <a:xfrm rot="-463608">
              <a:off x="2647" y="2219"/>
              <a:ext cx="301" cy="235"/>
              <a:chOff x="3475" y="1139"/>
              <a:chExt cx="656" cy="482"/>
            </a:xfrm>
          </p:grpSpPr>
          <p:sp>
            <p:nvSpPr>
              <p:cNvPr id="17520" name="Freeform 112"/>
              <p:cNvSpPr>
                <a:spLocks/>
              </p:cNvSpPr>
              <p:nvPr/>
            </p:nvSpPr>
            <p:spPr bwMode="auto">
              <a:xfrm>
                <a:off x="3475" y="1138"/>
                <a:ext cx="656" cy="482"/>
              </a:xfrm>
              <a:custGeom>
                <a:avLst/>
                <a:gdLst/>
                <a:ahLst/>
                <a:cxnLst>
                  <a:cxn ang="0">
                    <a:pos x="117" y="5"/>
                  </a:cxn>
                  <a:cxn ang="0">
                    <a:pos x="261" y="5"/>
                  </a:cxn>
                  <a:cxn ang="0">
                    <a:pos x="325" y="37"/>
                  </a:cxn>
                  <a:cxn ang="0">
                    <a:pos x="325" y="149"/>
                  </a:cxn>
                  <a:cxn ang="0">
                    <a:pos x="325" y="469"/>
                  </a:cxn>
                  <a:cxn ang="0">
                    <a:pos x="277" y="549"/>
                  </a:cxn>
                  <a:cxn ang="0">
                    <a:pos x="165" y="549"/>
                  </a:cxn>
                  <a:cxn ang="0">
                    <a:pos x="117" y="549"/>
                  </a:cxn>
                  <a:cxn ang="0">
                    <a:pos x="37" y="549"/>
                  </a:cxn>
                  <a:cxn ang="0">
                    <a:pos x="5" y="469"/>
                  </a:cxn>
                  <a:cxn ang="0">
                    <a:pos x="5" y="309"/>
                  </a:cxn>
                  <a:cxn ang="0">
                    <a:pos x="5" y="85"/>
                  </a:cxn>
                  <a:cxn ang="0">
                    <a:pos x="21" y="21"/>
                  </a:cxn>
                  <a:cxn ang="0">
                    <a:pos x="69" y="5"/>
                  </a:cxn>
                  <a:cxn ang="0">
                    <a:pos x="197" y="5"/>
                  </a:cxn>
                </a:cxnLst>
                <a:rect l="0" t="0" r="r" b="b"/>
                <a:pathLst>
                  <a:path w="336" h="562">
                    <a:moveTo>
                      <a:pt x="117" y="5"/>
                    </a:moveTo>
                    <a:cubicBezTo>
                      <a:pt x="171" y="2"/>
                      <a:pt x="226" y="0"/>
                      <a:pt x="261" y="5"/>
                    </a:cubicBezTo>
                    <a:cubicBezTo>
                      <a:pt x="296" y="10"/>
                      <a:pt x="314" y="13"/>
                      <a:pt x="325" y="37"/>
                    </a:cubicBezTo>
                    <a:cubicBezTo>
                      <a:pt x="336" y="61"/>
                      <a:pt x="325" y="77"/>
                      <a:pt x="325" y="149"/>
                    </a:cubicBezTo>
                    <a:cubicBezTo>
                      <a:pt x="325" y="221"/>
                      <a:pt x="333" y="402"/>
                      <a:pt x="325" y="469"/>
                    </a:cubicBezTo>
                    <a:cubicBezTo>
                      <a:pt x="317" y="536"/>
                      <a:pt x="304" y="536"/>
                      <a:pt x="277" y="549"/>
                    </a:cubicBezTo>
                    <a:cubicBezTo>
                      <a:pt x="250" y="562"/>
                      <a:pt x="192" y="549"/>
                      <a:pt x="165" y="549"/>
                    </a:cubicBezTo>
                    <a:cubicBezTo>
                      <a:pt x="138" y="549"/>
                      <a:pt x="138" y="549"/>
                      <a:pt x="117" y="549"/>
                    </a:cubicBezTo>
                    <a:cubicBezTo>
                      <a:pt x="96" y="549"/>
                      <a:pt x="56" y="562"/>
                      <a:pt x="37" y="549"/>
                    </a:cubicBezTo>
                    <a:cubicBezTo>
                      <a:pt x="18" y="536"/>
                      <a:pt x="10" y="509"/>
                      <a:pt x="5" y="469"/>
                    </a:cubicBezTo>
                    <a:cubicBezTo>
                      <a:pt x="0" y="429"/>
                      <a:pt x="5" y="373"/>
                      <a:pt x="5" y="309"/>
                    </a:cubicBezTo>
                    <a:cubicBezTo>
                      <a:pt x="5" y="245"/>
                      <a:pt x="2" y="133"/>
                      <a:pt x="5" y="85"/>
                    </a:cubicBezTo>
                    <a:cubicBezTo>
                      <a:pt x="8" y="37"/>
                      <a:pt x="10" y="34"/>
                      <a:pt x="21" y="21"/>
                    </a:cubicBezTo>
                    <a:cubicBezTo>
                      <a:pt x="32" y="8"/>
                      <a:pt x="40" y="8"/>
                      <a:pt x="69" y="5"/>
                    </a:cubicBezTo>
                    <a:cubicBezTo>
                      <a:pt x="98" y="2"/>
                      <a:pt x="147" y="3"/>
                      <a:pt x="197" y="5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66FFFF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>
                <a:outerShdw dist="38100" dir="162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521" name="Freeform 113"/>
              <p:cNvSpPr>
                <a:spLocks/>
              </p:cNvSpPr>
              <p:nvPr/>
            </p:nvSpPr>
            <p:spPr bwMode="auto">
              <a:xfrm>
                <a:off x="3768" y="1143"/>
                <a:ext cx="48" cy="465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48" y="464"/>
                  </a:cxn>
                  <a:cxn ang="0">
                    <a:pos x="0" y="464"/>
                  </a:cxn>
                  <a:cxn ang="0">
                    <a:pos x="0" y="0"/>
                  </a:cxn>
                  <a:cxn ang="0">
                    <a:pos x="32" y="0"/>
                  </a:cxn>
                </a:cxnLst>
                <a:rect l="0" t="0" r="r" b="b"/>
                <a:pathLst>
                  <a:path w="48" h="464">
                    <a:moveTo>
                      <a:pt x="32" y="0"/>
                    </a:moveTo>
                    <a:lnTo>
                      <a:pt x="48" y="464"/>
                    </a:lnTo>
                    <a:lnTo>
                      <a:pt x="0" y="464"/>
                    </a:lnTo>
                    <a:lnTo>
                      <a:pt x="0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>
                <a:outerShdw dist="38100" dir="162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7" name="Group 114"/>
            <p:cNvGrpSpPr>
              <a:grpSpLocks/>
            </p:cNvGrpSpPr>
            <p:nvPr/>
          </p:nvGrpSpPr>
          <p:grpSpPr bwMode="auto">
            <a:xfrm rot="-463608">
              <a:off x="2960" y="2176"/>
              <a:ext cx="301" cy="235"/>
              <a:chOff x="3475" y="1139"/>
              <a:chExt cx="656" cy="482"/>
            </a:xfrm>
          </p:grpSpPr>
          <p:sp>
            <p:nvSpPr>
              <p:cNvPr id="17523" name="Freeform 115"/>
              <p:cNvSpPr>
                <a:spLocks/>
              </p:cNvSpPr>
              <p:nvPr/>
            </p:nvSpPr>
            <p:spPr bwMode="auto">
              <a:xfrm>
                <a:off x="3476" y="1138"/>
                <a:ext cx="656" cy="482"/>
              </a:xfrm>
              <a:custGeom>
                <a:avLst/>
                <a:gdLst/>
                <a:ahLst/>
                <a:cxnLst>
                  <a:cxn ang="0">
                    <a:pos x="117" y="5"/>
                  </a:cxn>
                  <a:cxn ang="0">
                    <a:pos x="261" y="5"/>
                  </a:cxn>
                  <a:cxn ang="0">
                    <a:pos x="325" y="37"/>
                  </a:cxn>
                  <a:cxn ang="0">
                    <a:pos x="325" y="149"/>
                  </a:cxn>
                  <a:cxn ang="0">
                    <a:pos x="325" y="469"/>
                  </a:cxn>
                  <a:cxn ang="0">
                    <a:pos x="277" y="549"/>
                  </a:cxn>
                  <a:cxn ang="0">
                    <a:pos x="165" y="549"/>
                  </a:cxn>
                  <a:cxn ang="0">
                    <a:pos x="117" y="549"/>
                  </a:cxn>
                  <a:cxn ang="0">
                    <a:pos x="37" y="549"/>
                  </a:cxn>
                  <a:cxn ang="0">
                    <a:pos x="5" y="469"/>
                  </a:cxn>
                  <a:cxn ang="0">
                    <a:pos x="5" y="309"/>
                  </a:cxn>
                  <a:cxn ang="0">
                    <a:pos x="5" y="85"/>
                  </a:cxn>
                  <a:cxn ang="0">
                    <a:pos x="21" y="21"/>
                  </a:cxn>
                  <a:cxn ang="0">
                    <a:pos x="69" y="5"/>
                  </a:cxn>
                  <a:cxn ang="0">
                    <a:pos x="197" y="5"/>
                  </a:cxn>
                </a:cxnLst>
                <a:rect l="0" t="0" r="r" b="b"/>
                <a:pathLst>
                  <a:path w="336" h="562">
                    <a:moveTo>
                      <a:pt x="117" y="5"/>
                    </a:moveTo>
                    <a:cubicBezTo>
                      <a:pt x="171" y="2"/>
                      <a:pt x="226" y="0"/>
                      <a:pt x="261" y="5"/>
                    </a:cubicBezTo>
                    <a:cubicBezTo>
                      <a:pt x="296" y="10"/>
                      <a:pt x="314" y="13"/>
                      <a:pt x="325" y="37"/>
                    </a:cubicBezTo>
                    <a:cubicBezTo>
                      <a:pt x="336" y="61"/>
                      <a:pt x="325" y="77"/>
                      <a:pt x="325" y="149"/>
                    </a:cubicBezTo>
                    <a:cubicBezTo>
                      <a:pt x="325" y="221"/>
                      <a:pt x="333" y="402"/>
                      <a:pt x="325" y="469"/>
                    </a:cubicBezTo>
                    <a:cubicBezTo>
                      <a:pt x="317" y="536"/>
                      <a:pt x="304" y="536"/>
                      <a:pt x="277" y="549"/>
                    </a:cubicBezTo>
                    <a:cubicBezTo>
                      <a:pt x="250" y="562"/>
                      <a:pt x="192" y="549"/>
                      <a:pt x="165" y="549"/>
                    </a:cubicBezTo>
                    <a:cubicBezTo>
                      <a:pt x="138" y="549"/>
                      <a:pt x="138" y="549"/>
                      <a:pt x="117" y="549"/>
                    </a:cubicBezTo>
                    <a:cubicBezTo>
                      <a:pt x="96" y="549"/>
                      <a:pt x="56" y="562"/>
                      <a:pt x="37" y="549"/>
                    </a:cubicBezTo>
                    <a:cubicBezTo>
                      <a:pt x="18" y="536"/>
                      <a:pt x="10" y="509"/>
                      <a:pt x="5" y="469"/>
                    </a:cubicBezTo>
                    <a:cubicBezTo>
                      <a:pt x="0" y="429"/>
                      <a:pt x="5" y="373"/>
                      <a:pt x="5" y="309"/>
                    </a:cubicBezTo>
                    <a:cubicBezTo>
                      <a:pt x="5" y="245"/>
                      <a:pt x="2" y="133"/>
                      <a:pt x="5" y="85"/>
                    </a:cubicBezTo>
                    <a:cubicBezTo>
                      <a:pt x="8" y="37"/>
                      <a:pt x="10" y="34"/>
                      <a:pt x="21" y="21"/>
                    </a:cubicBezTo>
                    <a:cubicBezTo>
                      <a:pt x="32" y="8"/>
                      <a:pt x="40" y="8"/>
                      <a:pt x="69" y="5"/>
                    </a:cubicBezTo>
                    <a:cubicBezTo>
                      <a:pt x="98" y="2"/>
                      <a:pt x="147" y="3"/>
                      <a:pt x="197" y="5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66FFFF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>
                <a:outerShdw dist="38100" dir="162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524" name="Freeform 116"/>
              <p:cNvSpPr>
                <a:spLocks/>
              </p:cNvSpPr>
              <p:nvPr/>
            </p:nvSpPr>
            <p:spPr bwMode="auto">
              <a:xfrm>
                <a:off x="3769" y="1142"/>
                <a:ext cx="48" cy="465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48" y="464"/>
                  </a:cxn>
                  <a:cxn ang="0">
                    <a:pos x="0" y="464"/>
                  </a:cxn>
                  <a:cxn ang="0">
                    <a:pos x="0" y="0"/>
                  </a:cxn>
                  <a:cxn ang="0">
                    <a:pos x="32" y="0"/>
                  </a:cxn>
                </a:cxnLst>
                <a:rect l="0" t="0" r="r" b="b"/>
                <a:pathLst>
                  <a:path w="48" h="464">
                    <a:moveTo>
                      <a:pt x="32" y="0"/>
                    </a:moveTo>
                    <a:lnTo>
                      <a:pt x="48" y="464"/>
                    </a:lnTo>
                    <a:lnTo>
                      <a:pt x="0" y="464"/>
                    </a:lnTo>
                    <a:lnTo>
                      <a:pt x="0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>
                <a:outerShdw dist="38100" dir="162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7525" name="Freeform 117"/>
            <p:cNvSpPr>
              <a:spLocks/>
            </p:cNvSpPr>
            <p:nvPr/>
          </p:nvSpPr>
          <p:spPr bwMode="auto">
            <a:xfrm rot="-463608">
              <a:off x="3280" y="2109"/>
              <a:ext cx="295" cy="272"/>
            </a:xfrm>
            <a:custGeom>
              <a:avLst/>
              <a:gdLst/>
              <a:ahLst/>
              <a:cxnLst>
                <a:cxn ang="0">
                  <a:pos x="228" y="53"/>
                </a:cxn>
                <a:cxn ang="0">
                  <a:pos x="510" y="53"/>
                </a:cxn>
                <a:cxn ang="0">
                  <a:pos x="597" y="38"/>
                </a:cxn>
                <a:cxn ang="0">
                  <a:pos x="629" y="278"/>
                </a:cxn>
                <a:cxn ang="0">
                  <a:pos x="629" y="518"/>
                </a:cxn>
                <a:cxn ang="0">
                  <a:pos x="541" y="520"/>
                </a:cxn>
                <a:cxn ang="0">
                  <a:pos x="322" y="520"/>
                </a:cxn>
                <a:cxn ang="0">
                  <a:pos x="228" y="520"/>
                </a:cxn>
                <a:cxn ang="0">
                  <a:pos x="72" y="520"/>
                </a:cxn>
                <a:cxn ang="0">
                  <a:pos x="10" y="451"/>
                </a:cxn>
                <a:cxn ang="0">
                  <a:pos x="10" y="314"/>
                </a:cxn>
                <a:cxn ang="0">
                  <a:pos x="10" y="122"/>
                </a:cxn>
                <a:cxn ang="0">
                  <a:pos x="41" y="67"/>
                </a:cxn>
                <a:cxn ang="0">
                  <a:pos x="135" y="53"/>
                </a:cxn>
                <a:cxn ang="0">
                  <a:pos x="385" y="53"/>
                </a:cxn>
              </a:cxnLst>
              <a:rect l="0" t="0" r="r" b="b"/>
              <a:pathLst>
                <a:path w="644" h="558">
                  <a:moveTo>
                    <a:pt x="228" y="53"/>
                  </a:moveTo>
                  <a:cubicBezTo>
                    <a:pt x="334" y="51"/>
                    <a:pt x="449" y="55"/>
                    <a:pt x="510" y="53"/>
                  </a:cubicBezTo>
                  <a:cubicBezTo>
                    <a:pt x="571" y="51"/>
                    <a:pt x="577" y="0"/>
                    <a:pt x="597" y="38"/>
                  </a:cubicBezTo>
                  <a:cubicBezTo>
                    <a:pt x="617" y="76"/>
                    <a:pt x="624" y="198"/>
                    <a:pt x="629" y="278"/>
                  </a:cubicBezTo>
                  <a:cubicBezTo>
                    <a:pt x="634" y="358"/>
                    <a:pt x="644" y="478"/>
                    <a:pt x="629" y="518"/>
                  </a:cubicBezTo>
                  <a:cubicBezTo>
                    <a:pt x="614" y="558"/>
                    <a:pt x="592" y="520"/>
                    <a:pt x="541" y="520"/>
                  </a:cubicBezTo>
                  <a:cubicBezTo>
                    <a:pt x="490" y="520"/>
                    <a:pt x="375" y="520"/>
                    <a:pt x="322" y="520"/>
                  </a:cubicBezTo>
                  <a:cubicBezTo>
                    <a:pt x="269" y="520"/>
                    <a:pt x="269" y="520"/>
                    <a:pt x="228" y="520"/>
                  </a:cubicBezTo>
                  <a:cubicBezTo>
                    <a:pt x="187" y="520"/>
                    <a:pt x="109" y="531"/>
                    <a:pt x="72" y="520"/>
                  </a:cubicBezTo>
                  <a:cubicBezTo>
                    <a:pt x="35" y="509"/>
                    <a:pt x="20" y="486"/>
                    <a:pt x="10" y="451"/>
                  </a:cubicBezTo>
                  <a:cubicBezTo>
                    <a:pt x="0" y="417"/>
                    <a:pt x="10" y="369"/>
                    <a:pt x="10" y="314"/>
                  </a:cubicBezTo>
                  <a:cubicBezTo>
                    <a:pt x="10" y="259"/>
                    <a:pt x="4" y="163"/>
                    <a:pt x="10" y="122"/>
                  </a:cubicBezTo>
                  <a:cubicBezTo>
                    <a:pt x="16" y="81"/>
                    <a:pt x="20" y="78"/>
                    <a:pt x="41" y="67"/>
                  </a:cubicBezTo>
                  <a:cubicBezTo>
                    <a:pt x="62" y="56"/>
                    <a:pt x="78" y="56"/>
                    <a:pt x="135" y="53"/>
                  </a:cubicBezTo>
                  <a:cubicBezTo>
                    <a:pt x="191" y="51"/>
                    <a:pt x="287" y="52"/>
                    <a:pt x="385" y="53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>
              <a:outerShdw dist="38100" dir="162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526" name="Freeform 118"/>
            <p:cNvSpPr>
              <a:spLocks/>
            </p:cNvSpPr>
            <p:nvPr/>
          </p:nvSpPr>
          <p:spPr bwMode="auto">
            <a:xfrm rot="-463608">
              <a:off x="3415" y="2136"/>
              <a:ext cx="22" cy="22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48" y="464"/>
                </a:cxn>
                <a:cxn ang="0">
                  <a:pos x="0" y="464"/>
                </a:cxn>
                <a:cxn ang="0">
                  <a:pos x="0" y="0"/>
                </a:cxn>
                <a:cxn ang="0">
                  <a:pos x="32" y="0"/>
                </a:cxn>
              </a:cxnLst>
              <a:rect l="0" t="0" r="r" b="b"/>
              <a:pathLst>
                <a:path w="48" h="464">
                  <a:moveTo>
                    <a:pt x="32" y="0"/>
                  </a:moveTo>
                  <a:lnTo>
                    <a:pt x="48" y="464"/>
                  </a:lnTo>
                  <a:lnTo>
                    <a:pt x="0" y="464"/>
                  </a:lnTo>
                  <a:lnTo>
                    <a:pt x="0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>
              <a:outerShdw dist="38100" dir="162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527" name="Freeform 119"/>
            <p:cNvSpPr>
              <a:spLocks/>
            </p:cNvSpPr>
            <p:nvPr/>
          </p:nvSpPr>
          <p:spPr bwMode="auto">
            <a:xfrm rot="-463608">
              <a:off x="2141" y="2238"/>
              <a:ext cx="251" cy="305"/>
            </a:xfrm>
            <a:custGeom>
              <a:avLst/>
              <a:gdLst/>
              <a:ahLst/>
              <a:cxnLst>
                <a:cxn ang="0">
                  <a:pos x="203" y="112"/>
                </a:cxn>
                <a:cxn ang="0">
                  <a:pos x="429" y="112"/>
                </a:cxn>
                <a:cxn ang="0">
                  <a:pos x="530" y="140"/>
                </a:cxn>
                <a:cxn ang="0">
                  <a:pos x="530" y="236"/>
                </a:cxn>
                <a:cxn ang="0">
                  <a:pos x="530" y="510"/>
                </a:cxn>
                <a:cxn ang="0">
                  <a:pos x="454" y="579"/>
                </a:cxn>
                <a:cxn ang="0">
                  <a:pos x="278" y="579"/>
                </a:cxn>
                <a:cxn ang="0">
                  <a:pos x="203" y="579"/>
                </a:cxn>
                <a:cxn ang="0">
                  <a:pos x="77" y="579"/>
                </a:cxn>
                <a:cxn ang="0">
                  <a:pos x="8" y="593"/>
                </a:cxn>
                <a:cxn ang="0">
                  <a:pos x="27" y="373"/>
                </a:cxn>
                <a:cxn ang="0">
                  <a:pos x="27" y="181"/>
                </a:cxn>
                <a:cxn ang="0">
                  <a:pos x="56" y="17"/>
                </a:cxn>
                <a:cxn ang="0">
                  <a:pos x="88" y="81"/>
                </a:cxn>
                <a:cxn ang="0">
                  <a:pos x="329" y="112"/>
                </a:cxn>
              </a:cxnLst>
              <a:rect l="0" t="0" r="r" b="b"/>
              <a:pathLst>
                <a:path w="547" h="627">
                  <a:moveTo>
                    <a:pt x="203" y="112"/>
                  </a:moveTo>
                  <a:cubicBezTo>
                    <a:pt x="288" y="110"/>
                    <a:pt x="374" y="108"/>
                    <a:pt x="429" y="112"/>
                  </a:cubicBezTo>
                  <a:cubicBezTo>
                    <a:pt x="484" y="117"/>
                    <a:pt x="512" y="119"/>
                    <a:pt x="530" y="140"/>
                  </a:cubicBezTo>
                  <a:cubicBezTo>
                    <a:pt x="547" y="160"/>
                    <a:pt x="530" y="174"/>
                    <a:pt x="530" y="236"/>
                  </a:cubicBezTo>
                  <a:cubicBezTo>
                    <a:pt x="530" y="298"/>
                    <a:pt x="542" y="453"/>
                    <a:pt x="530" y="510"/>
                  </a:cubicBezTo>
                  <a:cubicBezTo>
                    <a:pt x="517" y="568"/>
                    <a:pt x="497" y="568"/>
                    <a:pt x="454" y="579"/>
                  </a:cubicBezTo>
                  <a:cubicBezTo>
                    <a:pt x="412" y="590"/>
                    <a:pt x="321" y="579"/>
                    <a:pt x="278" y="579"/>
                  </a:cubicBezTo>
                  <a:cubicBezTo>
                    <a:pt x="236" y="579"/>
                    <a:pt x="236" y="579"/>
                    <a:pt x="203" y="579"/>
                  </a:cubicBezTo>
                  <a:cubicBezTo>
                    <a:pt x="170" y="579"/>
                    <a:pt x="109" y="577"/>
                    <a:pt x="77" y="579"/>
                  </a:cubicBezTo>
                  <a:cubicBezTo>
                    <a:pt x="45" y="581"/>
                    <a:pt x="16" y="627"/>
                    <a:pt x="8" y="593"/>
                  </a:cubicBezTo>
                  <a:cubicBezTo>
                    <a:pt x="0" y="559"/>
                    <a:pt x="24" y="442"/>
                    <a:pt x="27" y="373"/>
                  </a:cubicBezTo>
                  <a:cubicBezTo>
                    <a:pt x="30" y="304"/>
                    <a:pt x="22" y="240"/>
                    <a:pt x="27" y="181"/>
                  </a:cubicBezTo>
                  <a:cubicBezTo>
                    <a:pt x="32" y="122"/>
                    <a:pt x="46" y="34"/>
                    <a:pt x="56" y="17"/>
                  </a:cubicBezTo>
                  <a:cubicBezTo>
                    <a:pt x="66" y="0"/>
                    <a:pt x="43" y="65"/>
                    <a:pt x="88" y="81"/>
                  </a:cubicBezTo>
                  <a:cubicBezTo>
                    <a:pt x="133" y="97"/>
                    <a:pt x="279" y="106"/>
                    <a:pt x="329" y="112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>
              <a:outerShdw dist="38100" dir="162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528" name="Freeform 120"/>
            <p:cNvSpPr>
              <a:spLocks/>
            </p:cNvSpPr>
            <p:nvPr/>
          </p:nvSpPr>
          <p:spPr bwMode="auto">
            <a:xfrm rot="-463608">
              <a:off x="2260" y="2293"/>
              <a:ext cx="17" cy="22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48" y="464"/>
                </a:cxn>
                <a:cxn ang="0">
                  <a:pos x="0" y="464"/>
                </a:cxn>
                <a:cxn ang="0">
                  <a:pos x="0" y="0"/>
                </a:cxn>
                <a:cxn ang="0">
                  <a:pos x="32" y="0"/>
                </a:cxn>
              </a:cxnLst>
              <a:rect l="0" t="0" r="r" b="b"/>
              <a:pathLst>
                <a:path w="48" h="464">
                  <a:moveTo>
                    <a:pt x="32" y="0"/>
                  </a:moveTo>
                  <a:lnTo>
                    <a:pt x="48" y="464"/>
                  </a:lnTo>
                  <a:lnTo>
                    <a:pt x="0" y="464"/>
                  </a:lnTo>
                  <a:lnTo>
                    <a:pt x="0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>
              <a:outerShdw dist="38100" dir="162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529" name="Freeform 121"/>
            <p:cNvSpPr>
              <a:spLocks/>
            </p:cNvSpPr>
            <p:nvPr/>
          </p:nvSpPr>
          <p:spPr bwMode="auto">
            <a:xfrm rot="-463608">
              <a:off x="3142" y="2528"/>
              <a:ext cx="267" cy="169"/>
            </a:xfrm>
            <a:custGeom>
              <a:avLst/>
              <a:gdLst/>
              <a:ahLst/>
              <a:cxnLst>
                <a:cxn ang="0">
                  <a:pos x="0" y="347"/>
                </a:cxn>
                <a:cxn ang="0">
                  <a:pos x="23" y="202"/>
                </a:cxn>
                <a:cxn ang="0">
                  <a:pos x="72" y="89"/>
                </a:cxn>
                <a:cxn ang="0">
                  <a:pos x="215" y="10"/>
                </a:cxn>
                <a:cxn ang="0">
                  <a:pos x="391" y="26"/>
                </a:cxn>
                <a:cxn ang="0">
                  <a:pos x="540" y="161"/>
                </a:cxn>
                <a:cxn ang="0">
                  <a:pos x="583" y="330"/>
                </a:cxn>
              </a:cxnLst>
              <a:rect l="0" t="0" r="r" b="b"/>
              <a:pathLst>
                <a:path w="583" h="347">
                  <a:moveTo>
                    <a:pt x="0" y="347"/>
                  </a:moveTo>
                  <a:cubicBezTo>
                    <a:pt x="3" y="323"/>
                    <a:pt x="11" y="245"/>
                    <a:pt x="23" y="202"/>
                  </a:cubicBezTo>
                  <a:cubicBezTo>
                    <a:pt x="35" y="159"/>
                    <a:pt x="40" y="121"/>
                    <a:pt x="72" y="89"/>
                  </a:cubicBezTo>
                  <a:cubicBezTo>
                    <a:pt x="104" y="57"/>
                    <a:pt x="162" y="20"/>
                    <a:pt x="215" y="10"/>
                  </a:cubicBezTo>
                  <a:cubicBezTo>
                    <a:pt x="268" y="0"/>
                    <a:pt x="337" y="1"/>
                    <a:pt x="391" y="26"/>
                  </a:cubicBezTo>
                  <a:cubicBezTo>
                    <a:pt x="445" y="51"/>
                    <a:pt x="508" y="110"/>
                    <a:pt x="540" y="161"/>
                  </a:cubicBezTo>
                  <a:cubicBezTo>
                    <a:pt x="572" y="212"/>
                    <a:pt x="574" y="295"/>
                    <a:pt x="583" y="33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>
              <a:outerShdw dist="38100" dir="162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530" name="Freeform 122"/>
            <p:cNvSpPr>
              <a:spLocks/>
            </p:cNvSpPr>
            <p:nvPr/>
          </p:nvSpPr>
          <p:spPr bwMode="auto">
            <a:xfrm rot="-463608">
              <a:off x="2273" y="2672"/>
              <a:ext cx="267" cy="168"/>
            </a:xfrm>
            <a:custGeom>
              <a:avLst/>
              <a:gdLst/>
              <a:ahLst/>
              <a:cxnLst>
                <a:cxn ang="0">
                  <a:pos x="0" y="347"/>
                </a:cxn>
                <a:cxn ang="0">
                  <a:pos x="23" y="202"/>
                </a:cxn>
                <a:cxn ang="0">
                  <a:pos x="72" y="89"/>
                </a:cxn>
                <a:cxn ang="0">
                  <a:pos x="215" y="10"/>
                </a:cxn>
                <a:cxn ang="0">
                  <a:pos x="391" y="26"/>
                </a:cxn>
                <a:cxn ang="0">
                  <a:pos x="540" y="161"/>
                </a:cxn>
                <a:cxn ang="0">
                  <a:pos x="583" y="330"/>
                </a:cxn>
              </a:cxnLst>
              <a:rect l="0" t="0" r="r" b="b"/>
              <a:pathLst>
                <a:path w="583" h="347">
                  <a:moveTo>
                    <a:pt x="0" y="347"/>
                  </a:moveTo>
                  <a:cubicBezTo>
                    <a:pt x="3" y="323"/>
                    <a:pt x="11" y="245"/>
                    <a:pt x="23" y="202"/>
                  </a:cubicBezTo>
                  <a:cubicBezTo>
                    <a:pt x="35" y="159"/>
                    <a:pt x="40" y="121"/>
                    <a:pt x="72" y="89"/>
                  </a:cubicBezTo>
                  <a:cubicBezTo>
                    <a:pt x="104" y="57"/>
                    <a:pt x="162" y="20"/>
                    <a:pt x="215" y="10"/>
                  </a:cubicBezTo>
                  <a:cubicBezTo>
                    <a:pt x="268" y="0"/>
                    <a:pt x="337" y="1"/>
                    <a:pt x="391" y="26"/>
                  </a:cubicBezTo>
                  <a:cubicBezTo>
                    <a:pt x="445" y="51"/>
                    <a:pt x="508" y="110"/>
                    <a:pt x="540" y="161"/>
                  </a:cubicBezTo>
                  <a:cubicBezTo>
                    <a:pt x="572" y="212"/>
                    <a:pt x="574" y="295"/>
                    <a:pt x="583" y="33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>
              <a:outerShdw dist="38100" dir="162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531" name="Oval 123"/>
            <p:cNvSpPr>
              <a:spLocks noChangeArrowheads="1"/>
            </p:cNvSpPr>
            <p:nvPr/>
          </p:nvSpPr>
          <p:spPr bwMode="auto">
            <a:xfrm rot="-463608">
              <a:off x="2041" y="2634"/>
              <a:ext cx="44" cy="70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prstDash val="sysDot"/>
              <a:round/>
              <a:headEnd/>
              <a:tailEnd/>
            </a:ln>
            <a:effectLst>
              <a:outerShdw dist="38100" dir="162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532" name="Freeform 124"/>
            <p:cNvSpPr>
              <a:spLocks/>
            </p:cNvSpPr>
            <p:nvPr/>
          </p:nvSpPr>
          <p:spPr bwMode="auto">
            <a:xfrm rot="-463608">
              <a:off x="2398" y="2180"/>
              <a:ext cx="265" cy="631"/>
            </a:xfrm>
            <a:custGeom>
              <a:avLst/>
              <a:gdLst/>
              <a:ahLst/>
              <a:cxnLst>
                <a:cxn ang="0">
                  <a:pos x="559" y="1195"/>
                </a:cxn>
                <a:cxn ang="0">
                  <a:pos x="559" y="253"/>
                </a:cxn>
                <a:cxn ang="0">
                  <a:pos x="541" y="61"/>
                </a:cxn>
                <a:cxn ang="0">
                  <a:pos x="415" y="13"/>
                </a:cxn>
                <a:cxn ang="0">
                  <a:pos x="283" y="1"/>
                </a:cxn>
                <a:cxn ang="0">
                  <a:pos x="140" y="18"/>
                </a:cxn>
                <a:cxn ang="0">
                  <a:pos x="73" y="49"/>
                </a:cxn>
                <a:cxn ang="0">
                  <a:pos x="28" y="98"/>
                </a:cxn>
                <a:cxn ang="0">
                  <a:pos x="28" y="306"/>
                </a:cxn>
                <a:cxn ang="0">
                  <a:pos x="25" y="655"/>
                </a:cxn>
                <a:cxn ang="0">
                  <a:pos x="1" y="931"/>
                </a:cxn>
                <a:cxn ang="0">
                  <a:pos x="19" y="1003"/>
                </a:cxn>
                <a:cxn ang="0">
                  <a:pos x="43" y="1015"/>
                </a:cxn>
                <a:cxn ang="0">
                  <a:pos x="139" y="1075"/>
                </a:cxn>
                <a:cxn ang="0">
                  <a:pos x="220" y="1234"/>
                </a:cxn>
                <a:cxn ang="0">
                  <a:pos x="229" y="1279"/>
                </a:cxn>
                <a:cxn ang="0">
                  <a:pos x="300" y="1282"/>
                </a:cxn>
                <a:cxn ang="0">
                  <a:pos x="444" y="1282"/>
                </a:cxn>
                <a:cxn ang="0">
                  <a:pos x="559" y="1285"/>
                </a:cxn>
                <a:cxn ang="0">
                  <a:pos x="559" y="1195"/>
                </a:cxn>
              </a:cxnLst>
              <a:rect l="0" t="0" r="r" b="b"/>
              <a:pathLst>
                <a:path w="578" h="1299">
                  <a:moveTo>
                    <a:pt x="559" y="1195"/>
                  </a:moveTo>
                  <a:cubicBezTo>
                    <a:pt x="559" y="1023"/>
                    <a:pt x="562" y="442"/>
                    <a:pt x="559" y="253"/>
                  </a:cubicBezTo>
                  <a:cubicBezTo>
                    <a:pt x="556" y="64"/>
                    <a:pt x="565" y="101"/>
                    <a:pt x="541" y="61"/>
                  </a:cubicBezTo>
                  <a:cubicBezTo>
                    <a:pt x="517" y="21"/>
                    <a:pt x="458" y="23"/>
                    <a:pt x="415" y="13"/>
                  </a:cubicBezTo>
                  <a:cubicBezTo>
                    <a:pt x="372" y="3"/>
                    <a:pt x="329" y="0"/>
                    <a:pt x="283" y="1"/>
                  </a:cubicBezTo>
                  <a:cubicBezTo>
                    <a:pt x="237" y="2"/>
                    <a:pt x="175" y="10"/>
                    <a:pt x="140" y="18"/>
                  </a:cubicBezTo>
                  <a:cubicBezTo>
                    <a:pt x="105" y="26"/>
                    <a:pt x="92" y="36"/>
                    <a:pt x="73" y="49"/>
                  </a:cubicBezTo>
                  <a:cubicBezTo>
                    <a:pt x="54" y="62"/>
                    <a:pt x="35" y="55"/>
                    <a:pt x="28" y="98"/>
                  </a:cubicBezTo>
                  <a:cubicBezTo>
                    <a:pt x="21" y="141"/>
                    <a:pt x="28" y="213"/>
                    <a:pt x="28" y="306"/>
                  </a:cubicBezTo>
                  <a:cubicBezTo>
                    <a:pt x="28" y="399"/>
                    <a:pt x="29" y="551"/>
                    <a:pt x="25" y="655"/>
                  </a:cubicBezTo>
                  <a:cubicBezTo>
                    <a:pt x="21" y="759"/>
                    <a:pt x="2" y="873"/>
                    <a:pt x="1" y="931"/>
                  </a:cubicBezTo>
                  <a:cubicBezTo>
                    <a:pt x="0" y="989"/>
                    <a:pt x="12" y="989"/>
                    <a:pt x="19" y="1003"/>
                  </a:cubicBezTo>
                  <a:cubicBezTo>
                    <a:pt x="26" y="1017"/>
                    <a:pt x="23" y="1003"/>
                    <a:pt x="43" y="1015"/>
                  </a:cubicBezTo>
                  <a:cubicBezTo>
                    <a:pt x="63" y="1027"/>
                    <a:pt x="110" y="1039"/>
                    <a:pt x="139" y="1075"/>
                  </a:cubicBezTo>
                  <a:cubicBezTo>
                    <a:pt x="168" y="1111"/>
                    <a:pt x="205" y="1200"/>
                    <a:pt x="220" y="1234"/>
                  </a:cubicBezTo>
                  <a:cubicBezTo>
                    <a:pt x="235" y="1268"/>
                    <a:pt x="216" y="1271"/>
                    <a:pt x="229" y="1279"/>
                  </a:cubicBezTo>
                  <a:cubicBezTo>
                    <a:pt x="242" y="1287"/>
                    <a:pt x="264" y="1282"/>
                    <a:pt x="300" y="1282"/>
                  </a:cubicBezTo>
                  <a:cubicBezTo>
                    <a:pt x="336" y="1282"/>
                    <a:pt x="401" y="1282"/>
                    <a:pt x="444" y="1282"/>
                  </a:cubicBezTo>
                  <a:cubicBezTo>
                    <a:pt x="487" y="1282"/>
                    <a:pt x="540" y="1299"/>
                    <a:pt x="559" y="1285"/>
                  </a:cubicBezTo>
                  <a:cubicBezTo>
                    <a:pt x="578" y="1271"/>
                    <a:pt x="559" y="1214"/>
                    <a:pt x="559" y="1195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33CCFF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>
              <a:outerShdw dist="38100" dir="162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533" name="Freeform 125"/>
            <p:cNvSpPr>
              <a:spLocks/>
            </p:cNvSpPr>
            <p:nvPr/>
          </p:nvSpPr>
          <p:spPr bwMode="auto">
            <a:xfrm rot="-463608">
              <a:off x="2399" y="2256"/>
              <a:ext cx="234" cy="235"/>
            </a:xfrm>
            <a:custGeom>
              <a:avLst/>
              <a:gdLst/>
              <a:ahLst/>
              <a:cxnLst>
                <a:cxn ang="0">
                  <a:pos x="117" y="5"/>
                </a:cxn>
                <a:cxn ang="0">
                  <a:pos x="261" y="5"/>
                </a:cxn>
                <a:cxn ang="0">
                  <a:pos x="325" y="37"/>
                </a:cxn>
                <a:cxn ang="0">
                  <a:pos x="325" y="149"/>
                </a:cxn>
                <a:cxn ang="0">
                  <a:pos x="325" y="469"/>
                </a:cxn>
                <a:cxn ang="0">
                  <a:pos x="277" y="549"/>
                </a:cxn>
                <a:cxn ang="0">
                  <a:pos x="165" y="549"/>
                </a:cxn>
                <a:cxn ang="0">
                  <a:pos x="117" y="549"/>
                </a:cxn>
                <a:cxn ang="0">
                  <a:pos x="37" y="549"/>
                </a:cxn>
                <a:cxn ang="0">
                  <a:pos x="5" y="469"/>
                </a:cxn>
                <a:cxn ang="0">
                  <a:pos x="5" y="309"/>
                </a:cxn>
                <a:cxn ang="0">
                  <a:pos x="5" y="85"/>
                </a:cxn>
                <a:cxn ang="0">
                  <a:pos x="21" y="21"/>
                </a:cxn>
                <a:cxn ang="0">
                  <a:pos x="69" y="5"/>
                </a:cxn>
                <a:cxn ang="0">
                  <a:pos x="197" y="5"/>
                </a:cxn>
              </a:cxnLst>
              <a:rect l="0" t="0" r="r" b="b"/>
              <a:pathLst>
                <a:path w="336" h="562">
                  <a:moveTo>
                    <a:pt x="117" y="5"/>
                  </a:moveTo>
                  <a:cubicBezTo>
                    <a:pt x="171" y="2"/>
                    <a:pt x="226" y="0"/>
                    <a:pt x="261" y="5"/>
                  </a:cubicBezTo>
                  <a:cubicBezTo>
                    <a:pt x="296" y="10"/>
                    <a:pt x="314" y="13"/>
                    <a:pt x="325" y="37"/>
                  </a:cubicBezTo>
                  <a:cubicBezTo>
                    <a:pt x="336" y="61"/>
                    <a:pt x="325" y="77"/>
                    <a:pt x="325" y="149"/>
                  </a:cubicBezTo>
                  <a:cubicBezTo>
                    <a:pt x="325" y="221"/>
                    <a:pt x="333" y="402"/>
                    <a:pt x="325" y="469"/>
                  </a:cubicBezTo>
                  <a:cubicBezTo>
                    <a:pt x="317" y="536"/>
                    <a:pt x="304" y="536"/>
                    <a:pt x="277" y="549"/>
                  </a:cubicBezTo>
                  <a:cubicBezTo>
                    <a:pt x="250" y="562"/>
                    <a:pt x="192" y="549"/>
                    <a:pt x="165" y="549"/>
                  </a:cubicBezTo>
                  <a:cubicBezTo>
                    <a:pt x="138" y="549"/>
                    <a:pt x="138" y="549"/>
                    <a:pt x="117" y="549"/>
                  </a:cubicBezTo>
                  <a:cubicBezTo>
                    <a:pt x="96" y="549"/>
                    <a:pt x="56" y="562"/>
                    <a:pt x="37" y="549"/>
                  </a:cubicBezTo>
                  <a:cubicBezTo>
                    <a:pt x="18" y="536"/>
                    <a:pt x="10" y="509"/>
                    <a:pt x="5" y="469"/>
                  </a:cubicBezTo>
                  <a:cubicBezTo>
                    <a:pt x="0" y="429"/>
                    <a:pt x="5" y="373"/>
                    <a:pt x="5" y="309"/>
                  </a:cubicBezTo>
                  <a:cubicBezTo>
                    <a:pt x="5" y="245"/>
                    <a:pt x="2" y="133"/>
                    <a:pt x="5" y="85"/>
                  </a:cubicBezTo>
                  <a:cubicBezTo>
                    <a:pt x="8" y="37"/>
                    <a:pt x="10" y="34"/>
                    <a:pt x="21" y="21"/>
                  </a:cubicBezTo>
                  <a:cubicBezTo>
                    <a:pt x="32" y="8"/>
                    <a:pt x="40" y="8"/>
                    <a:pt x="69" y="5"/>
                  </a:cubicBezTo>
                  <a:cubicBezTo>
                    <a:pt x="98" y="2"/>
                    <a:pt x="147" y="3"/>
                    <a:pt x="197" y="5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FFCC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>
              <a:outerShdw dist="38100" dir="162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534" name="Freeform 126"/>
            <p:cNvSpPr>
              <a:spLocks/>
            </p:cNvSpPr>
            <p:nvPr/>
          </p:nvSpPr>
          <p:spPr bwMode="auto">
            <a:xfrm rot="-463608">
              <a:off x="2627" y="2482"/>
              <a:ext cx="15" cy="57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60"/>
                </a:cxn>
                <a:cxn ang="0">
                  <a:pos x="18" y="120"/>
                </a:cxn>
                <a:cxn ang="0">
                  <a:pos x="30" y="54"/>
                </a:cxn>
                <a:cxn ang="0">
                  <a:pos x="12" y="0"/>
                </a:cxn>
              </a:cxnLst>
              <a:rect l="0" t="0" r="r" b="b"/>
              <a:pathLst>
                <a:path w="30" h="120">
                  <a:moveTo>
                    <a:pt x="12" y="0"/>
                  </a:moveTo>
                  <a:lnTo>
                    <a:pt x="0" y="60"/>
                  </a:lnTo>
                  <a:lnTo>
                    <a:pt x="18" y="120"/>
                  </a:lnTo>
                  <a:lnTo>
                    <a:pt x="30" y="5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rgbClr val="4D4D4D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38100" dir="162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pic>
        <p:nvPicPr>
          <p:cNvPr id="8200" name="Picture 127" descr="662d0f9a6fab53ba2066043a9bff6ea3_medium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8759" r="1067" b="19170"/>
          <a:stretch>
            <a:fillRect/>
          </a:stretch>
        </p:blipFill>
        <p:spPr bwMode="auto">
          <a:xfrm>
            <a:off x="3886200" y="2362200"/>
            <a:ext cx="3429000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" name="Group 128"/>
          <p:cNvGrpSpPr>
            <a:grpSpLocks/>
          </p:cNvGrpSpPr>
          <p:nvPr/>
        </p:nvGrpSpPr>
        <p:grpSpPr bwMode="auto">
          <a:xfrm rot="224696">
            <a:off x="2722563" y="2944813"/>
            <a:ext cx="2362200" cy="2057400"/>
            <a:chOff x="935" y="3194"/>
            <a:chExt cx="1129" cy="982"/>
          </a:xfrm>
        </p:grpSpPr>
        <p:grpSp>
          <p:nvGrpSpPr>
            <p:cNvPr id="19" name="Group 129"/>
            <p:cNvGrpSpPr>
              <a:grpSpLocks/>
            </p:cNvGrpSpPr>
            <p:nvPr/>
          </p:nvGrpSpPr>
          <p:grpSpPr bwMode="auto">
            <a:xfrm rot="-240361">
              <a:off x="1771" y="3835"/>
              <a:ext cx="293" cy="286"/>
              <a:chOff x="576" y="1392"/>
              <a:chExt cx="1008" cy="960"/>
            </a:xfrm>
          </p:grpSpPr>
          <p:sp>
            <p:nvSpPr>
              <p:cNvPr id="8235" name="Oval 130"/>
              <p:cNvSpPr>
                <a:spLocks noChangeArrowheads="1"/>
              </p:cNvSpPr>
              <p:nvPr/>
            </p:nvSpPr>
            <p:spPr bwMode="auto">
              <a:xfrm>
                <a:off x="576" y="1392"/>
                <a:ext cx="1008" cy="96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tx1"/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36" name="Oval 131"/>
              <p:cNvSpPr>
                <a:spLocks noChangeArrowheads="1"/>
              </p:cNvSpPr>
              <p:nvPr/>
            </p:nvSpPr>
            <p:spPr bwMode="auto">
              <a:xfrm>
                <a:off x="768" y="1584"/>
                <a:ext cx="624" cy="576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37" name="AutoShape 132"/>
              <p:cNvSpPr>
                <a:spLocks noChangeArrowheads="1"/>
              </p:cNvSpPr>
              <p:nvPr/>
            </p:nvSpPr>
            <p:spPr bwMode="auto">
              <a:xfrm>
                <a:off x="816" y="1632"/>
                <a:ext cx="528" cy="480"/>
              </a:xfrm>
              <a:prstGeom prst="star8">
                <a:avLst>
                  <a:gd name="adj" fmla="val 13542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chemeClr val="tx2"/>
                </a:solidFill>
                <a:miter lim="800000"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0" name="Group 133"/>
            <p:cNvGrpSpPr>
              <a:grpSpLocks/>
            </p:cNvGrpSpPr>
            <p:nvPr/>
          </p:nvGrpSpPr>
          <p:grpSpPr bwMode="auto">
            <a:xfrm rot="-240361">
              <a:off x="997" y="3890"/>
              <a:ext cx="293" cy="286"/>
              <a:chOff x="576" y="1392"/>
              <a:chExt cx="1008" cy="960"/>
            </a:xfrm>
          </p:grpSpPr>
          <p:sp>
            <p:nvSpPr>
              <p:cNvPr id="8232" name="Oval 134"/>
              <p:cNvSpPr>
                <a:spLocks noChangeArrowheads="1"/>
              </p:cNvSpPr>
              <p:nvPr/>
            </p:nvSpPr>
            <p:spPr bwMode="auto">
              <a:xfrm>
                <a:off x="576" y="1392"/>
                <a:ext cx="1008" cy="96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tx1"/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33" name="Oval 135"/>
              <p:cNvSpPr>
                <a:spLocks noChangeArrowheads="1"/>
              </p:cNvSpPr>
              <p:nvPr/>
            </p:nvSpPr>
            <p:spPr bwMode="auto">
              <a:xfrm>
                <a:off x="768" y="1584"/>
                <a:ext cx="624" cy="576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34" name="AutoShape 136"/>
              <p:cNvSpPr>
                <a:spLocks noChangeArrowheads="1"/>
              </p:cNvSpPr>
              <p:nvPr/>
            </p:nvSpPr>
            <p:spPr bwMode="auto">
              <a:xfrm>
                <a:off x="816" y="1632"/>
                <a:ext cx="528" cy="480"/>
              </a:xfrm>
              <a:prstGeom prst="star8">
                <a:avLst>
                  <a:gd name="adj" fmla="val 13542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chemeClr val="tx2"/>
                </a:solidFill>
                <a:miter lim="800000"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1" name="Group 137"/>
            <p:cNvGrpSpPr>
              <a:grpSpLocks/>
            </p:cNvGrpSpPr>
            <p:nvPr/>
          </p:nvGrpSpPr>
          <p:grpSpPr bwMode="auto">
            <a:xfrm rot="21359639" flipH="1">
              <a:off x="935" y="3194"/>
              <a:ext cx="1020" cy="895"/>
              <a:chOff x="2160" y="1296"/>
              <a:chExt cx="2336" cy="2103"/>
            </a:xfrm>
          </p:grpSpPr>
          <p:sp>
            <p:nvSpPr>
              <p:cNvPr id="8205" name="Freeform 138"/>
              <p:cNvSpPr>
                <a:spLocks/>
              </p:cNvSpPr>
              <p:nvPr/>
            </p:nvSpPr>
            <p:spPr bwMode="auto">
              <a:xfrm>
                <a:off x="2605" y="2588"/>
                <a:ext cx="549" cy="463"/>
              </a:xfrm>
              <a:custGeom>
                <a:avLst/>
                <a:gdLst>
                  <a:gd name="T0" fmla="*/ 0 w 197"/>
                  <a:gd name="T1" fmla="*/ 112 h 168"/>
                  <a:gd name="T2" fmla="*/ 48 w 197"/>
                  <a:gd name="T3" fmla="*/ 160 h 168"/>
                  <a:gd name="T4" fmla="*/ 96 w 197"/>
                  <a:gd name="T5" fmla="*/ 160 h 168"/>
                  <a:gd name="T6" fmla="*/ 144 w 197"/>
                  <a:gd name="T7" fmla="*/ 160 h 168"/>
                  <a:gd name="T8" fmla="*/ 192 w 197"/>
                  <a:gd name="T9" fmla="*/ 122 h 168"/>
                  <a:gd name="T10" fmla="*/ 176 w 197"/>
                  <a:gd name="T11" fmla="*/ 54 h 168"/>
                  <a:gd name="T12" fmla="*/ 132 w 197"/>
                  <a:gd name="T13" fmla="*/ 26 h 168"/>
                  <a:gd name="T14" fmla="*/ 108 w 197"/>
                  <a:gd name="T15" fmla="*/ 6 h 168"/>
                  <a:gd name="T16" fmla="*/ 80 w 197"/>
                  <a:gd name="T17" fmla="*/ 2 h 168"/>
                  <a:gd name="T18" fmla="*/ 80 w 197"/>
                  <a:gd name="T19" fmla="*/ 18 h 168"/>
                  <a:gd name="T20" fmla="*/ 68 w 197"/>
                  <a:gd name="T21" fmla="*/ 30 h 168"/>
                  <a:gd name="T22" fmla="*/ 48 w 197"/>
                  <a:gd name="T23" fmla="*/ 30 h 168"/>
                  <a:gd name="T24" fmla="*/ 36 w 197"/>
                  <a:gd name="T25" fmla="*/ 50 h 168"/>
                  <a:gd name="T26" fmla="*/ 44 w 197"/>
                  <a:gd name="T27" fmla="*/ 82 h 168"/>
                  <a:gd name="T28" fmla="*/ 8 w 197"/>
                  <a:gd name="T29" fmla="*/ 86 h 168"/>
                  <a:gd name="T30" fmla="*/ 0 w 197"/>
                  <a:gd name="T31" fmla="*/ 112 h 16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97"/>
                  <a:gd name="T49" fmla="*/ 0 h 168"/>
                  <a:gd name="T50" fmla="*/ 197 w 197"/>
                  <a:gd name="T51" fmla="*/ 168 h 16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97" h="168">
                    <a:moveTo>
                      <a:pt x="0" y="112"/>
                    </a:moveTo>
                    <a:cubicBezTo>
                      <a:pt x="0" y="120"/>
                      <a:pt x="32" y="152"/>
                      <a:pt x="48" y="160"/>
                    </a:cubicBezTo>
                    <a:cubicBezTo>
                      <a:pt x="64" y="168"/>
                      <a:pt x="80" y="160"/>
                      <a:pt x="96" y="160"/>
                    </a:cubicBezTo>
                    <a:cubicBezTo>
                      <a:pt x="112" y="160"/>
                      <a:pt x="128" y="166"/>
                      <a:pt x="144" y="160"/>
                    </a:cubicBezTo>
                    <a:cubicBezTo>
                      <a:pt x="160" y="154"/>
                      <a:pt x="187" y="140"/>
                      <a:pt x="192" y="122"/>
                    </a:cubicBezTo>
                    <a:cubicBezTo>
                      <a:pt x="197" y="104"/>
                      <a:pt x="186" y="70"/>
                      <a:pt x="176" y="54"/>
                    </a:cubicBezTo>
                    <a:cubicBezTo>
                      <a:pt x="166" y="38"/>
                      <a:pt x="143" y="34"/>
                      <a:pt x="132" y="26"/>
                    </a:cubicBezTo>
                    <a:cubicBezTo>
                      <a:pt x="121" y="18"/>
                      <a:pt x="117" y="10"/>
                      <a:pt x="108" y="6"/>
                    </a:cubicBezTo>
                    <a:cubicBezTo>
                      <a:pt x="99" y="2"/>
                      <a:pt x="85" y="0"/>
                      <a:pt x="80" y="2"/>
                    </a:cubicBezTo>
                    <a:cubicBezTo>
                      <a:pt x="75" y="4"/>
                      <a:pt x="82" y="13"/>
                      <a:pt x="80" y="18"/>
                    </a:cubicBezTo>
                    <a:cubicBezTo>
                      <a:pt x="78" y="23"/>
                      <a:pt x="73" y="28"/>
                      <a:pt x="68" y="30"/>
                    </a:cubicBezTo>
                    <a:cubicBezTo>
                      <a:pt x="63" y="32"/>
                      <a:pt x="53" y="27"/>
                      <a:pt x="48" y="30"/>
                    </a:cubicBezTo>
                    <a:cubicBezTo>
                      <a:pt x="43" y="33"/>
                      <a:pt x="37" y="41"/>
                      <a:pt x="36" y="50"/>
                    </a:cubicBezTo>
                    <a:cubicBezTo>
                      <a:pt x="35" y="59"/>
                      <a:pt x="49" y="76"/>
                      <a:pt x="44" y="82"/>
                    </a:cubicBezTo>
                    <a:cubicBezTo>
                      <a:pt x="39" y="88"/>
                      <a:pt x="15" y="81"/>
                      <a:pt x="8" y="86"/>
                    </a:cubicBezTo>
                    <a:cubicBezTo>
                      <a:pt x="1" y="91"/>
                      <a:pt x="2" y="107"/>
                      <a:pt x="0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66CCFF"/>
                  </a:gs>
                  <a:gs pos="100000">
                    <a:srgbClr val="336699"/>
                  </a:gs>
                </a:gsLst>
                <a:path path="rect">
                  <a:fillToRect l="50000" t="50000" r="50000" b="50000"/>
                </a:path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6" name="Freeform 139"/>
              <p:cNvSpPr>
                <a:spLocks/>
              </p:cNvSpPr>
              <p:nvPr/>
            </p:nvSpPr>
            <p:spPr bwMode="auto">
              <a:xfrm>
                <a:off x="3407" y="2742"/>
                <a:ext cx="1089" cy="290"/>
              </a:xfrm>
              <a:custGeom>
                <a:avLst/>
                <a:gdLst>
                  <a:gd name="T0" fmla="*/ 0 w 391"/>
                  <a:gd name="T1" fmla="*/ 22 h 105"/>
                  <a:gd name="T2" fmla="*/ 64 w 391"/>
                  <a:gd name="T3" fmla="*/ 42 h 105"/>
                  <a:gd name="T4" fmla="*/ 104 w 391"/>
                  <a:gd name="T5" fmla="*/ 34 h 105"/>
                  <a:gd name="T6" fmla="*/ 192 w 391"/>
                  <a:gd name="T7" fmla="*/ 8 h 105"/>
                  <a:gd name="T8" fmla="*/ 336 w 391"/>
                  <a:gd name="T9" fmla="*/ 8 h 105"/>
                  <a:gd name="T10" fmla="*/ 384 w 391"/>
                  <a:gd name="T11" fmla="*/ 56 h 105"/>
                  <a:gd name="T12" fmla="*/ 292 w 391"/>
                  <a:gd name="T13" fmla="*/ 66 h 105"/>
                  <a:gd name="T14" fmla="*/ 188 w 391"/>
                  <a:gd name="T15" fmla="*/ 66 h 105"/>
                  <a:gd name="T16" fmla="*/ 48 w 391"/>
                  <a:gd name="T17" fmla="*/ 104 h 105"/>
                  <a:gd name="T18" fmla="*/ 28 w 391"/>
                  <a:gd name="T19" fmla="*/ 62 h 105"/>
                  <a:gd name="T20" fmla="*/ 0 w 391"/>
                  <a:gd name="T21" fmla="*/ 22 h 10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91"/>
                  <a:gd name="T34" fmla="*/ 0 h 105"/>
                  <a:gd name="T35" fmla="*/ 391 w 391"/>
                  <a:gd name="T36" fmla="*/ 105 h 10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91" h="105">
                    <a:moveTo>
                      <a:pt x="0" y="22"/>
                    </a:moveTo>
                    <a:cubicBezTo>
                      <a:pt x="9" y="18"/>
                      <a:pt x="47" y="40"/>
                      <a:pt x="64" y="42"/>
                    </a:cubicBezTo>
                    <a:cubicBezTo>
                      <a:pt x="81" y="44"/>
                      <a:pt x="83" y="40"/>
                      <a:pt x="104" y="34"/>
                    </a:cubicBezTo>
                    <a:cubicBezTo>
                      <a:pt x="125" y="28"/>
                      <a:pt x="153" y="12"/>
                      <a:pt x="192" y="8"/>
                    </a:cubicBezTo>
                    <a:cubicBezTo>
                      <a:pt x="231" y="4"/>
                      <a:pt x="304" y="0"/>
                      <a:pt x="336" y="8"/>
                    </a:cubicBezTo>
                    <a:cubicBezTo>
                      <a:pt x="368" y="16"/>
                      <a:pt x="391" y="46"/>
                      <a:pt x="384" y="56"/>
                    </a:cubicBezTo>
                    <a:cubicBezTo>
                      <a:pt x="377" y="66"/>
                      <a:pt x="325" y="64"/>
                      <a:pt x="292" y="66"/>
                    </a:cubicBezTo>
                    <a:cubicBezTo>
                      <a:pt x="259" y="68"/>
                      <a:pt x="229" y="60"/>
                      <a:pt x="188" y="66"/>
                    </a:cubicBezTo>
                    <a:cubicBezTo>
                      <a:pt x="147" y="72"/>
                      <a:pt x="75" y="105"/>
                      <a:pt x="48" y="104"/>
                    </a:cubicBezTo>
                    <a:cubicBezTo>
                      <a:pt x="21" y="103"/>
                      <a:pt x="36" y="76"/>
                      <a:pt x="28" y="62"/>
                    </a:cubicBezTo>
                    <a:cubicBezTo>
                      <a:pt x="20" y="48"/>
                      <a:pt x="6" y="30"/>
                      <a:pt x="0" y="22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7" name="Freeform 140"/>
              <p:cNvSpPr>
                <a:spLocks/>
              </p:cNvSpPr>
              <p:nvPr/>
            </p:nvSpPr>
            <p:spPr bwMode="auto">
              <a:xfrm>
                <a:off x="3104" y="2387"/>
                <a:ext cx="854" cy="752"/>
              </a:xfrm>
              <a:custGeom>
                <a:avLst/>
                <a:gdLst>
                  <a:gd name="T0" fmla="*/ 13 w 307"/>
                  <a:gd name="T1" fmla="*/ 59 h 273"/>
                  <a:gd name="T2" fmla="*/ 65 w 307"/>
                  <a:gd name="T3" fmla="*/ 55 h 273"/>
                  <a:gd name="T4" fmla="*/ 113 w 307"/>
                  <a:gd name="T5" fmla="*/ 79 h 273"/>
                  <a:gd name="T6" fmla="*/ 177 w 307"/>
                  <a:gd name="T7" fmla="*/ 71 h 273"/>
                  <a:gd name="T8" fmla="*/ 185 w 307"/>
                  <a:gd name="T9" fmla="*/ 39 h 273"/>
                  <a:gd name="T10" fmla="*/ 285 w 307"/>
                  <a:gd name="T11" fmla="*/ 11 h 273"/>
                  <a:gd name="T12" fmla="*/ 305 w 307"/>
                  <a:gd name="T13" fmla="*/ 107 h 273"/>
                  <a:gd name="T14" fmla="*/ 297 w 307"/>
                  <a:gd name="T15" fmla="*/ 135 h 273"/>
                  <a:gd name="T16" fmla="*/ 245 w 307"/>
                  <a:gd name="T17" fmla="*/ 155 h 273"/>
                  <a:gd name="T18" fmla="*/ 165 w 307"/>
                  <a:gd name="T19" fmla="*/ 163 h 273"/>
                  <a:gd name="T20" fmla="*/ 109 w 307"/>
                  <a:gd name="T21" fmla="*/ 151 h 273"/>
                  <a:gd name="T22" fmla="*/ 81 w 307"/>
                  <a:gd name="T23" fmla="*/ 107 h 273"/>
                  <a:gd name="T24" fmla="*/ 157 w 307"/>
                  <a:gd name="T25" fmla="*/ 223 h 273"/>
                  <a:gd name="T26" fmla="*/ 89 w 307"/>
                  <a:gd name="T27" fmla="*/ 259 h 273"/>
                  <a:gd name="T28" fmla="*/ 13 w 307"/>
                  <a:gd name="T29" fmla="*/ 137 h 273"/>
                  <a:gd name="T30" fmla="*/ 13 w 307"/>
                  <a:gd name="T31" fmla="*/ 59 h 27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07"/>
                  <a:gd name="T49" fmla="*/ 0 h 273"/>
                  <a:gd name="T50" fmla="*/ 307 w 307"/>
                  <a:gd name="T51" fmla="*/ 273 h 27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07" h="273">
                    <a:moveTo>
                      <a:pt x="13" y="59"/>
                    </a:moveTo>
                    <a:cubicBezTo>
                      <a:pt x="22" y="45"/>
                      <a:pt x="48" y="52"/>
                      <a:pt x="65" y="55"/>
                    </a:cubicBezTo>
                    <a:cubicBezTo>
                      <a:pt x="82" y="58"/>
                      <a:pt x="94" y="76"/>
                      <a:pt x="113" y="79"/>
                    </a:cubicBezTo>
                    <a:cubicBezTo>
                      <a:pt x="132" y="82"/>
                      <a:pt x="165" y="78"/>
                      <a:pt x="177" y="71"/>
                    </a:cubicBezTo>
                    <a:cubicBezTo>
                      <a:pt x="189" y="64"/>
                      <a:pt x="167" y="49"/>
                      <a:pt x="185" y="39"/>
                    </a:cubicBezTo>
                    <a:cubicBezTo>
                      <a:pt x="203" y="29"/>
                      <a:pt x="265" y="0"/>
                      <a:pt x="285" y="11"/>
                    </a:cubicBezTo>
                    <a:cubicBezTo>
                      <a:pt x="305" y="22"/>
                      <a:pt x="303" y="86"/>
                      <a:pt x="305" y="107"/>
                    </a:cubicBezTo>
                    <a:cubicBezTo>
                      <a:pt x="307" y="128"/>
                      <a:pt x="307" y="127"/>
                      <a:pt x="297" y="135"/>
                    </a:cubicBezTo>
                    <a:cubicBezTo>
                      <a:pt x="287" y="143"/>
                      <a:pt x="267" y="150"/>
                      <a:pt x="245" y="155"/>
                    </a:cubicBezTo>
                    <a:cubicBezTo>
                      <a:pt x="223" y="160"/>
                      <a:pt x="188" y="164"/>
                      <a:pt x="165" y="163"/>
                    </a:cubicBezTo>
                    <a:cubicBezTo>
                      <a:pt x="142" y="162"/>
                      <a:pt x="123" y="160"/>
                      <a:pt x="109" y="151"/>
                    </a:cubicBezTo>
                    <a:cubicBezTo>
                      <a:pt x="95" y="142"/>
                      <a:pt x="73" y="95"/>
                      <a:pt x="81" y="107"/>
                    </a:cubicBezTo>
                    <a:cubicBezTo>
                      <a:pt x="89" y="119"/>
                      <a:pt x="156" y="198"/>
                      <a:pt x="157" y="223"/>
                    </a:cubicBezTo>
                    <a:cubicBezTo>
                      <a:pt x="158" y="248"/>
                      <a:pt x="113" y="273"/>
                      <a:pt x="89" y="259"/>
                    </a:cubicBezTo>
                    <a:cubicBezTo>
                      <a:pt x="65" y="245"/>
                      <a:pt x="26" y="170"/>
                      <a:pt x="13" y="137"/>
                    </a:cubicBezTo>
                    <a:cubicBezTo>
                      <a:pt x="0" y="104"/>
                      <a:pt x="6" y="71"/>
                      <a:pt x="13" y="59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8" name="Freeform 141" descr="Широкий диагональный 1"/>
              <p:cNvSpPr>
                <a:spLocks/>
              </p:cNvSpPr>
              <p:nvPr/>
            </p:nvSpPr>
            <p:spPr bwMode="auto">
              <a:xfrm>
                <a:off x="3407" y="1795"/>
                <a:ext cx="471" cy="715"/>
              </a:xfrm>
              <a:custGeom>
                <a:avLst/>
                <a:gdLst>
                  <a:gd name="T0" fmla="*/ 0 w 471"/>
                  <a:gd name="T1" fmla="*/ 159 h 715"/>
                  <a:gd name="T2" fmla="*/ 100 w 471"/>
                  <a:gd name="T3" fmla="*/ 48 h 715"/>
                  <a:gd name="T4" fmla="*/ 317 w 471"/>
                  <a:gd name="T5" fmla="*/ 445 h 715"/>
                  <a:gd name="T6" fmla="*/ 468 w 471"/>
                  <a:gd name="T7" fmla="*/ 589 h 715"/>
                  <a:gd name="T8" fmla="*/ 333 w 471"/>
                  <a:gd name="T9" fmla="*/ 621 h 715"/>
                  <a:gd name="T10" fmla="*/ 167 w 471"/>
                  <a:gd name="T11" fmla="*/ 699 h 715"/>
                  <a:gd name="T12" fmla="*/ 111 w 471"/>
                  <a:gd name="T13" fmla="*/ 523 h 715"/>
                  <a:gd name="T14" fmla="*/ 134 w 471"/>
                  <a:gd name="T15" fmla="*/ 440 h 715"/>
                  <a:gd name="T16" fmla="*/ 156 w 471"/>
                  <a:gd name="T17" fmla="*/ 313 h 715"/>
                  <a:gd name="T18" fmla="*/ 56 w 471"/>
                  <a:gd name="T19" fmla="*/ 159 h 715"/>
                  <a:gd name="T20" fmla="*/ 0 w 471"/>
                  <a:gd name="T21" fmla="*/ 159 h 71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71"/>
                  <a:gd name="T34" fmla="*/ 0 h 715"/>
                  <a:gd name="T35" fmla="*/ 471 w 471"/>
                  <a:gd name="T36" fmla="*/ 715 h 71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71" h="715">
                    <a:moveTo>
                      <a:pt x="0" y="159"/>
                    </a:moveTo>
                    <a:cubicBezTo>
                      <a:pt x="8" y="131"/>
                      <a:pt x="47" y="0"/>
                      <a:pt x="100" y="48"/>
                    </a:cubicBezTo>
                    <a:cubicBezTo>
                      <a:pt x="153" y="96"/>
                      <a:pt x="256" y="355"/>
                      <a:pt x="317" y="445"/>
                    </a:cubicBezTo>
                    <a:cubicBezTo>
                      <a:pt x="378" y="535"/>
                      <a:pt x="465" y="560"/>
                      <a:pt x="468" y="589"/>
                    </a:cubicBezTo>
                    <a:cubicBezTo>
                      <a:pt x="471" y="618"/>
                      <a:pt x="383" y="603"/>
                      <a:pt x="333" y="621"/>
                    </a:cubicBezTo>
                    <a:cubicBezTo>
                      <a:pt x="283" y="639"/>
                      <a:pt x="204" y="715"/>
                      <a:pt x="167" y="699"/>
                    </a:cubicBezTo>
                    <a:cubicBezTo>
                      <a:pt x="130" y="683"/>
                      <a:pt x="117" y="567"/>
                      <a:pt x="111" y="523"/>
                    </a:cubicBezTo>
                    <a:cubicBezTo>
                      <a:pt x="106" y="479"/>
                      <a:pt x="125" y="476"/>
                      <a:pt x="134" y="440"/>
                    </a:cubicBezTo>
                    <a:cubicBezTo>
                      <a:pt x="142" y="404"/>
                      <a:pt x="170" y="360"/>
                      <a:pt x="156" y="313"/>
                    </a:cubicBezTo>
                    <a:cubicBezTo>
                      <a:pt x="142" y="266"/>
                      <a:pt x="81" y="184"/>
                      <a:pt x="56" y="159"/>
                    </a:cubicBezTo>
                    <a:cubicBezTo>
                      <a:pt x="31" y="134"/>
                      <a:pt x="11" y="159"/>
                      <a:pt x="0" y="159"/>
                    </a:cubicBezTo>
                    <a:close/>
                  </a:path>
                </a:pathLst>
              </a:custGeom>
              <a:pattFill prst="wdDnDiag">
                <a:fgClr>
                  <a:srgbClr val="FF0000"/>
                </a:fgClr>
                <a:bgClr>
                  <a:srgbClr val="0099CC"/>
                </a:bgClr>
              </a:patt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9" name="Freeform 142"/>
              <p:cNvSpPr>
                <a:spLocks/>
              </p:cNvSpPr>
              <p:nvPr/>
            </p:nvSpPr>
            <p:spPr bwMode="auto">
              <a:xfrm>
                <a:off x="3016" y="1481"/>
                <a:ext cx="487" cy="506"/>
              </a:xfrm>
              <a:custGeom>
                <a:avLst/>
                <a:gdLst>
                  <a:gd name="T0" fmla="*/ 200 w 487"/>
                  <a:gd name="T1" fmla="*/ 207 h 506"/>
                  <a:gd name="T2" fmla="*/ 120 w 487"/>
                  <a:gd name="T3" fmla="*/ 351 h 506"/>
                  <a:gd name="T4" fmla="*/ 128 w 487"/>
                  <a:gd name="T5" fmla="*/ 479 h 506"/>
                  <a:gd name="T6" fmla="*/ 248 w 487"/>
                  <a:gd name="T7" fmla="*/ 503 h 506"/>
                  <a:gd name="T8" fmla="*/ 336 w 487"/>
                  <a:gd name="T9" fmla="*/ 463 h 506"/>
                  <a:gd name="T10" fmla="*/ 448 w 487"/>
                  <a:gd name="T11" fmla="*/ 359 h 506"/>
                  <a:gd name="T12" fmla="*/ 440 w 487"/>
                  <a:gd name="T13" fmla="*/ 295 h 506"/>
                  <a:gd name="T14" fmla="*/ 472 w 487"/>
                  <a:gd name="T15" fmla="*/ 231 h 506"/>
                  <a:gd name="T16" fmla="*/ 480 w 487"/>
                  <a:gd name="T17" fmla="*/ 151 h 506"/>
                  <a:gd name="T18" fmla="*/ 432 w 487"/>
                  <a:gd name="T19" fmla="*/ 63 h 506"/>
                  <a:gd name="T20" fmla="*/ 344 w 487"/>
                  <a:gd name="T21" fmla="*/ 7 h 506"/>
                  <a:gd name="T22" fmla="*/ 192 w 487"/>
                  <a:gd name="T23" fmla="*/ 23 h 506"/>
                  <a:gd name="T24" fmla="*/ 192 w 487"/>
                  <a:gd name="T25" fmla="*/ 55 h 506"/>
                  <a:gd name="T26" fmla="*/ 152 w 487"/>
                  <a:gd name="T27" fmla="*/ 103 h 506"/>
                  <a:gd name="T28" fmla="*/ 96 w 487"/>
                  <a:gd name="T29" fmla="*/ 143 h 506"/>
                  <a:gd name="T30" fmla="*/ 32 w 487"/>
                  <a:gd name="T31" fmla="*/ 175 h 506"/>
                  <a:gd name="T32" fmla="*/ 0 w 487"/>
                  <a:gd name="T33" fmla="*/ 239 h 506"/>
                  <a:gd name="T34" fmla="*/ 32 w 487"/>
                  <a:gd name="T35" fmla="*/ 287 h 506"/>
                  <a:gd name="T36" fmla="*/ 112 w 487"/>
                  <a:gd name="T37" fmla="*/ 287 h 506"/>
                  <a:gd name="T38" fmla="*/ 152 w 487"/>
                  <a:gd name="T39" fmla="*/ 247 h 506"/>
                  <a:gd name="T40" fmla="*/ 200 w 487"/>
                  <a:gd name="T41" fmla="*/ 199 h 50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87"/>
                  <a:gd name="T64" fmla="*/ 0 h 506"/>
                  <a:gd name="T65" fmla="*/ 487 w 487"/>
                  <a:gd name="T66" fmla="*/ 506 h 50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87" h="506">
                    <a:moveTo>
                      <a:pt x="200" y="207"/>
                    </a:moveTo>
                    <a:cubicBezTo>
                      <a:pt x="187" y="231"/>
                      <a:pt x="132" y="306"/>
                      <a:pt x="120" y="351"/>
                    </a:cubicBezTo>
                    <a:cubicBezTo>
                      <a:pt x="108" y="396"/>
                      <a:pt x="107" y="454"/>
                      <a:pt x="128" y="479"/>
                    </a:cubicBezTo>
                    <a:cubicBezTo>
                      <a:pt x="149" y="504"/>
                      <a:pt x="213" y="506"/>
                      <a:pt x="248" y="503"/>
                    </a:cubicBezTo>
                    <a:cubicBezTo>
                      <a:pt x="283" y="500"/>
                      <a:pt x="303" y="487"/>
                      <a:pt x="336" y="463"/>
                    </a:cubicBezTo>
                    <a:cubicBezTo>
                      <a:pt x="369" y="439"/>
                      <a:pt x="431" y="387"/>
                      <a:pt x="448" y="359"/>
                    </a:cubicBezTo>
                    <a:cubicBezTo>
                      <a:pt x="465" y="331"/>
                      <a:pt x="436" y="316"/>
                      <a:pt x="440" y="295"/>
                    </a:cubicBezTo>
                    <a:cubicBezTo>
                      <a:pt x="444" y="274"/>
                      <a:pt x="465" y="255"/>
                      <a:pt x="472" y="231"/>
                    </a:cubicBezTo>
                    <a:cubicBezTo>
                      <a:pt x="479" y="207"/>
                      <a:pt x="487" y="179"/>
                      <a:pt x="480" y="151"/>
                    </a:cubicBezTo>
                    <a:cubicBezTo>
                      <a:pt x="473" y="123"/>
                      <a:pt x="455" y="87"/>
                      <a:pt x="432" y="63"/>
                    </a:cubicBezTo>
                    <a:cubicBezTo>
                      <a:pt x="409" y="39"/>
                      <a:pt x="384" y="14"/>
                      <a:pt x="344" y="7"/>
                    </a:cubicBezTo>
                    <a:cubicBezTo>
                      <a:pt x="304" y="0"/>
                      <a:pt x="217" y="15"/>
                      <a:pt x="192" y="23"/>
                    </a:cubicBezTo>
                    <a:cubicBezTo>
                      <a:pt x="167" y="31"/>
                      <a:pt x="199" y="42"/>
                      <a:pt x="192" y="55"/>
                    </a:cubicBezTo>
                    <a:cubicBezTo>
                      <a:pt x="185" y="68"/>
                      <a:pt x="168" y="88"/>
                      <a:pt x="152" y="103"/>
                    </a:cubicBezTo>
                    <a:cubicBezTo>
                      <a:pt x="136" y="118"/>
                      <a:pt x="116" y="131"/>
                      <a:pt x="96" y="143"/>
                    </a:cubicBezTo>
                    <a:cubicBezTo>
                      <a:pt x="76" y="155"/>
                      <a:pt x="48" y="159"/>
                      <a:pt x="32" y="175"/>
                    </a:cubicBezTo>
                    <a:cubicBezTo>
                      <a:pt x="16" y="191"/>
                      <a:pt x="0" y="220"/>
                      <a:pt x="0" y="239"/>
                    </a:cubicBezTo>
                    <a:cubicBezTo>
                      <a:pt x="0" y="258"/>
                      <a:pt x="13" y="279"/>
                      <a:pt x="32" y="287"/>
                    </a:cubicBezTo>
                    <a:cubicBezTo>
                      <a:pt x="51" y="295"/>
                      <a:pt x="92" y="294"/>
                      <a:pt x="112" y="287"/>
                    </a:cubicBezTo>
                    <a:cubicBezTo>
                      <a:pt x="132" y="280"/>
                      <a:pt x="137" y="262"/>
                      <a:pt x="152" y="247"/>
                    </a:cubicBezTo>
                    <a:cubicBezTo>
                      <a:pt x="167" y="232"/>
                      <a:pt x="192" y="207"/>
                      <a:pt x="200" y="199"/>
                    </a:cubicBezTo>
                  </a:path>
                </a:pathLst>
              </a:custGeom>
              <a:gradFill rotWithShape="1">
                <a:gsLst>
                  <a:gs pos="0">
                    <a:srgbClr val="FFA953"/>
                  </a:gs>
                  <a:gs pos="100000">
                    <a:srgbClr val="FFCF9F"/>
                  </a:gs>
                </a:gsLst>
                <a:path path="rect">
                  <a:fillToRect l="50000" t="50000" r="50000" b="50000"/>
                </a:path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0" name="Freeform 143"/>
              <p:cNvSpPr>
                <a:spLocks/>
              </p:cNvSpPr>
              <p:nvPr/>
            </p:nvSpPr>
            <p:spPr bwMode="auto">
              <a:xfrm>
                <a:off x="3152" y="1800"/>
                <a:ext cx="137" cy="57"/>
              </a:xfrm>
              <a:custGeom>
                <a:avLst/>
                <a:gdLst>
                  <a:gd name="T0" fmla="*/ 16 w 137"/>
                  <a:gd name="T1" fmla="*/ 24 h 57"/>
                  <a:gd name="T2" fmla="*/ 8 w 137"/>
                  <a:gd name="T3" fmla="*/ 0 h 57"/>
                  <a:gd name="T4" fmla="*/ 64 w 137"/>
                  <a:gd name="T5" fmla="*/ 24 h 57"/>
                  <a:gd name="T6" fmla="*/ 112 w 137"/>
                  <a:gd name="T7" fmla="*/ 8 h 57"/>
                  <a:gd name="T8" fmla="*/ 128 w 137"/>
                  <a:gd name="T9" fmla="*/ 16 h 57"/>
                  <a:gd name="T10" fmla="*/ 56 w 137"/>
                  <a:gd name="T11" fmla="*/ 56 h 57"/>
                  <a:gd name="T12" fmla="*/ 16 w 137"/>
                  <a:gd name="T13" fmla="*/ 24 h 5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7"/>
                  <a:gd name="T22" fmla="*/ 0 h 57"/>
                  <a:gd name="T23" fmla="*/ 137 w 137"/>
                  <a:gd name="T24" fmla="*/ 57 h 5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7" h="57">
                    <a:moveTo>
                      <a:pt x="16" y="24"/>
                    </a:moveTo>
                    <a:cubicBezTo>
                      <a:pt x="7" y="12"/>
                      <a:pt x="0" y="0"/>
                      <a:pt x="8" y="0"/>
                    </a:cubicBezTo>
                    <a:cubicBezTo>
                      <a:pt x="16" y="0"/>
                      <a:pt x="47" y="23"/>
                      <a:pt x="64" y="24"/>
                    </a:cubicBezTo>
                    <a:cubicBezTo>
                      <a:pt x="81" y="25"/>
                      <a:pt x="101" y="9"/>
                      <a:pt x="112" y="8"/>
                    </a:cubicBezTo>
                    <a:cubicBezTo>
                      <a:pt x="123" y="7"/>
                      <a:pt x="137" y="8"/>
                      <a:pt x="128" y="16"/>
                    </a:cubicBezTo>
                    <a:cubicBezTo>
                      <a:pt x="119" y="24"/>
                      <a:pt x="75" y="55"/>
                      <a:pt x="56" y="56"/>
                    </a:cubicBezTo>
                    <a:cubicBezTo>
                      <a:pt x="37" y="57"/>
                      <a:pt x="24" y="31"/>
                      <a:pt x="16" y="24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1" name="Freeform 144"/>
              <p:cNvSpPr>
                <a:spLocks/>
              </p:cNvSpPr>
              <p:nvPr/>
            </p:nvSpPr>
            <p:spPr bwMode="auto">
              <a:xfrm>
                <a:off x="3088" y="1517"/>
                <a:ext cx="432" cy="267"/>
              </a:xfrm>
              <a:custGeom>
                <a:avLst/>
                <a:gdLst>
                  <a:gd name="T0" fmla="*/ 336 w 432"/>
                  <a:gd name="T1" fmla="*/ 243 h 267"/>
                  <a:gd name="T2" fmla="*/ 376 w 432"/>
                  <a:gd name="T3" fmla="*/ 219 h 267"/>
                  <a:gd name="T4" fmla="*/ 408 w 432"/>
                  <a:gd name="T5" fmla="*/ 155 h 267"/>
                  <a:gd name="T6" fmla="*/ 384 w 432"/>
                  <a:gd name="T7" fmla="*/ 123 h 267"/>
                  <a:gd name="T8" fmla="*/ 304 w 432"/>
                  <a:gd name="T9" fmla="*/ 83 h 267"/>
                  <a:gd name="T10" fmla="*/ 256 w 432"/>
                  <a:gd name="T11" fmla="*/ 131 h 267"/>
                  <a:gd name="T12" fmla="*/ 200 w 432"/>
                  <a:gd name="T13" fmla="*/ 139 h 267"/>
                  <a:gd name="T14" fmla="*/ 128 w 432"/>
                  <a:gd name="T15" fmla="*/ 75 h 267"/>
                  <a:gd name="T16" fmla="*/ 16 w 432"/>
                  <a:gd name="T17" fmla="*/ 99 h 267"/>
                  <a:gd name="T18" fmla="*/ 32 w 432"/>
                  <a:gd name="T19" fmla="*/ 11 h 267"/>
                  <a:gd name="T20" fmla="*/ 128 w 432"/>
                  <a:gd name="T21" fmla="*/ 35 h 267"/>
                  <a:gd name="T22" fmla="*/ 272 w 432"/>
                  <a:gd name="T23" fmla="*/ 19 h 267"/>
                  <a:gd name="T24" fmla="*/ 320 w 432"/>
                  <a:gd name="T25" fmla="*/ 59 h 267"/>
                  <a:gd name="T26" fmla="*/ 416 w 432"/>
                  <a:gd name="T27" fmla="*/ 115 h 267"/>
                  <a:gd name="T28" fmla="*/ 416 w 432"/>
                  <a:gd name="T29" fmla="*/ 211 h 267"/>
                  <a:gd name="T30" fmla="*/ 368 w 432"/>
                  <a:gd name="T31" fmla="*/ 259 h 267"/>
                  <a:gd name="T32" fmla="*/ 320 w 432"/>
                  <a:gd name="T33" fmla="*/ 259 h 26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32"/>
                  <a:gd name="T52" fmla="*/ 0 h 267"/>
                  <a:gd name="T53" fmla="*/ 432 w 432"/>
                  <a:gd name="T54" fmla="*/ 267 h 26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32" h="267">
                    <a:moveTo>
                      <a:pt x="336" y="243"/>
                    </a:moveTo>
                    <a:cubicBezTo>
                      <a:pt x="343" y="239"/>
                      <a:pt x="364" y="234"/>
                      <a:pt x="376" y="219"/>
                    </a:cubicBezTo>
                    <a:cubicBezTo>
                      <a:pt x="388" y="204"/>
                      <a:pt x="407" y="171"/>
                      <a:pt x="408" y="155"/>
                    </a:cubicBezTo>
                    <a:cubicBezTo>
                      <a:pt x="409" y="139"/>
                      <a:pt x="401" y="135"/>
                      <a:pt x="384" y="123"/>
                    </a:cubicBezTo>
                    <a:cubicBezTo>
                      <a:pt x="367" y="111"/>
                      <a:pt x="325" y="82"/>
                      <a:pt x="304" y="83"/>
                    </a:cubicBezTo>
                    <a:cubicBezTo>
                      <a:pt x="283" y="84"/>
                      <a:pt x="273" y="122"/>
                      <a:pt x="256" y="131"/>
                    </a:cubicBezTo>
                    <a:cubicBezTo>
                      <a:pt x="239" y="140"/>
                      <a:pt x="221" y="148"/>
                      <a:pt x="200" y="139"/>
                    </a:cubicBezTo>
                    <a:cubicBezTo>
                      <a:pt x="179" y="130"/>
                      <a:pt x="159" y="82"/>
                      <a:pt x="128" y="75"/>
                    </a:cubicBezTo>
                    <a:cubicBezTo>
                      <a:pt x="97" y="68"/>
                      <a:pt x="32" y="110"/>
                      <a:pt x="16" y="99"/>
                    </a:cubicBezTo>
                    <a:cubicBezTo>
                      <a:pt x="0" y="88"/>
                      <a:pt x="13" y="22"/>
                      <a:pt x="32" y="11"/>
                    </a:cubicBezTo>
                    <a:cubicBezTo>
                      <a:pt x="51" y="0"/>
                      <a:pt x="88" y="34"/>
                      <a:pt x="128" y="35"/>
                    </a:cubicBezTo>
                    <a:cubicBezTo>
                      <a:pt x="168" y="36"/>
                      <a:pt x="240" y="15"/>
                      <a:pt x="272" y="19"/>
                    </a:cubicBezTo>
                    <a:cubicBezTo>
                      <a:pt x="304" y="23"/>
                      <a:pt x="296" y="43"/>
                      <a:pt x="320" y="59"/>
                    </a:cubicBezTo>
                    <a:cubicBezTo>
                      <a:pt x="344" y="75"/>
                      <a:pt x="400" y="90"/>
                      <a:pt x="416" y="115"/>
                    </a:cubicBezTo>
                    <a:cubicBezTo>
                      <a:pt x="432" y="140"/>
                      <a:pt x="424" y="187"/>
                      <a:pt x="416" y="211"/>
                    </a:cubicBezTo>
                    <a:cubicBezTo>
                      <a:pt x="408" y="235"/>
                      <a:pt x="384" y="251"/>
                      <a:pt x="368" y="259"/>
                    </a:cubicBezTo>
                    <a:cubicBezTo>
                      <a:pt x="352" y="267"/>
                      <a:pt x="336" y="263"/>
                      <a:pt x="320" y="259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0099CC"/>
                  </a:gs>
                </a:gsLst>
                <a:path path="rect">
                  <a:fillToRect l="50000" t="50000" r="50000" b="50000"/>
                </a:path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2" name="Freeform 145"/>
              <p:cNvSpPr>
                <a:spLocks/>
              </p:cNvSpPr>
              <p:nvPr/>
            </p:nvSpPr>
            <p:spPr bwMode="auto">
              <a:xfrm>
                <a:off x="2547" y="1984"/>
                <a:ext cx="713" cy="413"/>
              </a:xfrm>
              <a:custGeom>
                <a:avLst/>
                <a:gdLst>
                  <a:gd name="T0" fmla="*/ 693 w 713"/>
                  <a:gd name="T1" fmla="*/ 0 h 413"/>
                  <a:gd name="T2" fmla="*/ 605 w 713"/>
                  <a:gd name="T3" fmla="*/ 136 h 413"/>
                  <a:gd name="T4" fmla="*/ 525 w 713"/>
                  <a:gd name="T5" fmla="*/ 224 h 413"/>
                  <a:gd name="T6" fmla="*/ 429 w 713"/>
                  <a:gd name="T7" fmla="*/ 288 h 413"/>
                  <a:gd name="T8" fmla="*/ 389 w 713"/>
                  <a:gd name="T9" fmla="*/ 304 h 413"/>
                  <a:gd name="T10" fmla="*/ 189 w 713"/>
                  <a:gd name="T11" fmla="*/ 272 h 413"/>
                  <a:gd name="T12" fmla="*/ 113 w 713"/>
                  <a:gd name="T13" fmla="*/ 216 h 413"/>
                  <a:gd name="T14" fmla="*/ 57 w 713"/>
                  <a:gd name="T15" fmla="*/ 248 h 413"/>
                  <a:gd name="T16" fmla="*/ 21 w 713"/>
                  <a:gd name="T17" fmla="*/ 296 h 413"/>
                  <a:gd name="T18" fmla="*/ 5 w 713"/>
                  <a:gd name="T19" fmla="*/ 344 h 413"/>
                  <a:gd name="T20" fmla="*/ 13 w 713"/>
                  <a:gd name="T21" fmla="*/ 368 h 413"/>
                  <a:gd name="T22" fmla="*/ 85 w 713"/>
                  <a:gd name="T23" fmla="*/ 376 h 413"/>
                  <a:gd name="T24" fmla="*/ 101 w 713"/>
                  <a:gd name="T25" fmla="*/ 400 h 413"/>
                  <a:gd name="T26" fmla="*/ 133 w 713"/>
                  <a:gd name="T27" fmla="*/ 352 h 413"/>
                  <a:gd name="T28" fmla="*/ 189 w 713"/>
                  <a:gd name="T29" fmla="*/ 368 h 413"/>
                  <a:gd name="T30" fmla="*/ 237 w 713"/>
                  <a:gd name="T31" fmla="*/ 368 h 413"/>
                  <a:gd name="T32" fmla="*/ 381 w 713"/>
                  <a:gd name="T33" fmla="*/ 392 h 413"/>
                  <a:gd name="T34" fmla="*/ 429 w 713"/>
                  <a:gd name="T35" fmla="*/ 408 h 413"/>
                  <a:gd name="T36" fmla="*/ 469 w 713"/>
                  <a:gd name="T37" fmla="*/ 408 h 413"/>
                  <a:gd name="T38" fmla="*/ 557 w 713"/>
                  <a:gd name="T39" fmla="*/ 376 h 413"/>
                  <a:gd name="T40" fmla="*/ 649 w 713"/>
                  <a:gd name="T41" fmla="*/ 312 h 413"/>
                  <a:gd name="T42" fmla="*/ 705 w 713"/>
                  <a:gd name="T43" fmla="*/ 256 h 413"/>
                  <a:gd name="T44" fmla="*/ 697 w 713"/>
                  <a:gd name="T45" fmla="*/ 160 h 41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713"/>
                  <a:gd name="T70" fmla="*/ 0 h 413"/>
                  <a:gd name="T71" fmla="*/ 713 w 713"/>
                  <a:gd name="T72" fmla="*/ 413 h 413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713" h="413">
                    <a:moveTo>
                      <a:pt x="693" y="0"/>
                    </a:moveTo>
                    <a:cubicBezTo>
                      <a:pt x="678" y="23"/>
                      <a:pt x="633" y="99"/>
                      <a:pt x="605" y="136"/>
                    </a:cubicBezTo>
                    <a:cubicBezTo>
                      <a:pt x="577" y="173"/>
                      <a:pt x="554" y="199"/>
                      <a:pt x="525" y="224"/>
                    </a:cubicBezTo>
                    <a:cubicBezTo>
                      <a:pt x="496" y="249"/>
                      <a:pt x="452" y="275"/>
                      <a:pt x="429" y="288"/>
                    </a:cubicBezTo>
                    <a:cubicBezTo>
                      <a:pt x="406" y="301"/>
                      <a:pt x="429" y="307"/>
                      <a:pt x="389" y="304"/>
                    </a:cubicBezTo>
                    <a:cubicBezTo>
                      <a:pt x="349" y="301"/>
                      <a:pt x="235" y="287"/>
                      <a:pt x="189" y="272"/>
                    </a:cubicBezTo>
                    <a:cubicBezTo>
                      <a:pt x="143" y="257"/>
                      <a:pt x="135" y="220"/>
                      <a:pt x="113" y="216"/>
                    </a:cubicBezTo>
                    <a:cubicBezTo>
                      <a:pt x="91" y="212"/>
                      <a:pt x="72" y="235"/>
                      <a:pt x="57" y="248"/>
                    </a:cubicBezTo>
                    <a:cubicBezTo>
                      <a:pt x="42" y="261"/>
                      <a:pt x="30" y="280"/>
                      <a:pt x="21" y="296"/>
                    </a:cubicBezTo>
                    <a:cubicBezTo>
                      <a:pt x="12" y="312"/>
                      <a:pt x="6" y="332"/>
                      <a:pt x="5" y="344"/>
                    </a:cubicBezTo>
                    <a:cubicBezTo>
                      <a:pt x="4" y="356"/>
                      <a:pt x="0" y="363"/>
                      <a:pt x="13" y="368"/>
                    </a:cubicBezTo>
                    <a:cubicBezTo>
                      <a:pt x="26" y="373"/>
                      <a:pt x="70" y="371"/>
                      <a:pt x="85" y="376"/>
                    </a:cubicBezTo>
                    <a:cubicBezTo>
                      <a:pt x="100" y="381"/>
                      <a:pt x="93" y="404"/>
                      <a:pt x="101" y="400"/>
                    </a:cubicBezTo>
                    <a:cubicBezTo>
                      <a:pt x="109" y="396"/>
                      <a:pt x="118" y="357"/>
                      <a:pt x="133" y="352"/>
                    </a:cubicBezTo>
                    <a:cubicBezTo>
                      <a:pt x="148" y="347"/>
                      <a:pt x="172" y="365"/>
                      <a:pt x="189" y="368"/>
                    </a:cubicBezTo>
                    <a:cubicBezTo>
                      <a:pt x="206" y="371"/>
                      <a:pt x="205" y="364"/>
                      <a:pt x="237" y="368"/>
                    </a:cubicBezTo>
                    <a:cubicBezTo>
                      <a:pt x="269" y="372"/>
                      <a:pt x="349" y="385"/>
                      <a:pt x="381" y="392"/>
                    </a:cubicBezTo>
                    <a:cubicBezTo>
                      <a:pt x="413" y="399"/>
                      <a:pt x="414" y="405"/>
                      <a:pt x="429" y="408"/>
                    </a:cubicBezTo>
                    <a:cubicBezTo>
                      <a:pt x="444" y="411"/>
                      <a:pt x="448" y="413"/>
                      <a:pt x="469" y="408"/>
                    </a:cubicBezTo>
                    <a:cubicBezTo>
                      <a:pt x="490" y="403"/>
                      <a:pt x="527" y="392"/>
                      <a:pt x="557" y="376"/>
                    </a:cubicBezTo>
                    <a:cubicBezTo>
                      <a:pt x="587" y="360"/>
                      <a:pt x="624" y="332"/>
                      <a:pt x="649" y="312"/>
                    </a:cubicBezTo>
                    <a:cubicBezTo>
                      <a:pt x="674" y="292"/>
                      <a:pt x="697" y="281"/>
                      <a:pt x="705" y="256"/>
                    </a:cubicBezTo>
                    <a:cubicBezTo>
                      <a:pt x="713" y="231"/>
                      <a:pt x="699" y="180"/>
                      <a:pt x="697" y="160"/>
                    </a:cubicBezTo>
                  </a:path>
                </a:pathLst>
              </a:custGeom>
              <a:gradFill rotWithShape="1">
                <a:gsLst>
                  <a:gs pos="0">
                    <a:srgbClr val="CDC800"/>
                  </a:gs>
                  <a:gs pos="100000">
                    <a:srgbClr val="FFA953"/>
                  </a:gs>
                </a:gsLst>
                <a:path path="rect">
                  <a:fillToRect l="50000" t="50000" r="50000" b="50000"/>
                </a:path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3" name="Freeform 146"/>
              <p:cNvSpPr>
                <a:spLocks/>
              </p:cNvSpPr>
              <p:nvPr/>
            </p:nvSpPr>
            <p:spPr bwMode="auto">
              <a:xfrm>
                <a:off x="2632" y="2135"/>
                <a:ext cx="564" cy="469"/>
              </a:xfrm>
              <a:custGeom>
                <a:avLst/>
                <a:gdLst>
                  <a:gd name="T0" fmla="*/ 64 w 564"/>
                  <a:gd name="T1" fmla="*/ 417 h 469"/>
                  <a:gd name="T2" fmla="*/ 56 w 564"/>
                  <a:gd name="T3" fmla="*/ 433 h 469"/>
                  <a:gd name="T4" fmla="*/ 104 w 564"/>
                  <a:gd name="T5" fmla="*/ 433 h 469"/>
                  <a:gd name="T6" fmla="*/ 232 w 564"/>
                  <a:gd name="T7" fmla="*/ 217 h 469"/>
                  <a:gd name="T8" fmla="*/ 296 w 564"/>
                  <a:gd name="T9" fmla="*/ 121 h 469"/>
                  <a:gd name="T10" fmla="*/ 392 w 564"/>
                  <a:gd name="T11" fmla="*/ 121 h 469"/>
                  <a:gd name="T12" fmla="*/ 512 w 564"/>
                  <a:gd name="T13" fmla="*/ 289 h 469"/>
                  <a:gd name="T14" fmla="*/ 552 w 564"/>
                  <a:gd name="T15" fmla="*/ 225 h 469"/>
                  <a:gd name="T16" fmla="*/ 440 w 564"/>
                  <a:gd name="T17" fmla="*/ 73 h 469"/>
                  <a:gd name="T18" fmla="*/ 344 w 564"/>
                  <a:gd name="T19" fmla="*/ 25 h 469"/>
                  <a:gd name="T20" fmla="*/ 248 w 564"/>
                  <a:gd name="T21" fmla="*/ 73 h 469"/>
                  <a:gd name="T22" fmla="*/ 200 w 564"/>
                  <a:gd name="T23" fmla="*/ 121 h 469"/>
                  <a:gd name="T24" fmla="*/ 168 w 564"/>
                  <a:gd name="T25" fmla="*/ 209 h 469"/>
                  <a:gd name="T26" fmla="*/ 152 w 564"/>
                  <a:gd name="T27" fmla="*/ 265 h 469"/>
                  <a:gd name="T28" fmla="*/ 56 w 564"/>
                  <a:gd name="T29" fmla="*/ 409 h 469"/>
                  <a:gd name="T30" fmla="*/ 8 w 564"/>
                  <a:gd name="T31" fmla="*/ 361 h 469"/>
                  <a:gd name="T32" fmla="*/ 104 w 564"/>
                  <a:gd name="T33" fmla="*/ 233 h 469"/>
                  <a:gd name="T34" fmla="*/ 152 w 564"/>
                  <a:gd name="T35" fmla="*/ 73 h 469"/>
                  <a:gd name="T36" fmla="*/ 112 w 564"/>
                  <a:gd name="T37" fmla="*/ 73 h 469"/>
                  <a:gd name="T38" fmla="*/ 88 w 564"/>
                  <a:gd name="T39" fmla="*/ 113 h 469"/>
                  <a:gd name="T40" fmla="*/ 8 w 564"/>
                  <a:gd name="T41" fmla="*/ 81 h 469"/>
                  <a:gd name="T42" fmla="*/ 64 w 564"/>
                  <a:gd name="T43" fmla="*/ 33 h 469"/>
                  <a:gd name="T44" fmla="*/ 128 w 564"/>
                  <a:gd name="T45" fmla="*/ 1 h 469"/>
                  <a:gd name="T46" fmla="*/ 200 w 564"/>
                  <a:gd name="T47" fmla="*/ 25 h 469"/>
                  <a:gd name="T48" fmla="*/ 248 w 564"/>
                  <a:gd name="T49" fmla="*/ 73 h 469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64"/>
                  <a:gd name="T76" fmla="*/ 0 h 469"/>
                  <a:gd name="T77" fmla="*/ 564 w 564"/>
                  <a:gd name="T78" fmla="*/ 469 h 469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64" h="469">
                    <a:moveTo>
                      <a:pt x="64" y="417"/>
                    </a:moveTo>
                    <a:cubicBezTo>
                      <a:pt x="63" y="421"/>
                      <a:pt x="49" y="430"/>
                      <a:pt x="56" y="433"/>
                    </a:cubicBezTo>
                    <a:cubicBezTo>
                      <a:pt x="63" y="436"/>
                      <a:pt x="75" y="469"/>
                      <a:pt x="104" y="433"/>
                    </a:cubicBezTo>
                    <a:cubicBezTo>
                      <a:pt x="133" y="397"/>
                      <a:pt x="200" y="269"/>
                      <a:pt x="232" y="217"/>
                    </a:cubicBezTo>
                    <a:cubicBezTo>
                      <a:pt x="264" y="165"/>
                      <a:pt x="270" y="137"/>
                      <a:pt x="296" y="121"/>
                    </a:cubicBezTo>
                    <a:cubicBezTo>
                      <a:pt x="322" y="105"/>
                      <a:pt x="356" y="93"/>
                      <a:pt x="392" y="121"/>
                    </a:cubicBezTo>
                    <a:cubicBezTo>
                      <a:pt x="428" y="149"/>
                      <a:pt x="485" y="272"/>
                      <a:pt x="512" y="289"/>
                    </a:cubicBezTo>
                    <a:cubicBezTo>
                      <a:pt x="539" y="306"/>
                      <a:pt x="564" y="261"/>
                      <a:pt x="552" y="225"/>
                    </a:cubicBezTo>
                    <a:cubicBezTo>
                      <a:pt x="540" y="189"/>
                      <a:pt x="475" y="106"/>
                      <a:pt x="440" y="73"/>
                    </a:cubicBezTo>
                    <a:cubicBezTo>
                      <a:pt x="405" y="40"/>
                      <a:pt x="376" y="25"/>
                      <a:pt x="344" y="25"/>
                    </a:cubicBezTo>
                    <a:cubicBezTo>
                      <a:pt x="312" y="25"/>
                      <a:pt x="272" y="57"/>
                      <a:pt x="248" y="73"/>
                    </a:cubicBezTo>
                    <a:cubicBezTo>
                      <a:pt x="224" y="89"/>
                      <a:pt x="213" y="98"/>
                      <a:pt x="200" y="121"/>
                    </a:cubicBezTo>
                    <a:cubicBezTo>
                      <a:pt x="187" y="144"/>
                      <a:pt x="176" y="185"/>
                      <a:pt x="168" y="209"/>
                    </a:cubicBezTo>
                    <a:cubicBezTo>
                      <a:pt x="160" y="233"/>
                      <a:pt x="171" y="232"/>
                      <a:pt x="152" y="265"/>
                    </a:cubicBezTo>
                    <a:cubicBezTo>
                      <a:pt x="133" y="298"/>
                      <a:pt x="80" y="393"/>
                      <a:pt x="56" y="409"/>
                    </a:cubicBezTo>
                    <a:cubicBezTo>
                      <a:pt x="32" y="425"/>
                      <a:pt x="0" y="390"/>
                      <a:pt x="8" y="361"/>
                    </a:cubicBezTo>
                    <a:cubicBezTo>
                      <a:pt x="16" y="332"/>
                      <a:pt x="80" y="281"/>
                      <a:pt x="104" y="233"/>
                    </a:cubicBezTo>
                    <a:cubicBezTo>
                      <a:pt x="128" y="185"/>
                      <a:pt x="151" y="100"/>
                      <a:pt x="152" y="73"/>
                    </a:cubicBezTo>
                    <a:cubicBezTo>
                      <a:pt x="153" y="46"/>
                      <a:pt x="123" y="66"/>
                      <a:pt x="112" y="73"/>
                    </a:cubicBezTo>
                    <a:cubicBezTo>
                      <a:pt x="101" y="80"/>
                      <a:pt x="105" y="112"/>
                      <a:pt x="88" y="113"/>
                    </a:cubicBezTo>
                    <a:cubicBezTo>
                      <a:pt x="71" y="114"/>
                      <a:pt x="12" y="94"/>
                      <a:pt x="8" y="81"/>
                    </a:cubicBezTo>
                    <a:cubicBezTo>
                      <a:pt x="4" y="68"/>
                      <a:pt x="44" y="46"/>
                      <a:pt x="64" y="33"/>
                    </a:cubicBezTo>
                    <a:cubicBezTo>
                      <a:pt x="84" y="20"/>
                      <a:pt x="105" y="2"/>
                      <a:pt x="128" y="1"/>
                    </a:cubicBezTo>
                    <a:cubicBezTo>
                      <a:pt x="151" y="0"/>
                      <a:pt x="180" y="13"/>
                      <a:pt x="200" y="25"/>
                    </a:cubicBezTo>
                    <a:cubicBezTo>
                      <a:pt x="220" y="37"/>
                      <a:pt x="236" y="53"/>
                      <a:pt x="248" y="73"/>
                    </a:cubicBezTo>
                  </a:path>
                </a:pathLst>
              </a:custGeom>
              <a:solidFill>
                <a:srgbClr val="0099CC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4" name="Freeform 147"/>
              <p:cNvSpPr>
                <a:spLocks/>
              </p:cNvSpPr>
              <p:nvPr/>
            </p:nvSpPr>
            <p:spPr bwMode="auto">
              <a:xfrm>
                <a:off x="2480" y="2424"/>
                <a:ext cx="352" cy="239"/>
              </a:xfrm>
              <a:custGeom>
                <a:avLst/>
                <a:gdLst>
                  <a:gd name="T0" fmla="*/ 304 w 352"/>
                  <a:gd name="T1" fmla="*/ 168 h 239"/>
                  <a:gd name="T2" fmla="*/ 64 w 352"/>
                  <a:gd name="T3" fmla="*/ 24 h 239"/>
                  <a:gd name="T4" fmla="*/ 16 w 352"/>
                  <a:gd name="T5" fmla="*/ 24 h 239"/>
                  <a:gd name="T6" fmla="*/ 8 w 352"/>
                  <a:gd name="T7" fmla="*/ 64 h 239"/>
                  <a:gd name="T8" fmla="*/ 64 w 352"/>
                  <a:gd name="T9" fmla="*/ 96 h 239"/>
                  <a:gd name="T10" fmla="*/ 128 w 352"/>
                  <a:gd name="T11" fmla="*/ 96 h 239"/>
                  <a:gd name="T12" fmla="*/ 160 w 352"/>
                  <a:gd name="T13" fmla="*/ 152 h 239"/>
                  <a:gd name="T14" fmla="*/ 304 w 352"/>
                  <a:gd name="T15" fmla="*/ 232 h 239"/>
                  <a:gd name="T16" fmla="*/ 352 w 352"/>
                  <a:gd name="T17" fmla="*/ 192 h 239"/>
                  <a:gd name="T18" fmla="*/ 304 w 352"/>
                  <a:gd name="T19" fmla="*/ 168 h 23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52"/>
                  <a:gd name="T31" fmla="*/ 0 h 239"/>
                  <a:gd name="T32" fmla="*/ 352 w 352"/>
                  <a:gd name="T33" fmla="*/ 239 h 23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52" h="239">
                    <a:moveTo>
                      <a:pt x="304" y="168"/>
                    </a:moveTo>
                    <a:cubicBezTo>
                      <a:pt x="264" y="136"/>
                      <a:pt x="112" y="48"/>
                      <a:pt x="64" y="24"/>
                    </a:cubicBezTo>
                    <a:cubicBezTo>
                      <a:pt x="16" y="0"/>
                      <a:pt x="25" y="17"/>
                      <a:pt x="16" y="24"/>
                    </a:cubicBezTo>
                    <a:cubicBezTo>
                      <a:pt x="7" y="31"/>
                      <a:pt x="0" y="52"/>
                      <a:pt x="8" y="64"/>
                    </a:cubicBezTo>
                    <a:cubicBezTo>
                      <a:pt x="16" y="76"/>
                      <a:pt x="44" y="91"/>
                      <a:pt x="64" y="96"/>
                    </a:cubicBezTo>
                    <a:cubicBezTo>
                      <a:pt x="84" y="101"/>
                      <a:pt x="112" y="87"/>
                      <a:pt x="128" y="96"/>
                    </a:cubicBezTo>
                    <a:cubicBezTo>
                      <a:pt x="144" y="105"/>
                      <a:pt x="131" y="129"/>
                      <a:pt x="160" y="152"/>
                    </a:cubicBezTo>
                    <a:cubicBezTo>
                      <a:pt x="189" y="175"/>
                      <a:pt x="272" y="225"/>
                      <a:pt x="304" y="232"/>
                    </a:cubicBezTo>
                    <a:cubicBezTo>
                      <a:pt x="336" y="239"/>
                      <a:pt x="352" y="203"/>
                      <a:pt x="352" y="192"/>
                    </a:cubicBezTo>
                    <a:cubicBezTo>
                      <a:pt x="352" y="181"/>
                      <a:pt x="314" y="173"/>
                      <a:pt x="304" y="168"/>
                    </a:cubicBezTo>
                    <a:close/>
                  </a:path>
                </a:pathLst>
              </a:custGeom>
              <a:solidFill>
                <a:srgbClr val="0099CC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5" name="Freeform 148"/>
              <p:cNvSpPr>
                <a:spLocks/>
              </p:cNvSpPr>
              <p:nvPr/>
            </p:nvSpPr>
            <p:spPr bwMode="auto">
              <a:xfrm>
                <a:off x="2481" y="2592"/>
                <a:ext cx="304" cy="388"/>
              </a:xfrm>
              <a:custGeom>
                <a:avLst/>
                <a:gdLst>
                  <a:gd name="T0" fmla="*/ 207 w 304"/>
                  <a:gd name="T1" fmla="*/ 48 h 388"/>
                  <a:gd name="T2" fmla="*/ 23 w 304"/>
                  <a:gd name="T3" fmla="*/ 336 h 388"/>
                  <a:gd name="T4" fmla="*/ 71 w 304"/>
                  <a:gd name="T5" fmla="*/ 360 h 388"/>
                  <a:gd name="T6" fmla="*/ 151 w 304"/>
                  <a:gd name="T7" fmla="*/ 224 h 388"/>
                  <a:gd name="T8" fmla="*/ 191 w 304"/>
                  <a:gd name="T9" fmla="*/ 224 h 388"/>
                  <a:gd name="T10" fmla="*/ 239 w 304"/>
                  <a:gd name="T11" fmla="*/ 216 h 388"/>
                  <a:gd name="T12" fmla="*/ 223 w 304"/>
                  <a:gd name="T13" fmla="*/ 168 h 388"/>
                  <a:gd name="T14" fmla="*/ 215 w 304"/>
                  <a:gd name="T15" fmla="*/ 128 h 388"/>
                  <a:gd name="T16" fmla="*/ 303 w 304"/>
                  <a:gd name="T17" fmla="*/ 48 h 388"/>
                  <a:gd name="T18" fmla="*/ 207 w 304"/>
                  <a:gd name="T19" fmla="*/ 48 h 38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04"/>
                  <a:gd name="T31" fmla="*/ 0 h 388"/>
                  <a:gd name="T32" fmla="*/ 304 w 304"/>
                  <a:gd name="T33" fmla="*/ 388 h 38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04" h="388">
                    <a:moveTo>
                      <a:pt x="207" y="48"/>
                    </a:moveTo>
                    <a:cubicBezTo>
                      <a:pt x="160" y="96"/>
                      <a:pt x="46" y="284"/>
                      <a:pt x="23" y="336"/>
                    </a:cubicBezTo>
                    <a:cubicBezTo>
                      <a:pt x="0" y="388"/>
                      <a:pt x="50" y="379"/>
                      <a:pt x="71" y="360"/>
                    </a:cubicBezTo>
                    <a:cubicBezTo>
                      <a:pt x="92" y="341"/>
                      <a:pt x="131" y="247"/>
                      <a:pt x="151" y="224"/>
                    </a:cubicBezTo>
                    <a:cubicBezTo>
                      <a:pt x="171" y="201"/>
                      <a:pt x="176" y="225"/>
                      <a:pt x="191" y="224"/>
                    </a:cubicBezTo>
                    <a:cubicBezTo>
                      <a:pt x="206" y="223"/>
                      <a:pt x="234" y="225"/>
                      <a:pt x="239" y="216"/>
                    </a:cubicBezTo>
                    <a:cubicBezTo>
                      <a:pt x="244" y="207"/>
                      <a:pt x="227" y="183"/>
                      <a:pt x="223" y="168"/>
                    </a:cubicBezTo>
                    <a:cubicBezTo>
                      <a:pt x="219" y="153"/>
                      <a:pt x="202" y="148"/>
                      <a:pt x="215" y="128"/>
                    </a:cubicBezTo>
                    <a:cubicBezTo>
                      <a:pt x="228" y="108"/>
                      <a:pt x="304" y="61"/>
                      <a:pt x="303" y="48"/>
                    </a:cubicBezTo>
                    <a:cubicBezTo>
                      <a:pt x="302" y="35"/>
                      <a:pt x="247" y="0"/>
                      <a:pt x="207" y="48"/>
                    </a:cubicBezTo>
                    <a:close/>
                  </a:path>
                </a:pathLst>
              </a:custGeom>
              <a:solidFill>
                <a:srgbClr val="0099CC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6" name="Freeform 149"/>
              <p:cNvSpPr>
                <a:spLocks/>
              </p:cNvSpPr>
              <p:nvPr/>
            </p:nvSpPr>
            <p:spPr bwMode="auto">
              <a:xfrm>
                <a:off x="2160" y="2763"/>
                <a:ext cx="587" cy="545"/>
              </a:xfrm>
              <a:custGeom>
                <a:avLst/>
                <a:gdLst>
                  <a:gd name="T0" fmla="*/ 64 w 587"/>
                  <a:gd name="T1" fmla="*/ 37 h 545"/>
                  <a:gd name="T2" fmla="*/ 288 w 587"/>
                  <a:gd name="T3" fmla="*/ 13 h 545"/>
                  <a:gd name="T4" fmla="*/ 480 w 587"/>
                  <a:gd name="T5" fmla="*/ 117 h 545"/>
                  <a:gd name="T6" fmla="*/ 568 w 587"/>
                  <a:gd name="T7" fmla="*/ 325 h 545"/>
                  <a:gd name="T8" fmla="*/ 576 w 587"/>
                  <a:gd name="T9" fmla="*/ 501 h 545"/>
                  <a:gd name="T10" fmla="*/ 504 w 587"/>
                  <a:gd name="T11" fmla="*/ 533 h 545"/>
                  <a:gd name="T12" fmla="*/ 504 w 587"/>
                  <a:gd name="T13" fmla="*/ 429 h 545"/>
                  <a:gd name="T14" fmla="*/ 456 w 587"/>
                  <a:gd name="T15" fmla="*/ 261 h 545"/>
                  <a:gd name="T16" fmla="*/ 384 w 587"/>
                  <a:gd name="T17" fmla="*/ 165 h 545"/>
                  <a:gd name="T18" fmla="*/ 328 w 587"/>
                  <a:gd name="T19" fmla="*/ 133 h 545"/>
                  <a:gd name="T20" fmla="*/ 216 w 587"/>
                  <a:gd name="T21" fmla="*/ 117 h 545"/>
                  <a:gd name="T22" fmla="*/ 64 w 587"/>
                  <a:gd name="T23" fmla="*/ 141 h 545"/>
                  <a:gd name="T24" fmla="*/ 0 w 587"/>
                  <a:gd name="T25" fmla="*/ 69 h 545"/>
                  <a:gd name="T26" fmla="*/ 64 w 587"/>
                  <a:gd name="T27" fmla="*/ 45 h 54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587"/>
                  <a:gd name="T43" fmla="*/ 0 h 545"/>
                  <a:gd name="T44" fmla="*/ 587 w 587"/>
                  <a:gd name="T45" fmla="*/ 545 h 54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587" h="545">
                    <a:moveTo>
                      <a:pt x="64" y="37"/>
                    </a:moveTo>
                    <a:cubicBezTo>
                      <a:pt x="101" y="34"/>
                      <a:pt x="219" y="0"/>
                      <a:pt x="288" y="13"/>
                    </a:cubicBezTo>
                    <a:cubicBezTo>
                      <a:pt x="357" y="26"/>
                      <a:pt x="433" y="65"/>
                      <a:pt x="480" y="117"/>
                    </a:cubicBezTo>
                    <a:cubicBezTo>
                      <a:pt x="527" y="169"/>
                      <a:pt x="552" y="261"/>
                      <a:pt x="568" y="325"/>
                    </a:cubicBezTo>
                    <a:cubicBezTo>
                      <a:pt x="584" y="389"/>
                      <a:pt x="587" y="466"/>
                      <a:pt x="576" y="501"/>
                    </a:cubicBezTo>
                    <a:cubicBezTo>
                      <a:pt x="565" y="536"/>
                      <a:pt x="516" y="545"/>
                      <a:pt x="504" y="533"/>
                    </a:cubicBezTo>
                    <a:cubicBezTo>
                      <a:pt x="492" y="521"/>
                      <a:pt x="512" y="474"/>
                      <a:pt x="504" y="429"/>
                    </a:cubicBezTo>
                    <a:cubicBezTo>
                      <a:pt x="496" y="384"/>
                      <a:pt x="476" y="305"/>
                      <a:pt x="456" y="261"/>
                    </a:cubicBezTo>
                    <a:cubicBezTo>
                      <a:pt x="436" y="217"/>
                      <a:pt x="405" y="186"/>
                      <a:pt x="384" y="165"/>
                    </a:cubicBezTo>
                    <a:cubicBezTo>
                      <a:pt x="363" y="144"/>
                      <a:pt x="356" y="141"/>
                      <a:pt x="328" y="133"/>
                    </a:cubicBezTo>
                    <a:cubicBezTo>
                      <a:pt x="300" y="125"/>
                      <a:pt x="260" y="116"/>
                      <a:pt x="216" y="117"/>
                    </a:cubicBezTo>
                    <a:cubicBezTo>
                      <a:pt x="172" y="118"/>
                      <a:pt x="100" y="149"/>
                      <a:pt x="64" y="141"/>
                    </a:cubicBezTo>
                    <a:cubicBezTo>
                      <a:pt x="28" y="133"/>
                      <a:pt x="0" y="85"/>
                      <a:pt x="0" y="69"/>
                    </a:cubicBezTo>
                    <a:cubicBezTo>
                      <a:pt x="0" y="53"/>
                      <a:pt x="51" y="50"/>
                      <a:pt x="64" y="45"/>
                    </a:cubicBezTo>
                  </a:path>
                </a:pathLst>
              </a:custGeom>
              <a:solidFill>
                <a:srgbClr val="0099CC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7" name="Freeform 150"/>
              <p:cNvSpPr>
                <a:spLocks/>
              </p:cNvSpPr>
              <p:nvPr/>
            </p:nvSpPr>
            <p:spPr bwMode="auto">
              <a:xfrm>
                <a:off x="2384" y="2485"/>
                <a:ext cx="333" cy="255"/>
              </a:xfrm>
              <a:custGeom>
                <a:avLst/>
                <a:gdLst>
                  <a:gd name="T0" fmla="*/ 112 w 333"/>
                  <a:gd name="T1" fmla="*/ 11 h 255"/>
                  <a:gd name="T2" fmla="*/ 72 w 333"/>
                  <a:gd name="T3" fmla="*/ 59 h 255"/>
                  <a:gd name="T4" fmla="*/ 16 w 333"/>
                  <a:gd name="T5" fmla="*/ 107 h 255"/>
                  <a:gd name="T6" fmla="*/ 16 w 333"/>
                  <a:gd name="T7" fmla="*/ 203 h 255"/>
                  <a:gd name="T8" fmla="*/ 112 w 333"/>
                  <a:gd name="T9" fmla="*/ 251 h 255"/>
                  <a:gd name="T10" fmla="*/ 184 w 333"/>
                  <a:gd name="T11" fmla="*/ 227 h 255"/>
                  <a:gd name="T12" fmla="*/ 208 w 333"/>
                  <a:gd name="T13" fmla="*/ 235 h 255"/>
                  <a:gd name="T14" fmla="*/ 288 w 333"/>
                  <a:gd name="T15" fmla="*/ 187 h 255"/>
                  <a:gd name="T16" fmla="*/ 304 w 333"/>
                  <a:gd name="T17" fmla="*/ 123 h 255"/>
                  <a:gd name="T18" fmla="*/ 112 w 333"/>
                  <a:gd name="T19" fmla="*/ 11 h 25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33"/>
                  <a:gd name="T31" fmla="*/ 0 h 255"/>
                  <a:gd name="T32" fmla="*/ 333 w 333"/>
                  <a:gd name="T33" fmla="*/ 255 h 25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33" h="255">
                    <a:moveTo>
                      <a:pt x="112" y="11"/>
                    </a:moveTo>
                    <a:cubicBezTo>
                      <a:pt x="74" y="0"/>
                      <a:pt x="88" y="43"/>
                      <a:pt x="72" y="59"/>
                    </a:cubicBezTo>
                    <a:cubicBezTo>
                      <a:pt x="56" y="75"/>
                      <a:pt x="25" y="83"/>
                      <a:pt x="16" y="107"/>
                    </a:cubicBezTo>
                    <a:cubicBezTo>
                      <a:pt x="7" y="131"/>
                      <a:pt x="0" y="179"/>
                      <a:pt x="16" y="203"/>
                    </a:cubicBezTo>
                    <a:cubicBezTo>
                      <a:pt x="32" y="227"/>
                      <a:pt x="84" y="247"/>
                      <a:pt x="112" y="251"/>
                    </a:cubicBezTo>
                    <a:cubicBezTo>
                      <a:pt x="140" y="255"/>
                      <a:pt x="168" y="230"/>
                      <a:pt x="184" y="227"/>
                    </a:cubicBezTo>
                    <a:cubicBezTo>
                      <a:pt x="200" y="224"/>
                      <a:pt x="191" y="242"/>
                      <a:pt x="208" y="235"/>
                    </a:cubicBezTo>
                    <a:cubicBezTo>
                      <a:pt x="225" y="228"/>
                      <a:pt x="272" y="206"/>
                      <a:pt x="288" y="187"/>
                    </a:cubicBezTo>
                    <a:cubicBezTo>
                      <a:pt x="304" y="168"/>
                      <a:pt x="333" y="152"/>
                      <a:pt x="304" y="123"/>
                    </a:cubicBezTo>
                    <a:cubicBezTo>
                      <a:pt x="275" y="94"/>
                      <a:pt x="153" y="26"/>
                      <a:pt x="112" y="11"/>
                    </a:cubicBezTo>
                    <a:close/>
                  </a:path>
                </a:pathLst>
              </a:custGeom>
              <a:solidFill>
                <a:srgbClr val="0099CC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8" name="Oval 151"/>
              <p:cNvSpPr>
                <a:spLocks noChangeArrowheads="1"/>
              </p:cNvSpPr>
              <p:nvPr/>
            </p:nvSpPr>
            <p:spPr bwMode="auto">
              <a:xfrm rot="2129515">
                <a:off x="2463" y="2497"/>
                <a:ext cx="139" cy="265"/>
              </a:xfrm>
              <a:prstGeom prst="ellipse">
                <a:avLst/>
              </a:prstGeom>
              <a:solidFill>
                <a:srgbClr val="FFFF00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19" name="Freeform 152"/>
              <p:cNvSpPr>
                <a:spLocks/>
              </p:cNvSpPr>
              <p:nvPr/>
            </p:nvSpPr>
            <p:spPr bwMode="auto">
              <a:xfrm>
                <a:off x="3120" y="3024"/>
                <a:ext cx="706" cy="375"/>
              </a:xfrm>
              <a:custGeom>
                <a:avLst/>
                <a:gdLst>
                  <a:gd name="T0" fmla="*/ 247 w 706"/>
                  <a:gd name="T1" fmla="*/ 96 h 375"/>
                  <a:gd name="T2" fmla="*/ 63 w 706"/>
                  <a:gd name="T3" fmla="*/ 112 h 375"/>
                  <a:gd name="T4" fmla="*/ 23 w 706"/>
                  <a:gd name="T5" fmla="*/ 232 h 375"/>
                  <a:gd name="T6" fmla="*/ 199 w 706"/>
                  <a:gd name="T7" fmla="*/ 360 h 375"/>
                  <a:gd name="T8" fmla="*/ 439 w 706"/>
                  <a:gd name="T9" fmla="*/ 320 h 375"/>
                  <a:gd name="T10" fmla="*/ 639 w 706"/>
                  <a:gd name="T11" fmla="*/ 288 h 375"/>
                  <a:gd name="T12" fmla="*/ 703 w 706"/>
                  <a:gd name="T13" fmla="*/ 192 h 375"/>
                  <a:gd name="T14" fmla="*/ 655 w 706"/>
                  <a:gd name="T15" fmla="*/ 40 h 375"/>
                  <a:gd name="T16" fmla="*/ 543 w 706"/>
                  <a:gd name="T17" fmla="*/ 8 h 375"/>
                  <a:gd name="T18" fmla="*/ 439 w 706"/>
                  <a:gd name="T19" fmla="*/ 0 h 37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06"/>
                  <a:gd name="T31" fmla="*/ 0 h 375"/>
                  <a:gd name="T32" fmla="*/ 706 w 706"/>
                  <a:gd name="T33" fmla="*/ 375 h 37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06" h="375">
                    <a:moveTo>
                      <a:pt x="247" y="96"/>
                    </a:moveTo>
                    <a:cubicBezTo>
                      <a:pt x="216" y="99"/>
                      <a:pt x="100" y="89"/>
                      <a:pt x="63" y="112"/>
                    </a:cubicBezTo>
                    <a:cubicBezTo>
                      <a:pt x="26" y="135"/>
                      <a:pt x="0" y="191"/>
                      <a:pt x="23" y="232"/>
                    </a:cubicBezTo>
                    <a:cubicBezTo>
                      <a:pt x="46" y="273"/>
                      <a:pt x="130" y="345"/>
                      <a:pt x="199" y="360"/>
                    </a:cubicBezTo>
                    <a:cubicBezTo>
                      <a:pt x="268" y="375"/>
                      <a:pt x="366" y="332"/>
                      <a:pt x="439" y="320"/>
                    </a:cubicBezTo>
                    <a:cubicBezTo>
                      <a:pt x="512" y="308"/>
                      <a:pt x="595" y="309"/>
                      <a:pt x="639" y="288"/>
                    </a:cubicBezTo>
                    <a:cubicBezTo>
                      <a:pt x="683" y="267"/>
                      <a:pt x="700" y="233"/>
                      <a:pt x="703" y="192"/>
                    </a:cubicBezTo>
                    <a:cubicBezTo>
                      <a:pt x="706" y="151"/>
                      <a:pt x="682" y="71"/>
                      <a:pt x="655" y="40"/>
                    </a:cubicBezTo>
                    <a:cubicBezTo>
                      <a:pt x="628" y="9"/>
                      <a:pt x="579" y="15"/>
                      <a:pt x="543" y="8"/>
                    </a:cubicBezTo>
                    <a:cubicBezTo>
                      <a:pt x="507" y="1"/>
                      <a:pt x="461" y="2"/>
                      <a:pt x="439" y="0"/>
                    </a:cubicBezTo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100000">
                    <a:srgbClr val="336699"/>
                  </a:gs>
                </a:gsLst>
                <a:path path="rect">
                  <a:fillToRect l="50000" t="50000" r="50000" b="50000"/>
                </a:path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0" name="Freeform 153"/>
              <p:cNvSpPr>
                <a:spLocks/>
              </p:cNvSpPr>
              <p:nvPr/>
            </p:nvSpPr>
            <p:spPr bwMode="auto">
              <a:xfrm>
                <a:off x="3240" y="3024"/>
                <a:ext cx="460" cy="349"/>
              </a:xfrm>
              <a:custGeom>
                <a:avLst/>
                <a:gdLst>
                  <a:gd name="T0" fmla="*/ 264 w 460"/>
                  <a:gd name="T1" fmla="*/ 0 h 349"/>
                  <a:gd name="T2" fmla="*/ 360 w 460"/>
                  <a:gd name="T3" fmla="*/ 144 h 349"/>
                  <a:gd name="T4" fmla="*/ 456 w 460"/>
                  <a:gd name="T5" fmla="*/ 240 h 349"/>
                  <a:gd name="T6" fmla="*/ 336 w 460"/>
                  <a:gd name="T7" fmla="*/ 312 h 349"/>
                  <a:gd name="T8" fmla="*/ 312 w 460"/>
                  <a:gd name="T9" fmla="*/ 256 h 349"/>
                  <a:gd name="T10" fmla="*/ 264 w 460"/>
                  <a:gd name="T11" fmla="*/ 336 h 349"/>
                  <a:gd name="T12" fmla="*/ 120 w 460"/>
                  <a:gd name="T13" fmla="*/ 336 h 349"/>
                  <a:gd name="T14" fmla="*/ 24 w 460"/>
                  <a:gd name="T15" fmla="*/ 336 h 349"/>
                  <a:gd name="T16" fmla="*/ 24 w 460"/>
                  <a:gd name="T17" fmla="*/ 288 h 349"/>
                  <a:gd name="T18" fmla="*/ 168 w 460"/>
                  <a:gd name="T19" fmla="*/ 240 h 349"/>
                  <a:gd name="T20" fmla="*/ 216 w 460"/>
                  <a:gd name="T21" fmla="*/ 192 h 349"/>
                  <a:gd name="T22" fmla="*/ 176 w 460"/>
                  <a:gd name="T23" fmla="*/ 96 h 349"/>
                  <a:gd name="T24" fmla="*/ 264 w 460"/>
                  <a:gd name="T25" fmla="*/ 48 h 34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60"/>
                  <a:gd name="T40" fmla="*/ 0 h 349"/>
                  <a:gd name="T41" fmla="*/ 460 w 460"/>
                  <a:gd name="T42" fmla="*/ 349 h 34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60" h="349">
                    <a:moveTo>
                      <a:pt x="264" y="0"/>
                    </a:moveTo>
                    <a:cubicBezTo>
                      <a:pt x="296" y="52"/>
                      <a:pt x="328" y="104"/>
                      <a:pt x="360" y="144"/>
                    </a:cubicBezTo>
                    <a:cubicBezTo>
                      <a:pt x="392" y="184"/>
                      <a:pt x="460" y="212"/>
                      <a:pt x="456" y="240"/>
                    </a:cubicBezTo>
                    <a:cubicBezTo>
                      <a:pt x="452" y="268"/>
                      <a:pt x="360" y="309"/>
                      <a:pt x="336" y="312"/>
                    </a:cubicBezTo>
                    <a:cubicBezTo>
                      <a:pt x="312" y="315"/>
                      <a:pt x="324" y="252"/>
                      <a:pt x="312" y="256"/>
                    </a:cubicBezTo>
                    <a:cubicBezTo>
                      <a:pt x="300" y="260"/>
                      <a:pt x="296" y="323"/>
                      <a:pt x="264" y="336"/>
                    </a:cubicBezTo>
                    <a:cubicBezTo>
                      <a:pt x="232" y="349"/>
                      <a:pt x="160" y="336"/>
                      <a:pt x="120" y="336"/>
                    </a:cubicBezTo>
                    <a:cubicBezTo>
                      <a:pt x="80" y="336"/>
                      <a:pt x="40" y="344"/>
                      <a:pt x="24" y="336"/>
                    </a:cubicBezTo>
                    <a:cubicBezTo>
                      <a:pt x="8" y="328"/>
                      <a:pt x="0" y="304"/>
                      <a:pt x="24" y="288"/>
                    </a:cubicBezTo>
                    <a:cubicBezTo>
                      <a:pt x="48" y="272"/>
                      <a:pt x="136" y="256"/>
                      <a:pt x="168" y="240"/>
                    </a:cubicBezTo>
                    <a:cubicBezTo>
                      <a:pt x="200" y="224"/>
                      <a:pt x="215" y="216"/>
                      <a:pt x="216" y="192"/>
                    </a:cubicBezTo>
                    <a:cubicBezTo>
                      <a:pt x="217" y="168"/>
                      <a:pt x="168" y="120"/>
                      <a:pt x="176" y="96"/>
                    </a:cubicBezTo>
                    <a:cubicBezTo>
                      <a:pt x="184" y="72"/>
                      <a:pt x="246" y="58"/>
                      <a:pt x="264" y="48"/>
                    </a:cubicBezTo>
                  </a:path>
                </a:pathLst>
              </a:custGeom>
              <a:solidFill>
                <a:schemeClr val="tx2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1" name="Freeform 154"/>
              <p:cNvSpPr>
                <a:spLocks/>
              </p:cNvSpPr>
              <p:nvPr/>
            </p:nvSpPr>
            <p:spPr bwMode="auto">
              <a:xfrm>
                <a:off x="3648" y="2912"/>
                <a:ext cx="776" cy="212"/>
              </a:xfrm>
              <a:custGeom>
                <a:avLst/>
                <a:gdLst>
                  <a:gd name="T0" fmla="*/ 0 w 776"/>
                  <a:gd name="T1" fmla="*/ 112 h 212"/>
                  <a:gd name="T2" fmla="*/ 288 w 776"/>
                  <a:gd name="T3" fmla="*/ 16 h 212"/>
                  <a:gd name="T4" fmla="*/ 672 w 776"/>
                  <a:gd name="T5" fmla="*/ 16 h 212"/>
                  <a:gd name="T6" fmla="*/ 768 w 776"/>
                  <a:gd name="T7" fmla="*/ 16 h 212"/>
                  <a:gd name="T8" fmla="*/ 720 w 776"/>
                  <a:gd name="T9" fmla="*/ 64 h 212"/>
                  <a:gd name="T10" fmla="*/ 736 w 776"/>
                  <a:gd name="T11" fmla="*/ 96 h 212"/>
                  <a:gd name="T12" fmla="*/ 544 w 776"/>
                  <a:gd name="T13" fmla="*/ 120 h 212"/>
                  <a:gd name="T14" fmla="*/ 400 w 776"/>
                  <a:gd name="T15" fmla="*/ 104 h 212"/>
                  <a:gd name="T16" fmla="*/ 224 w 776"/>
                  <a:gd name="T17" fmla="*/ 104 h 212"/>
                  <a:gd name="T18" fmla="*/ 144 w 776"/>
                  <a:gd name="T19" fmla="*/ 208 h 212"/>
                  <a:gd name="T20" fmla="*/ 104 w 776"/>
                  <a:gd name="T21" fmla="*/ 128 h 212"/>
                  <a:gd name="T22" fmla="*/ 0 w 776"/>
                  <a:gd name="T23" fmla="*/ 112 h 21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776"/>
                  <a:gd name="T37" fmla="*/ 0 h 212"/>
                  <a:gd name="T38" fmla="*/ 776 w 776"/>
                  <a:gd name="T39" fmla="*/ 212 h 21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776" h="212">
                    <a:moveTo>
                      <a:pt x="0" y="112"/>
                    </a:moveTo>
                    <a:cubicBezTo>
                      <a:pt x="43" y="89"/>
                      <a:pt x="176" y="32"/>
                      <a:pt x="288" y="16"/>
                    </a:cubicBezTo>
                    <a:cubicBezTo>
                      <a:pt x="400" y="0"/>
                      <a:pt x="592" y="16"/>
                      <a:pt x="672" y="16"/>
                    </a:cubicBezTo>
                    <a:cubicBezTo>
                      <a:pt x="752" y="16"/>
                      <a:pt x="760" y="8"/>
                      <a:pt x="768" y="16"/>
                    </a:cubicBezTo>
                    <a:cubicBezTo>
                      <a:pt x="776" y="24"/>
                      <a:pt x="725" y="51"/>
                      <a:pt x="720" y="64"/>
                    </a:cubicBezTo>
                    <a:cubicBezTo>
                      <a:pt x="715" y="77"/>
                      <a:pt x="765" y="87"/>
                      <a:pt x="736" y="96"/>
                    </a:cubicBezTo>
                    <a:cubicBezTo>
                      <a:pt x="707" y="105"/>
                      <a:pt x="600" y="119"/>
                      <a:pt x="544" y="120"/>
                    </a:cubicBezTo>
                    <a:cubicBezTo>
                      <a:pt x="488" y="121"/>
                      <a:pt x="453" y="107"/>
                      <a:pt x="400" y="104"/>
                    </a:cubicBezTo>
                    <a:cubicBezTo>
                      <a:pt x="347" y="101"/>
                      <a:pt x="267" y="87"/>
                      <a:pt x="224" y="104"/>
                    </a:cubicBezTo>
                    <a:cubicBezTo>
                      <a:pt x="181" y="121"/>
                      <a:pt x="164" y="204"/>
                      <a:pt x="144" y="208"/>
                    </a:cubicBezTo>
                    <a:cubicBezTo>
                      <a:pt x="124" y="212"/>
                      <a:pt x="128" y="144"/>
                      <a:pt x="104" y="128"/>
                    </a:cubicBezTo>
                    <a:cubicBezTo>
                      <a:pt x="80" y="112"/>
                      <a:pt x="22" y="115"/>
                      <a:pt x="0" y="112"/>
                    </a:cubicBezTo>
                    <a:close/>
                  </a:path>
                </a:pathLst>
              </a:custGeom>
              <a:solidFill>
                <a:srgbClr val="0099CC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2" name="Freeform 155" descr="Широкий диагональный 1"/>
              <p:cNvSpPr>
                <a:spLocks/>
              </p:cNvSpPr>
              <p:nvPr/>
            </p:nvSpPr>
            <p:spPr bwMode="auto">
              <a:xfrm>
                <a:off x="3210" y="1860"/>
                <a:ext cx="390" cy="764"/>
              </a:xfrm>
              <a:custGeom>
                <a:avLst/>
                <a:gdLst>
                  <a:gd name="T0" fmla="*/ 238 w 390"/>
                  <a:gd name="T1" fmla="*/ 220 h 764"/>
                  <a:gd name="T2" fmla="*/ 222 w 390"/>
                  <a:gd name="T3" fmla="*/ 20 h 764"/>
                  <a:gd name="T4" fmla="*/ 122 w 390"/>
                  <a:gd name="T5" fmla="*/ 100 h 764"/>
                  <a:gd name="T6" fmla="*/ 86 w 390"/>
                  <a:gd name="T7" fmla="*/ 124 h 764"/>
                  <a:gd name="T8" fmla="*/ 6 w 390"/>
                  <a:gd name="T9" fmla="*/ 156 h 764"/>
                  <a:gd name="T10" fmla="*/ 50 w 390"/>
                  <a:gd name="T11" fmla="*/ 388 h 764"/>
                  <a:gd name="T12" fmla="*/ 178 w 390"/>
                  <a:gd name="T13" fmla="*/ 708 h 764"/>
                  <a:gd name="T14" fmla="*/ 186 w 390"/>
                  <a:gd name="T15" fmla="*/ 724 h 764"/>
                  <a:gd name="T16" fmla="*/ 218 w 390"/>
                  <a:gd name="T17" fmla="*/ 740 h 764"/>
                  <a:gd name="T18" fmla="*/ 94 w 390"/>
                  <a:gd name="T19" fmla="*/ 684 h 764"/>
                  <a:gd name="T20" fmla="*/ 206 w 390"/>
                  <a:gd name="T21" fmla="*/ 740 h 764"/>
                  <a:gd name="T22" fmla="*/ 342 w 390"/>
                  <a:gd name="T23" fmla="*/ 732 h 764"/>
                  <a:gd name="T24" fmla="*/ 390 w 390"/>
                  <a:gd name="T25" fmla="*/ 684 h 764"/>
                  <a:gd name="T26" fmla="*/ 342 w 390"/>
                  <a:gd name="T27" fmla="*/ 588 h 764"/>
                  <a:gd name="T28" fmla="*/ 238 w 390"/>
                  <a:gd name="T29" fmla="*/ 220 h 76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90"/>
                  <a:gd name="T46" fmla="*/ 0 h 764"/>
                  <a:gd name="T47" fmla="*/ 390 w 390"/>
                  <a:gd name="T48" fmla="*/ 764 h 76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90" h="764">
                    <a:moveTo>
                      <a:pt x="238" y="220"/>
                    </a:moveTo>
                    <a:cubicBezTo>
                      <a:pt x="218" y="125"/>
                      <a:pt x="241" y="40"/>
                      <a:pt x="222" y="20"/>
                    </a:cubicBezTo>
                    <a:cubicBezTo>
                      <a:pt x="203" y="0"/>
                      <a:pt x="145" y="83"/>
                      <a:pt x="122" y="100"/>
                    </a:cubicBezTo>
                    <a:cubicBezTo>
                      <a:pt x="99" y="117"/>
                      <a:pt x="105" y="115"/>
                      <a:pt x="86" y="124"/>
                    </a:cubicBezTo>
                    <a:cubicBezTo>
                      <a:pt x="67" y="133"/>
                      <a:pt x="12" y="112"/>
                      <a:pt x="6" y="156"/>
                    </a:cubicBezTo>
                    <a:cubicBezTo>
                      <a:pt x="0" y="200"/>
                      <a:pt x="21" y="296"/>
                      <a:pt x="50" y="388"/>
                    </a:cubicBezTo>
                    <a:cubicBezTo>
                      <a:pt x="79" y="480"/>
                      <a:pt x="155" y="652"/>
                      <a:pt x="178" y="708"/>
                    </a:cubicBezTo>
                    <a:cubicBezTo>
                      <a:pt x="201" y="764"/>
                      <a:pt x="179" y="719"/>
                      <a:pt x="186" y="724"/>
                    </a:cubicBezTo>
                    <a:cubicBezTo>
                      <a:pt x="193" y="729"/>
                      <a:pt x="233" y="747"/>
                      <a:pt x="218" y="740"/>
                    </a:cubicBezTo>
                    <a:cubicBezTo>
                      <a:pt x="203" y="733"/>
                      <a:pt x="96" y="684"/>
                      <a:pt x="94" y="684"/>
                    </a:cubicBezTo>
                    <a:cubicBezTo>
                      <a:pt x="92" y="684"/>
                      <a:pt x="165" y="732"/>
                      <a:pt x="206" y="740"/>
                    </a:cubicBezTo>
                    <a:cubicBezTo>
                      <a:pt x="247" y="748"/>
                      <a:pt x="311" y="741"/>
                      <a:pt x="342" y="732"/>
                    </a:cubicBezTo>
                    <a:cubicBezTo>
                      <a:pt x="373" y="723"/>
                      <a:pt x="390" y="708"/>
                      <a:pt x="390" y="684"/>
                    </a:cubicBezTo>
                    <a:cubicBezTo>
                      <a:pt x="390" y="660"/>
                      <a:pt x="367" y="665"/>
                      <a:pt x="342" y="588"/>
                    </a:cubicBezTo>
                    <a:cubicBezTo>
                      <a:pt x="317" y="511"/>
                      <a:pt x="258" y="315"/>
                      <a:pt x="238" y="220"/>
                    </a:cubicBezTo>
                    <a:close/>
                  </a:path>
                </a:pathLst>
              </a:custGeom>
              <a:pattFill prst="wdDnDiag">
                <a:fgClr>
                  <a:srgbClr val="FF0000"/>
                </a:fgClr>
                <a:bgClr>
                  <a:srgbClr val="0099CC"/>
                </a:bgClr>
              </a:patt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3" name="Freeform 156"/>
              <p:cNvSpPr>
                <a:spLocks/>
              </p:cNvSpPr>
              <p:nvPr/>
            </p:nvSpPr>
            <p:spPr bwMode="auto">
              <a:xfrm>
                <a:off x="3096" y="1951"/>
                <a:ext cx="473" cy="602"/>
              </a:xfrm>
              <a:custGeom>
                <a:avLst/>
                <a:gdLst>
                  <a:gd name="T0" fmla="*/ 280 w 473"/>
                  <a:gd name="T1" fmla="*/ 137 h 602"/>
                  <a:gd name="T2" fmla="*/ 264 w 473"/>
                  <a:gd name="T3" fmla="*/ 353 h 602"/>
                  <a:gd name="T4" fmla="*/ 296 w 473"/>
                  <a:gd name="T5" fmla="*/ 481 h 602"/>
                  <a:gd name="T6" fmla="*/ 264 w 473"/>
                  <a:gd name="T7" fmla="*/ 497 h 602"/>
                  <a:gd name="T8" fmla="*/ 216 w 473"/>
                  <a:gd name="T9" fmla="*/ 449 h 602"/>
                  <a:gd name="T10" fmla="*/ 168 w 473"/>
                  <a:gd name="T11" fmla="*/ 401 h 602"/>
                  <a:gd name="T12" fmla="*/ 120 w 473"/>
                  <a:gd name="T13" fmla="*/ 385 h 602"/>
                  <a:gd name="T14" fmla="*/ 12 w 473"/>
                  <a:gd name="T15" fmla="*/ 425 h 602"/>
                  <a:gd name="T16" fmla="*/ 48 w 473"/>
                  <a:gd name="T17" fmla="*/ 505 h 602"/>
                  <a:gd name="T18" fmla="*/ 72 w 473"/>
                  <a:gd name="T19" fmla="*/ 545 h 602"/>
                  <a:gd name="T20" fmla="*/ 120 w 473"/>
                  <a:gd name="T21" fmla="*/ 553 h 602"/>
                  <a:gd name="T22" fmla="*/ 184 w 473"/>
                  <a:gd name="T23" fmla="*/ 529 h 602"/>
                  <a:gd name="T24" fmla="*/ 264 w 473"/>
                  <a:gd name="T25" fmla="*/ 593 h 602"/>
                  <a:gd name="T26" fmla="*/ 368 w 473"/>
                  <a:gd name="T27" fmla="*/ 585 h 602"/>
                  <a:gd name="T28" fmla="*/ 448 w 473"/>
                  <a:gd name="T29" fmla="*/ 521 h 602"/>
                  <a:gd name="T30" fmla="*/ 416 w 473"/>
                  <a:gd name="T31" fmla="*/ 377 h 602"/>
                  <a:gd name="T32" fmla="*/ 448 w 473"/>
                  <a:gd name="T33" fmla="*/ 273 h 602"/>
                  <a:gd name="T34" fmla="*/ 456 w 473"/>
                  <a:gd name="T35" fmla="*/ 129 h 602"/>
                  <a:gd name="T36" fmla="*/ 344 w 473"/>
                  <a:gd name="T37" fmla="*/ 1 h 602"/>
                  <a:gd name="T38" fmla="*/ 280 w 473"/>
                  <a:gd name="T39" fmla="*/ 137 h 602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473"/>
                  <a:gd name="T61" fmla="*/ 0 h 602"/>
                  <a:gd name="T62" fmla="*/ 473 w 473"/>
                  <a:gd name="T63" fmla="*/ 602 h 602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473" h="602">
                    <a:moveTo>
                      <a:pt x="280" y="137"/>
                    </a:moveTo>
                    <a:cubicBezTo>
                      <a:pt x="267" y="196"/>
                      <a:pt x="261" y="296"/>
                      <a:pt x="264" y="353"/>
                    </a:cubicBezTo>
                    <a:cubicBezTo>
                      <a:pt x="267" y="410"/>
                      <a:pt x="296" y="457"/>
                      <a:pt x="296" y="481"/>
                    </a:cubicBezTo>
                    <a:cubicBezTo>
                      <a:pt x="296" y="505"/>
                      <a:pt x="277" y="502"/>
                      <a:pt x="264" y="497"/>
                    </a:cubicBezTo>
                    <a:cubicBezTo>
                      <a:pt x="251" y="492"/>
                      <a:pt x="232" y="465"/>
                      <a:pt x="216" y="449"/>
                    </a:cubicBezTo>
                    <a:cubicBezTo>
                      <a:pt x="200" y="433"/>
                      <a:pt x="184" y="412"/>
                      <a:pt x="168" y="401"/>
                    </a:cubicBezTo>
                    <a:cubicBezTo>
                      <a:pt x="152" y="390"/>
                      <a:pt x="146" y="381"/>
                      <a:pt x="120" y="385"/>
                    </a:cubicBezTo>
                    <a:cubicBezTo>
                      <a:pt x="94" y="389"/>
                      <a:pt x="24" y="405"/>
                      <a:pt x="12" y="425"/>
                    </a:cubicBezTo>
                    <a:cubicBezTo>
                      <a:pt x="0" y="445"/>
                      <a:pt x="38" y="485"/>
                      <a:pt x="48" y="505"/>
                    </a:cubicBezTo>
                    <a:cubicBezTo>
                      <a:pt x="58" y="525"/>
                      <a:pt x="60" y="537"/>
                      <a:pt x="72" y="545"/>
                    </a:cubicBezTo>
                    <a:cubicBezTo>
                      <a:pt x="84" y="553"/>
                      <a:pt x="101" y="556"/>
                      <a:pt x="120" y="553"/>
                    </a:cubicBezTo>
                    <a:cubicBezTo>
                      <a:pt x="139" y="550"/>
                      <a:pt x="160" y="522"/>
                      <a:pt x="184" y="529"/>
                    </a:cubicBezTo>
                    <a:cubicBezTo>
                      <a:pt x="208" y="536"/>
                      <a:pt x="233" y="584"/>
                      <a:pt x="264" y="593"/>
                    </a:cubicBezTo>
                    <a:cubicBezTo>
                      <a:pt x="295" y="602"/>
                      <a:pt x="337" y="597"/>
                      <a:pt x="368" y="585"/>
                    </a:cubicBezTo>
                    <a:cubicBezTo>
                      <a:pt x="399" y="573"/>
                      <a:pt x="440" y="556"/>
                      <a:pt x="448" y="521"/>
                    </a:cubicBezTo>
                    <a:cubicBezTo>
                      <a:pt x="456" y="486"/>
                      <a:pt x="416" y="418"/>
                      <a:pt x="416" y="377"/>
                    </a:cubicBezTo>
                    <a:cubicBezTo>
                      <a:pt x="416" y="336"/>
                      <a:pt x="441" y="314"/>
                      <a:pt x="448" y="273"/>
                    </a:cubicBezTo>
                    <a:cubicBezTo>
                      <a:pt x="455" y="232"/>
                      <a:pt x="473" y="174"/>
                      <a:pt x="456" y="129"/>
                    </a:cubicBezTo>
                    <a:cubicBezTo>
                      <a:pt x="439" y="84"/>
                      <a:pt x="373" y="0"/>
                      <a:pt x="344" y="1"/>
                    </a:cubicBezTo>
                    <a:cubicBezTo>
                      <a:pt x="315" y="2"/>
                      <a:pt x="293" y="78"/>
                      <a:pt x="280" y="137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E9F00"/>
                  </a:gs>
                  <a:gs pos="100000">
                    <a:srgbClr val="FFA953"/>
                  </a:gs>
                </a:gsLst>
                <a:path path="rect">
                  <a:fillToRect l="50000" t="50000" r="50000" b="50000"/>
                </a:path>
              </a:gra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2" name="Group 157"/>
              <p:cNvGrpSpPr>
                <a:grpSpLocks/>
              </p:cNvGrpSpPr>
              <p:nvPr/>
            </p:nvGrpSpPr>
            <p:grpSpPr bwMode="auto">
              <a:xfrm>
                <a:off x="3168" y="1296"/>
                <a:ext cx="528" cy="288"/>
                <a:chOff x="1955" y="1357"/>
                <a:chExt cx="333" cy="180"/>
              </a:xfrm>
            </p:grpSpPr>
            <p:grpSp>
              <p:nvGrpSpPr>
                <p:cNvPr id="23" name="Group 158"/>
                <p:cNvGrpSpPr>
                  <a:grpSpLocks/>
                </p:cNvGrpSpPr>
                <p:nvPr/>
              </p:nvGrpSpPr>
              <p:grpSpPr bwMode="auto">
                <a:xfrm>
                  <a:off x="1955" y="1357"/>
                  <a:ext cx="333" cy="180"/>
                  <a:chOff x="5161" y="3181"/>
                  <a:chExt cx="257" cy="140"/>
                </a:xfrm>
              </p:grpSpPr>
              <p:sp>
                <p:nvSpPr>
                  <p:cNvPr id="8230" name="Freeform 159"/>
                  <p:cNvSpPr>
                    <a:spLocks/>
                  </p:cNvSpPr>
                  <p:nvPr/>
                </p:nvSpPr>
                <p:spPr bwMode="auto">
                  <a:xfrm>
                    <a:off x="5161" y="3181"/>
                    <a:ext cx="170" cy="123"/>
                  </a:xfrm>
                  <a:custGeom>
                    <a:avLst/>
                    <a:gdLst>
                      <a:gd name="T0" fmla="*/ 8 w 170"/>
                      <a:gd name="T1" fmla="*/ 95 h 123"/>
                      <a:gd name="T2" fmla="*/ 62 w 170"/>
                      <a:gd name="T3" fmla="*/ 113 h 123"/>
                      <a:gd name="T4" fmla="*/ 140 w 170"/>
                      <a:gd name="T5" fmla="*/ 119 h 123"/>
                      <a:gd name="T6" fmla="*/ 158 w 170"/>
                      <a:gd name="T7" fmla="*/ 113 h 123"/>
                      <a:gd name="T8" fmla="*/ 164 w 170"/>
                      <a:gd name="T9" fmla="*/ 59 h 123"/>
                      <a:gd name="T10" fmla="*/ 122 w 170"/>
                      <a:gd name="T11" fmla="*/ 11 h 123"/>
                      <a:gd name="T12" fmla="*/ 56 w 170"/>
                      <a:gd name="T13" fmla="*/ 5 h 123"/>
                      <a:gd name="T14" fmla="*/ 20 w 170"/>
                      <a:gd name="T15" fmla="*/ 41 h 123"/>
                      <a:gd name="T16" fmla="*/ 2 w 170"/>
                      <a:gd name="T17" fmla="*/ 59 h 123"/>
                      <a:gd name="T18" fmla="*/ 8 w 170"/>
                      <a:gd name="T19" fmla="*/ 95 h 123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70"/>
                      <a:gd name="T31" fmla="*/ 0 h 123"/>
                      <a:gd name="T32" fmla="*/ 170 w 170"/>
                      <a:gd name="T33" fmla="*/ 123 h 123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70" h="123">
                        <a:moveTo>
                          <a:pt x="8" y="95"/>
                        </a:moveTo>
                        <a:cubicBezTo>
                          <a:pt x="15" y="104"/>
                          <a:pt x="40" y="109"/>
                          <a:pt x="62" y="113"/>
                        </a:cubicBezTo>
                        <a:cubicBezTo>
                          <a:pt x="84" y="117"/>
                          <a:pt x="124" y="119"/>
                          <a:pt x="140" y="119"/>
                        </a:cubicBezTo>
                        <a:cubicBezTo>
                          <a:pt x="156" y="119"/>
                          <a:pt x="154" y="123"/>
                          <a:pt x="158" y="113"/>
                        </a:cubicBezTo>
                        <a:cubicBezTo>
                          <a:pt x="162" y="103"/>
                          <a:pt x="170" y="76"/>
                          <a:pt x="164" y="59"/>
                        </a:cubicBezTo>
                        <a:cubicBezTo>
                          <a:pt x="158" y="42"/>
                          <a:pt x="140" y="20"/>
                          <a:pt x="122" y="11"/>
                        </a:cubicBezTo>
                        <a:cubicBezTo>
                          <a:pt x="104" y="2"/>
                          <a:pt x="73" y="0"/>
                          <a:pt x="56" y="5"/>
                        </a:cubicBezTo>
                        <a:cubicBezTo>
                          <a:pt x="39" y="10"/>
                          <a:pt x="29" y="32"/>
                          <a:pt x="20" y="41"/>
                        </a:cubicBezTo>
                        <a:cubicBezTo>
                          <a:pt x="11" y="50"/>
                          <a:pt x="4" y="50"/>
                          <a:pt x="2" y="59"/>
                        </a:cubicBezTo>
                        <a:cubicBezTo>
                          <a:pt x="0" y="68"/>
                          <a:pt x="7" y="88"/>
                          <a:pt x="8" y="95"/>
                        </a:cubicBezTo>
                        <a:close/>
                      </a:path>
                    </a:pathLst>
                  </a:custGeom>
                  <a:solidFill>
                    <a:srgbClr val="0099CC"/>
                  </a:solidFill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231" name="Freeform 160"/>
                  <p:cNvSpPr>
                    <a:spLocks/>
                  </p:cNvSpPr>
                  <p:nvPr/>
                </p:nvSpPr>
                <p:spPr bwMode="auto">
                  <a:xfrm>
                    <a:off x="5313" y="3234"/>
                    <a:ext cx="105" cy="87"/>
                  </a:xfrm>
                  <a:custGeom>
                    <a:avLst/>
                    <a:gdLst>
                      <a:gd name="T0" fmla="*/ 12 w 105"/>
                      <a:gd name="T1" fmla="*/ 0 h 87"/>
                      <a:gd name="T2" fmla="*/ 84 w 105"/>
                      <a:gd name="T3" fmla="*/ 36 h 87"/>
                      <a:gd name="T4" fmla="*/ 102 w 105"/>
                      <a:gd name="T5" fmla="*/ 66 h 87"/>
                      <a:gd name="T6" fmla="*/ 66 w 105"/>
                      <a:gd name="T7" fmla="*/ 84 h 87"/>
                      <a:gd name="T8" fmla="*/ 42 w 105"/>
                      <a:gd name="T9" fmla="*/ 84 h 87"/>
                      <a:gd name="T10" fmla="*/ 0 w 105"/>
                      <a:gd name="T11" fmla="*/ 66 h 87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105"/>
                      <a:gd name="T19" fmla="*/ 0 h 87"/>
                      <a:gd name="T20" fmla="*/ 105 w 105"/>
                      <a:gd name="T21" fmla="*/ 87 h 87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105" h="87">
                        <a:moveTo>
                          <a:pt x="12" y="0"/>
                        </a:moveTo>
                        <a:cubicBezTo>
                          <a:pt x="40" y="12"/>
                          <a:pt x="69" y="25"/>
                          <a:pt x="84" y="36"/>
                        </a:cubicBezTo>
                        <a:cubicBezTo>
                          <a:pt x="99" y="47"/>
                          <a:pt x="105" y="58"/>
                          <a:pt x="102" y="66"/>
                        </a:cubicBezTo>
                        <a:cubicBezTo>
                          <a:pt x="99" y="74"/>
                          <a:pt x="76" y="81"/>
                          <a:pt x="66" y="84"/>
                        </a:cubicBezTo>
                        <a:cubicBezTo>
                          <a:pt x="56" y="87"/>
                          <a:pt x="53" y="87"/>
                          <a:pt x="42" y="84"/>
                        </a:cubicBezTo>
                        <a:cubicBezTo>
                          <a:pt x="31" y="81"/>
                          <a:pt x="15" y="73"/>
                          <a:pt x="0" y="66"/>
                        </a:cubicBezTo>
                      </a:path>
                    </a:pathLst>
                  </a:custGeom>
                  <a:solidFill>
                    <a:srgbClr val="0099CC"/>
                  </a:solidFill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8228" name="Freeform 161"/>
                <p:cNvSpPr>
                  <a:spLocks/>
                </p:cNvSpPr>
                <p:nvPr/>
              </p:nvSpPr>
              <p:spPr bwMode="auto">
                <a:xfrm rot="-2021949">
                  <a:off x="2182" y="1433"/>
                  <a:ext cx="47" cy="94"/>
                </a:xfrm>
                <a:custGeom>
                  <a:avLst/>
                  <a:gdLst>
                    <a:gd name="T0" fmla="*/ 24 w 60"/>
                    <a:gd name="T1" fmla="*/ 0 h 114"/>
                    <a:gd name="T2" fmla="*/ 0 w 60"/>
                    <a:gd name="T3" fmla="*/ 12 h 114"/>
                    <a:gd name="T4" fmla="*/ 12 w 60"/>
                    <a:gd name="T5" fmla="*/ 30 h 114"/>
                    <a:gd name="T6" fmla="*/ 24 w 60"/>
                    <a:gd name="T7" fmla="*/ 48 h 114"/>
                    <a:gd name="T8" fmla="*/ 24 w 60"/>
                    <a:gd name="T9" fmla="*/ 84 h 114"/>
                    <a:gd name="T10" fmla="*/ 24 w 60"/>
                    <a:gd name="T11" fmla="*/ 102 h 114"/>
                    <a:gd name="T12" fmla="*/ 42 w 60"/>
                    <a:gd name="T13" fmla="*/ 114 h 114"/>
                    <a:gd name="T14" fmla="*/ 60 w 60"/>
                    <a:gd name="T15" fmla="*/ 96 h 114"/>
                    <a:gd name="T16" fmla="*/ 48 w 60"/>
                    <a:gd name="T17" fmla="*/ 36 h 114"/>
                    <a:gd name="T18" fmla="*/ 24 w 60"/>
                    <a:gd name="T19" fmla="*/ 0 h 11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60"/>
                    <a:gd name="T31" fmla="*/ 0 h 114"/>
                    <a:gd name="T32" fmla="*/ 60 w 60"/>
                    <a:gd name="T33" fmla="*/ 114 h 11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60" h="114">
                      <a:moveTo>
                        <a:pt x="24" y="0"/>
                      </a:moveTo>
                      <a:lnTo>
                        <a:pt x="0" y="12"/>
                      </a:lnTo>
                      <a:lnTo>
                        <a:pt x="12" y="30"/>
                      </a:lnTo>
                      <a:lnTo>
                        <a:pt x="24" y="48"/>
                      </a:lnTo>
                      <a:lnTo>
                        <a:pt x="24" y="84"/>
                      </a:lnTo>
                      <a:lnTo>
                        <a:pt x="24" y="102"/>
                      </a:lnTo>
                      <a:lnTo>
                        <a:pt x="42" y="114"/>
                      </a:lnTo>
                      <a:lnTo>
                        <a:pt x="60" y="96"/>
                      </a:lnTo>
                      <a:lnTo>
                        <a:pt x="48" y="36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0099CC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29" name="AutoShape 162"/>
                <p:cNvSpPr>
                  <a:spLocks noChangeArrowheads="1"/>
                </p:cNvSpPr>
                <p:nvPr/>
              </p:nvSpPr>
              <p:spPr bwMode="auto">
                <a:xfrm>
                  <a:off x="1964" y="1402"/>
                  <a:ext cx="222" cy="78"/>
                </a:xfrm>
                <a:prstGeom prst="star8">
                  <a:avLst>
                    <a:gd name="adj" fmla="val 14417"/>
                  </a:avLst>
                </a:prstGeom>
                <a:solidFill>
                  <a:srgbClr val="FF0000"/>
                </a:solidFill>
                <a:ln w="317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8225" name="Freeform 163"/>
              <p:cNvSpPr>
                <a:spLocks/>
              </p:cNvSpPr>
              <p:nvPr/>
            </p:nvSpPr>
            <p:spPr bwMode="auto">
              <a:xfrm>
                <a:off x="2864" y="2483"/>
                <a:ext cx="353" cy="461"/>
              </a:xfrm>
              <a:custGeom>
                <a:avLst/>
                <a:gdLst>
                  <a:gd name="T0" fmla="*/ 252 w 353"/>
                  <a:gd name="T1" fmla="*/ 53 h 461"/>
                  <a:gd name="T2" fmla="*/ 164 w 353"/>
                  <a:gd name="T3" fmla="*/ 29 h 461"/>
                  <a:gd name="T4" fmla="*/ 112 w 353"/>
                  <a:gd name="T5" fmla="*/ 13 h 461"/>
                  <a:gd name="T6" fmla="*/ 16 w 353"/>
                  <a:gd name="T7" fmla="*/ 61 h 461"/>
                  <a:gd name="T8" fmla="*/ 16 w 353"/>
                  <a:gd name="T9" fmla="*/ 109 h 461"/>
                  <a:gd name="T10" fmla="*/ 76 w 353"/>
                  <a:gd name="T11" fmla="*/ 141 h 461"/>
                  <a:gd name="T12" fmla="*/ 160 w 353"/>
                  <a:gd name="T13" fmla="*/ 205 h 461"/>
                  <a:gd name="T14" fmla="*/ 260 w 353"/>
                  <a:gd name="T15" fmla="*/ 301 h 461"/>
                  <a:gd name="T16" fmla="*/ 284 w 353"/>
                  <a:gd name="T17" fmla="*/ 437 h 461"/>
                  <a:gd name="T18" fmla="*/ 348 w 353"/>
                  <a:gd name="T19" fmla="*/ 445 h 461"/>
                  <a:gd name="T20" fmla="*/ 316 w 353"/>
                  <a:gd name="T21" fmla="*/ 365 h 461"/>
                  <a:gd name="T22" fmla="*/ 260 w 353"/>
                  <a:gd name="T23" fmla="*/ 245 h 461"/>
                  <a:gd name="T24" fmla="*/ 256 w 353"/>
                  <a:gd name="T25" fmla="*/ 109 h 461"/>
                  <a:gd name="T26" fmla="*/ 208 w 353"/>
                  <a:gd name="T27" fmla="*/ 13 h 461"/>
                  <a:gd name="T28" fmla="*/ 204 w 353"/>
                  <a:gd name="T29" fmla="*/ 29 h 461"/>
                  <a:gd name="T30" fmla="*/ 252 w 353"/>
                  <a:gd name="T31" fmla="*/ 53 h 46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53"/>
                  <a:gd name="T49" fmla="*/ 0 h 461"/>
                  <a:gd name="T50" fmla="*/ 353 w 353"/>
                  <a:gd name="T51" fmla="*/ 461 h 46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53" h="461">
                    <a:moveTo>
                      <a:pt x="252" y="53"/>
                    </a:moveTo>
                    <a:cubicBezTo>
                      <a:pt x="245" y="56"/>
                      <a:pt x="187" y="36"/>
                      <a:pt x="164" y="29"/>
                    </a:cubicBezTo>
                    <a:cubicBezTo>
                      <a:pt x="141" y="22"/>
                      <a:pt x="137" y="8"/>
                      <a:pt x="112" y="13"/>
                    </a:cubicBezTo>
                    <a:cubicBezTo>
                      <a:pt x="87" y="18"/>
                      <a:pt x="32" y="45"/>
                      <a:pt x="16" y="61"/>
                    </a:cubicBezTo>
                    <a:cubicBezTo>
                      <a:pt x="0" y="77"/>
                      <a:pt x="6" y="96"/>
                      <a:pt x="16" y="109"/>
                    </a:cubicBezTo>
                    <a:cubicBezTo>
                      <a:pt x="26" y="122"/>
                      <a:pt x="52" y="125"/>
                      <a:pt x="76" y="141"/>
                    </a:cubicBezTo>
                    <a:cubicBezTo>
                      <a:pt x="100" y="157"/>
                      <a:pt x="129" y="178"/>
                      <a:pt x="160" y="205"/>
                    </a:cubicBezTo>
                    <a:cubicBezTo>
                      <a:pt x="191" y="232"/>
                      <a:pt x="239" y="262"/>
                      <a:pt x="260" y="301"/>
                    </a:cubicBezTo>
                    <a:cubicBezTo>
                      <a:pt x="281" y="340"/>
                      <a:pt x="269" y="413"/>
                      <a:pt x="284" y="437"/>
                    </a:cubicBezTo>
                    <a:cubicBezTo>
                      <a:pt x="299" y="461"/>
                      <a:pt x="343" y="457"/>
                      <a:pt x="348" y="445"/>
                    </a:cubicBezTo>
                    <a:cubicBezTo>
                      <a:pt x="353" y="433"/>
                      <a:pt x="331" y="398"/>
                      <a:pt x="316" y="365"/>
                    </a:cubicBezTo>
                    <a:cubicBezTo>
                      <a:pt x="301" y="332"/>
                      <a:pt x="270" y="288"/>
                      <a:pt x="260" y="245"/>
                    </a:cubicBezTo>
                    <a:cubicBezTo>
                      <a:pt x="250" y="202"/>
                      <a:pt x="265" y="148"/>
                      <a:pt x="256" y="109"/>
                    </a:cubicBezTo>
                    <a:cubicBezTo>
                      <a:pt x="247" y="70"/>
                      <a:pt x="217" y="26"/>
                      <a:pt x="208" y="13"/>
                    </a:cubicBezTo>
                    <a:cubicBezTo>
                      <a:pt x="199" y="0"/>
                      <a:pt x="197" y="22"/>
                      <a:pt x="204" y="29"/>
                    </a:cubicBezTo>
                    <a:cubicBezTo>
                      <a:pt x="211" y="36"/>
                      <a:pt x="242" y="48"/>
                      <a:pt x="252" y="53"/>
                    </a:cubicBezTo>
                    <a:close/>
                  </a:path>
                </a:pathLst>
              </a:custGeom>
              <a:solidFill>
                <a:srgbClr val="336699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6" name="Freeform 164"/>
              <p:cNvSpPr>
                <a:spLocks/>
              </p:cNvSpPr>
              <p:nvPr/>
            </p:nvSpPr>
            <p:spPr bwMode="auto">
              <a:xfrm>
                <a:off x="3552" y="2352"/>
                <a:ext cx="364" cy="184"/>
              </a:xfrm>
              <a:custGeom>
                <a:avLst/>
                <a:gdLst>
                  <a:gd name="T0" fmla="*/ 0 w 364"/>
                  <a:gd name="T1" fmla="*/ 144 h 184"/>
                  <a:gd name="T2" fmla="*/ 28 w 364"/>
                  <a:gd name="T3" fmla="*/ 120 h 184"/>
                  <a:gd name="T4" fmla="*/ 144 w 364"/>
                  <a:gd name="T5" fmla="*/ 48 h 184"/>
                  <a:gd name="T6" fmla="*/ 288 w 364"/>
                  <a:gd name="T7" fmla="*/ 0 h 184"/>
                  <a:gd name="T8" fmla="*/ 348 w 364"/>
                  <a:gd name="T9" fmla="*/ 48 h 184"/>
                  <a:gd name="T10" fmla="*/ 192 w 364"/>
                  <a:gd name="T11" fmla="*/ 96 h 184"/>
                  <a:gd name="T12" fmla="*/ 36 w 364"/>
                  <a:gd name="T13" fmla="*/ 176 h 184"/>
                  <a:gd name="T14" fmla="*/ 0 w 364"/>
                  <a:gd name="T15" fmla="*/ 144 h 18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64"/>
                  <a:gd name="T25" fmla="*/ 0 h 184"/>
                  <a:gd name="T26" fmla="*/ 364 w 364"/>
                  <a:gd name="T27" fmla="*/ 184 h 18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64" h="184">
                    <a:moveTo>
                      <a:pt x="0" y="144"/>
                    </a:moveTo>
                    <a:cubicBezTo>
                      <a:pt x="5" y="132"/>
                      <a:pt x="4" y="136"/>
                      <a:pt x="28" y="120"/>
                    </a:cubicBezTo>
                    <a:cubicBezTo>
                      <a:pt x="52" y="104"/>
                      <a:pt x="101" y="68"/>
                      <a:pt x="144" y="48"/>
                    </a:cubicBezTo>
                    <a:cubicBezTo>
                      <a:pt x="187" y="28"/>
                      <a:pt x="254" y="0"/>
                      <a:pt x="288" y="0"/>
                    </a:cubicBezTo>
                    <a:cubicBezTo>
                      <a:pt x="322" y="0"/>
                      <a:pt x="364" y="32"/>
                      <a:pt x="348" y="48"/>
                    </a:cubicBezTo>
                    <a:cubicBezTo>
                      <a:pt x="332" y="64"/>
                      <a:pt x="244" y="75"/>
                      <a:pt x="192" y="96"/>
                    </a:cubicBezTo>
                    <a:cubicBezTo>
                      <a:pt x="140" y="117"/>
                      <a:pt x="68" y="168"/>
                      <a:pt x="36" y="176"/>
                    </a:cubicBezTo>
                    <a:cubicBezTo>
                      <a:pt x="4" y="184"/>
                      <a:pt x="8" y="151"/>
                      <a:pt x="0" y="144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44444E-6 L -0.07239 0.23842 L -0.12274 0.41203 " pathEditMode="relative" rAng="0" ptsTypes="AAA">
                                      <p:cBhvr>
                                        <p:cTn id="24" dur="2000" fill="hold"/>
                                        <p:tgtEl>
                                          <p:spTgt spid="502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" y="2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213" grpId="0"/>
      <p:bldP spid="5020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04" name="Text Box 28"/>
          <p:cNvSpPr txBox="1">
            <a:spLocks noChangeArrowheads="1"/>
          </p:cNvSpPr>
          <p:nvPr/>
        </p:nvSpPr>
        <p:spPr bwMode="auto">
          <a:xfrm>
            <a:off x="76200" y="-2590800"/>
            <a:ext cx="4422775" cy="923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63500" dir="18412194" algn="ctr" rotWithShape="0">
              <a:srgbClr val="33CCFF">
                <a:alpha val="50000"/>
              </a:srgb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000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е</a:t>
            </a:r>
          </a:p>
        </p:txBody>
      </p:sp>
      <p:grpSp>
        <p:nvGrpSpPr>
          <p:cNvPr id="9" name="Group 40"/>
          <p:cNvGrpSpPr>
            <a:grpSpLocks/>
          </p:cNvGrpSpPr>
          <p:nvPr/>
        </p:nvGrpSpPr>
        <p:grpSpPr bwMode="auto">
          <a:xfrm>
            <a:off x="76200" y="76200"/>
            <a:ext cx="9004300" cy="6705600"/>
            <a:chOff x="168" y="176"/>
            <a:chExt cx="5408" cy="3928"/>
          </a:xfrm>
        </p:grpSpPr>
        <p:sp>
          <p:nvSpPr>
            <p:cNvPr id="10280" name="Freeform 41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  <a:gd name="T4" fmla="*/ 0 60000 65536"/>
                <a:gd name="T5" fmla="*/ 0 60000 65536"/>
                <a:gd name="T6" fmla="*/ 0 w 4864"/>
                <a:gd name="T7" fmla="*/ 0 h 1"/>
                <a:gd name="T8" fmla="*/ 4864 w 486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0281" name="Freeform 42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  <a:gd name="T4" fmla="*/ 0 60000 65536"/>
                <a:gd name="T5" fmla="*/ 0 60000 65536"/>
                <a:gd name="T6" fmla="*/ 0 w 4848"/>
                <a:gd name="T7" fmla="*/ 0 h 1"/>
                <a:gd name="T8" fmla="*/ 4848 w 484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0282" name="Freeform 43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  <a:gd name="T4" fmla="*/ 0 60000 65536"/>
                <a:gd name="T5" fmla="*/ 0 60000 65536"/>
                <a:gd name="T6" fmla="*/ 0 w 1"/>
                <a:gd name="T7" fmla="*/ 0 h 3376"/>
                <a:gd name="T8" fmla="*/ 1 w 1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0283" name="Freeform 44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  <a:gd name="T4" fmla="*/ 0 60000 65536"/>
                <a:gd name="T5" fmla="*/ 0 60000 65536"/>
                <a:gd name="T6" fmla="*/ 0 w 16"/>
                <a:gd name="T7" fmla="*/ 0 h 3376"/>
                <a:gd name="T8" fmla="*/ 16 w 16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0284" name="Freeform 45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0285" name="Freeform 46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0286" name="Freeform 47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0287" name="Freeform 48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</p:grpSp>
      <p:pic>
        <p:nvPicPr>
          <p:cNvPr id="18444" name="Picture 1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458200" y="2552700"/>
            <a:ext cx="357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28"/>
          <p:cNvSpPr txBox="1">
            <a:spLocks noChangeArrowheads="1"/>
          </p:cNvSpPr>
          <p:nvPr/>
        </p:nvSpPr>
        <p:spPr bwMode="auto">
          <a:xfrm>
            <a:off x="2108200" y="1219200"/>
            <a:ext cx="106521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9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</a:t>
            </a:r>
          </a:p>
        </p:txBody>
      </p:sp>
      <p:sp>
        <p:nvSpPr>
          <p:cNvPr id="9222" name="Freeform 14"/>
          <p:cNvSpPr>
            <a:spLocks/>
          </p:cNvSpPr>
          <p:nvPr/>
        </p:nvSpPr>
        <p:spPr bwMode="auto">
          <a:xfrm>
            <a:off x="2919413" y="1795463"/>
            <a:ext cx="179387" cy="400050"/>
          </a:xfrm>
          <a:custGeom>
            <a:avLst/>
            <a:gdLst>
              <a:gd name="T0" fmla="*/ 43 w 113"/>
              <a:gd name="T1" fmla="*/ 242 h 252"/>
              <a:gd name="T2" fmla="*/ 40 w 113"/>
              <a:gd name="T3" fmla="*/ 226 h 252"/>
              <a:gd name="T4" fmla="*/ 106 w 113"/>
              <a:gd name="T5" fmla="*/ 83 h 252"/>
              <a:gd name="T6" fmla="*/ 0 w 113"/>
              <a:gd name="T7" fmla="*/ 0 h 252"/>
              <a:gd name="T8" fmla="*/ 0 60000 65536"/>
              <a:gd name="T9" fmla="*/ 0 60000 65536"/>
              <a:gd name="T10" fmla="*/ 0 60000 65536"/>
              <a:gd name="T11" fmla="*/ 0 60000 65536"/>
              <a:gd name="T12" fmla="*/ 0 w 113"/>
              <a:gd name="T13" fmla="*/ 0 h 252"/>
              <a:gd name="T14" fmla="*/ 113 w 113"/>
              <a:gd name="T15" fmla="*/ 252 h 25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3" h="252">
                <a:moveTo>
                  <a:pt x="43" y="242"/>
                </a:moveTo>
                <a:cubicBezTo>
                  <a:pt x="43" y="239"/>
                  <a:pt x="30" y="252"/>
                  <a:pt x="40" y="226"/>
                </a:cubicBezTo>
                <a:cubicBezTo>
                  <a:pt x="50" y="200"/>
                  <a:pt x="113" y="122"/>
                  <a:pt x="106" y="83"/>
                </a:cubicBezTo>
                <a:cubicBezTo>
                  <a:pt x="97" y="46"/>
                  <a:pt x="22" y="16"/>
                  <a:pt x="0" y="0"/>
                </a:cubicBezTo>
              </a:path>
            </a:pathLst>
          </a:custGeom>
          <a:noFill/>
          <a:ln w="38100">
            <a:solidFill>
              <a:srgbClr val="990033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3" name="Freeform 15"/>
          <p:cNvSpPr>
            <a:spLocks/>
          </p:cNvSpPr>
          <p:nvPr/>
        </p:nvSpPr>
        <p:spPr bwMode="auto">
          <a:xfrm>
            <a:off x="1611313" y="1898650"/>
            <a:ext cx="796925" cy="138113"/>
          </a:xfrm>
          <a:custGeom>
            <a:avLst/>
            <a:gdLst>
              <a:gd name="T0" fmla="*/ 502 w 502"/>
              <a:gd name="T1" fmla="*/ 0 h 87"/>
              <a:gd name="T2" fmla="*/ 295 w 502"/>
              <a:gd name="T3" fmla="*/ 63 h 87"/>
              <a:gd name="T4" fmla="*/ 46 w 502"/>
              <a:gd name="T5" fmla="*/ 26 h 87"/>
              <a:gd name="T6" fmla="*/ 16 w 502"/>
              <a:gd name="T7" fmla="*/ 87 h 87"/>
              <a:gd name="T8" fmla="*/ 0 60000 65536"/>
              <a:gd name="T9" fmla="*/ 0 60000 65536"/>
              <a:gd name="T10" fmla="*/ 0 60000 65536"/>
              <a:gd name="T11" fmla="*/ 0 60000 65536"/>
              <a:gd name="T12" fmla="*/ 0 w 502"/>
              <a:gd name="T13" fmla="*/ 0 h 87"/>
              <a:gd name="T14" fmla="*/ 502 w 502"/>
              <a:gd name="T15" fmla="*/ 87 h 8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02" h="87">
                <a:moveTo>
                  <a:pt x="502" y="0"/>
                </a:moveTo>
                <a:cubicBezTo>
                  <a:pt x="468" y="10"/>
                  <a:pt x="371" y="59"/>
                  <a:pt x="295" y="63"/>
                </a:cubicBezTo>
                <a:cubicBezTo>
                  <a:pt x="219" y="67"/>
                  <a:pt x="92" y="22"/>
                  <a:pt x="46" y="26"/>
                </a:cubicBezTo>
                <a:cubicBezTo>
                  <a:pt x="0" y="30"/>
                  <a:pt x="22" y="74"/>
                  <a:pt x="16" y="87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4" name="Freeform 16"/>
          <p:cNvSpPr>
            <a:spLocks/>
          </p:cNvSpPr>
          <p:nvPr/>
        </p:nvSpPr>
        <p:spPr bwMode="auto">
          <a:xfrm rot="-4887294" flipH="1" flipV="1">
            <a:off x="2754313" y="1755775"/>
            <a:ext cx="180975" cy="168275"/>
          </a:xfrm>
          <a:custGeom>
            <a:avLst/>
            <a:gdLst>
              <a:gd name="T0" fmla="*/ 10 w 73"/>
              <a:gd name="T1" fmla="*/ 1 h 80"/>
              <a:gd name="T2" fmla="*/ 46 w 73"/>
              <a:gd name="T3" fmla="*/ 28 h 80"/>
              <a:gd name="T4" fmla="*/ 72 w 73"/>
              <a:gd name="T5" fmla="*/ 73 h 80"/>
              <a:gd name="T6" fmla="*/ 52 w 73"/>
              <a:gd name="T7" fmla="*/ 68 h 80"/>
              <a:gd name="T8" fmla="*/ 7 w 73"/>
              <a:gd name="T9" fmla="*/ 35 h 80"/>
              <a:gd name="T10" fmla="*/ 10 w 73"/>
              <a:gd name="T11" fmla="*/ 1 h 8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3"/>
              <a:gd name="T19" fmla="*/ 0 h 80"/>
              <a:gd name="T20" fmla="*/ 73 w 73"/>
              <a:gd name="T21" fmla="*/ 80 h 8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3" h="80">
                <a:moveTo>
                  <a:pt x="10" y="1"/>
                </a:moveTo>
                <a:cubicBezTo>
                  <a:pt x="16" y="0"/>
                  <a:pt x="36" y="16"/>
                  <a:pt x="46" y="28"/>
                </a:cubicBezTo>
                <a:cubicBezTo>
                  <a:pt x="56" y="40"/>
                  <a:pt x="71" y="66"/>
                  <a:pt x="72" y="73"/>
                </a:cubicBezTo>
                <a:cubicBezTo>
                  <a:pt x="73" y="80"/>
                  <a:pt x="63" y="74"/>
                  <a:pt x="52" y="68"/>
                </a:cubicBezTo>
                <a:cubicBezTo>
                  <a:pt x="41" y="62"/>
                  <a:pt x="14" y="46"/>
                  <a:pt x="7" y="35"/>
                </a:cubicBezTo>
                <a:cubicBezTo>
                  <a:pt x="0" y="24"/>
                  <a:pt x="2" y="1"/>
                  <a:pt x="10" y="1"/>
                </a:cubicBezTo>
                <a:close/>
              </a:path>
            </a:pathLst>
          </a:custGeom>
          <a:solidFill>
            <a:srgbClr val="00FFFF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5" name="Freeform 17"/>
          <p:cNvSpPr>
            <a:spLocks/>
          </p:cNvSpPr>
          <p:nvPr/>
        </p:nvSpPr>
        <p:spPr bwMode="auto">
          <a:xfrm>
            <a:off x="1882775" y="2443163"/>
            <a:ext cx="214313" cy="355600"/>
          </a:xfrm>
          <a:custGeom>
            <a:avLst/>
            <a:gdLst>
              <a:gd name="T0" fmla="*/ 0 w 135"/>
              <a:gd name="T1" fmla="*/ 0 h 224"/>
              <a:gd name="T2" fmla="*/ 135 w 135"/>
              <a:gd name="T3" fmla="*/ 100 h 224"/>
              <a:gd name="T4" fmla="*/ 79 w 135"/>
              <a:gd name="T5" fmla="*/ 224 h 224"/>
              <a:gd name="T6" fmla="*/ 0 60000 65536"/>
              <a:gd name="T7" fmla="*/ 0 60000 65536"/>
              <a:gd name="T8" fmla="*/ 0 60000 65536"/>
              <a:gd name="T9" fmla="*/ 0 w 135"/>
              <a:gd name="T10" fmla="*/ 0 h 224"/>
              <a:gd name="T11" fmla="*/ 135 w 135"/>
              <a:gd name="T12" fmla="*/ 224 h 2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5" h="224">
                <a:moveTo>
                  <a:pt x="0" y="0"/>
                </a:moveTo>
                <a:lnTo>
                  <a:pt x="135" y="100"/>
                </a:lnTo>
                <a:lnTo>
                  <a:pt x="79" y="224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6" name="Freeform 18"/>
          <p:cNvSpPr>
            <a:spLocks/>
          </p:cNvSpPr>
          <p:nvPr/>
        </p:nvSpPr>
        <p:spPr bwMode="auto">
          <a:xfrm rot="-1777724">
            <a:off x="2001838" y="2728913"/>
            <a:ext cx="301625" cy="257175"/>
          </a:xfrm>
          <a:custGeom>
            <a:avLst/>
            <a:gdLst>
              <a:gd name="T0" fmla="*/ 10 w 73"/>
              <a:gd name="T1" fmla="*/ 1 h 80"/>
              <a:gd name="T2" fmla="*/ 46 w 73"/>
              <a:gd name="T3" fmla="*/ 28 h 80"/>
              <a:gd name="T4" fmla="*/ 72 w 73"/>
              <a:gd name="T5" fmla="*/ 73 h 80"/>
              <a:gd name="T6" fmla="*/ 52 w 73"/>
              <a:gd name="T7" fmla="*/ 68 h 80"/>
              <a:gd name="T8" fmla="*/ 7 w 73"/>
              <a:gd name="T9" fmla="*/ 35 h 80"/>
              <a:gd name="T10" fmla="*/ 10 w 73"/>
              <a:gd name="T11" fmla="*/ 1 h 8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3"/>
              <a:gd name="T19" fmla="*/ 0 h 80"/>
              <a:gd name="T20" fmla="*/ 73 w 73"/>
              <a:gd name="T21" fmla="*/ 80 h 8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3" h="80">
                <a:moveTo>
                  <a:pt x="10" y="1"/>
                </a:moveTo>
                <a:cubicBezTo>
                  <a:pt x="16" y="0"/>
                  <a:pt x="36" y="16"/>
                  <a:pt x="46" y="28"/>
                </a:cubicBezTo>
                <a:cubicBezTo>
                  <a:pt x="56" y="40"/>
                  <a:pt x="71" y="66"/>
                  <a:pt x="72" y="73"/>
                </a:cubicBezTo>
                <a:cubicBezTo>
                  <a:pt x="73" y="80"/>
                  <a:pt x="63" y="74"/>
                  <a:pt x="52" y="68"/>
                </a:cubicBezTo>
                <a:cubicBezTo>
                  <a:pt x="41" y="62"/>
                  <a:pt x="14" y="46"/>
                  <a:pt x="7" y="35"/>
                </a:cubicBezTo>
                <a:cubicBezTo>
                  <a:pt x="0" y="24"/>
                  <a:pt x="2" y="1"/>
                  <a:pt x="10" y="1"/>
                </a:cubicBezTo>
                <a:close/>
              </a:path>
            </a:pathLst>
          </a:custGeom>
          <a:solidFill>
            <a:srgbClr val="00FFFF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7" name="Freeform 19"/>
          <p:cNvSpPr>
            <a:spLocks/>
          </p:cNvSpPr>
          <p:nvPr/>
        </p:nvSpPr>
        <p:spPr bwMode="auto">
          <a:xfrm>
            <a:off x="2336800" y="2438400"/>
            <a:ext cx="608013" cy="422275"/>
          </a:xfrm>
          <a:custGeom>
            <a:avLst/>
            <a:gdLst>
              <a:gd name="T0" fmla="*/ 0 w 383"/>
              <a:gd name="T1" fmla="*/ 0 h 266"/>
              <a:gd name="T2" fmla="*/ 90 w 383"/>
              <a:gd name="T3" fmla="*/ 57 h 266"/>
              <a:gd name="T4" fmla="*/ 256 w 383"/>
              <a:gd name="T5" fmla="*/ 80 h 266"/>
              <a:gd name="T6" fmla="*/ 341 w 383"/>
              <a:gd name="T7" fmla="*/ 201 h 266"/>
              <a:gd name="T8" fmla="*/ 383 w 383"/>
              <a:gd name="T9" fmla="*/ 266 h 26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3"/>
              <a:gd name="T16" fmla="*/ 0 h 266"/>
              <a:gd name="T17" fmla="*/ 383 w 383"/>
              <a:gd name="T18" fmla="*/ 266 h 26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3" h="266">
                <a:moveTo>
                  <a:pt x="0" y="0"/>
                </a:moveTo>
                <a:lnTo>
                  <a:pt x="90" y="57"/>
                </a:lnTo>
                <a:lnTo>
                  <a:pt x="256" y="80"/>
                </a:lnTo>
                <a:lnTo>
                  <a:pt x="341" y="201"/>
                </a:lnTo>
                <a:lnTo>
                  <a:pt x="383" y="266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8" name="Freeform 20"/>
          <p:cNvSpPr>
            <a:spLocks/>
          </p:cNvSpPr>
          <p:nvPr/>
        </p:nvSpPr>
        <p:spPr bwMode="auto">
          <a:xfrm rot="-4276095">
            <a:off x="2921794" y="2704306"/>
            <a:ext cx="300038" cy="257175"/>
          </a:xfrm>
          <a:custGeom>
            <a:avLst/>
            <a:gdLst>
              <a:gd name="T0" fmla="*/ 10 w 73"/>
              <a:gd name="T1" fmla="*/ 1 h 80"/>
              <a:gd name="T2" fmla="*/ 46 w 73"/>
              <a:gd name="T3" fmla="*/ 28 h 80"/>
              <a:gd name="T4" fmla="*/ 72 w 73"/>
              <a:gd name="T5" fmla="*/ 73 h 80"/>
              <a:gd name="T6" fmla="*/ 52 w 73"/>
              <a:gd name="T7" fmla="*/ 68 h 80"/>
              <a:gd name="T8" fmla="*/ 7 w 73"/>
              <a:gd name="T9" fmla="*/ 35 h 80"/>
              <a:gd name="T10" fmla="*/ 10 w 73"/>
              <a:gd name="T11" fmla="*/ 1 h 8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3"/>
              <a:gd name="T19" fmla="*/ 0 h 80"/>
              <a:gd name="T20" fmla="*/ 73 w 73"/>
              <a:gd name="T21" fmla="*/ 80 h 8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3" h="80">
                <a:moveTo>
                  <a:pt x="10" y="1"/>
                </a:moveTo>
                <a:cubicBezTo>
                  <a:pt x="16" y="0"/>
                  <a:pt x="36" y="16"/>
                  <a:pt x="46" y="28"/>
                </a:cubicBezTo>
                <a:cubicBezTo>
                  <a:pt x="56" y="40"/>
                  <a:pt x="71" y="66"/>
                  <a:pt x="72" y="73"/>
                </a:cubicBezTo>
                <a:cubicBezTo>
                  <a:pt x="73" y="80"/>
                  <a:pt x="63" y="74"/>
                  <a:pt x="52" y="68"/>
                </a:cubicBezTo>
                <a:cubicBezTo>
                  <a:pt x="41" y="62"/>
                  <a:pt x="14" y="46"/>
                  <a:pt x="7" y="35"/>
                </a:cubicBezTo>
                <a:cubicBezTo>
                  <a:pt x="0" y="24"/>
                  <a:pt x="2" y="1"/>
                  <a:pt x="10" y="1"/>
                </a:cubicBezTo>
                <a:close/>
              </a:path>
            </a:pathLst>
          </a:custGeom>
          <a:solidFill>
            <a:srgbClr val="33CCFF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" name="Text Box 28"/>
          <p:cNvSpPr txBox="1">
            <a:spLocks noChangeArrowheads="1"/>
          </p:cNvSpPr>
          <p:nvPr/>
        </p:nvSpPr>
        <p:spPr bwMode="auto">
          <a:xfrm rot="-485674">
            <a:off x="1463675" y="1244600"/>
            <a:ext cx="9969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9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Р</a:t>
            </a:r>
          </a:p>
        </p:txBody>
      </p:sp>
      <p:sp>
        <p:nvSpPr>
          <p:cNvPr id="9230" name="Freeform 22"/>
          <p:cNvSpPr>
            <a:spLocks/>
          </p:cNvSpPr>
          <p:nvPr/>
        </p:nvSpPr>
        <p:spPr bwMode="auto">
          <a:xfrm rot="1785530">
            <a:off x="1597025" y="2060575"/>
            <a:ext cx="192088" cy="158750"/>
          </a:xfrm>
          <a:custGeom>
            <a:avLst/>
            <a:gdLst>
              <a:gd name="T0" fmla="*/ 10 w 73"/>
              <a:gd name="T1" fmla="*/ 1 h 80"/>
              <a:gd name="T2" fmla="*/ 46 w 73"/>
              <a:gd name="T3" fmla="*/ 28 h 80"/>
              <a:gd name="T4" fmla="*/ 72 w 73"/>
              <a:gd name="T5" fmla="*/ 73 h 80"/>
              <a:gd name="T6" fmla="*/ 52 w 73"/>
              <a:gd name="T7" fmla="*/ 68 h 80"/>
              <a:gd name="T8" fmla="*/ 7 w 73"/>
              <a:gd name="T9" fmla="*/ 35 h 80"/>
              <a:gd name="T10" fmla="*/ 10 w 73"/>
              <a:gd name="T11" fmla="*/ 1 h 8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3"/>
              <a:gd name="T19" fmla="*/ 0 h 80"/>
              <a:gd name="T20" fmla="*/ 73 w 73"/>
              <a:gd name="T21" fmla="*/ 80 h 8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3" h="80">
                <a:moveTo>
                  <a:pt x="10" y="1"/>
                </a:moveTo>
                <a:cubicBezTo>
                  <a:pt x="16" y="0"/>
                  <a:pt x="36" y="16"/>
                  <a:pt x="46" y="28"/>
                </a:cubicBezTo>
                <a:cubicBezTo>
                  <a:pt x="56" y="40"/>
                  <a:pt x="71" y="66"/>
                  <a:pt x="72" y="73"/>
                </a:cubicBezTo>
                <a:cubicBezTo>
                  <a:pt x="73" y="80"/>
                  <a:pt x="63" y="74"/>
                  <a:pt x="52" y="68"/>
                </a:cubicBezTo>
                <a:cubicBezTo>
                  <a:pt x="41" y="62"/>
                  <a:pt x="14" y="46"/>
                  <a:pt x="7" y="35"/>
                </a:cubicBezTo>
                <a:cubicBezTo>
                  <a:pt x="0" y="24"/>
                  <a:pt x="2" y="1"/>
                  <a:pt x="10" y="1"/>
                </a:cubicBezTo>
                <a:close/>
              </a:path>
            </a:pathLst>
          </a:custGeom>
          <a:solidFill>
            <a:srgbClr val="00FFFF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" name="Text Box 28"/>
          <p:cNvSpPr txBox="1">
            <a:spLocks noChangeArrowheads="1"/>
          </p:cNvSpPr>
          <p:nvPr/>
        </p:nvSpPr>
        <p:spPr bwMode="auto">
          <a:xfrm>
            <a:off x="4419600" y="1828800"/>
            <a:ext cx="2017713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63500" dir="18412194" algn="ctr" rotWithShape="0">
              <a:srgbClr val="33CCFF">
                <a:alpha val="50000"/>
              </a:srgb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000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Н</a:t>
            </a:r>
          </a:p>
        </p:txBody>
      </p:sp>
      <p:sp>
        <p:nvSpPr>
          <p:cNvPr id="9232" name="Freeform 24" descr="Почтовая бумага"/>
          <p:cNvSpPr>
            <a:spLocks/>
          </p:cNvSpPr>
          <p:nvPr/>
        </p:nvSpPr>
        <p:spPr bwMode="auto">
          <a:xfrm>
            <a:off x="7888288" y="3505200"/>
            <a:ext cx="508000" cy="1320800"/>
          </a:xfrm>
          <a:custGeom>
            <a:avLst/>
            <a:gdLst>
              <a:gd name="T0" fmla="*/ 0 w 320"/>
              <a:gd name="T1" fmla="*/ 832 h 832"/>
              <a:gd name="T2" fmla="*/ 288 w 320"/>
              <a:gd name="T3" fmla="*/ 272 h 832"/>
              <a:gd name="T4" fmla="*/ 288 w 320"/>
              <a:gd name="T5" fmla="*/ 0 h 832"/>
              <a:gd name="T6" fmla="*/ 96 w 320"/>
              <a:gd name="T7" fmla="*/ 256 h 832"/>
              <a:gd name="T8" fmla="*/ 128 w 320"/>
              <a:gd name="T9" fmla="*/ 448 h 832"/>
              <a:gd name="T10" fmla="*/ 320 w 320"/>
              <a:gd name="T11" fmla="*/ 256 h 832"/>
              <a:gd name="T12" fmla="*/ 288 w 320"/>
              <a:gd name="T13" fmla="*/ 0 h 832"/>
              <a:gd name="T14" fmla="*/ 16 w 320"/>
              <a:gd name="T15" fmla="*/ 16 h 832"/>
              <a:gd name="T16" fmla="*/ 32 w 320"/>
              <a:gd name="T17" fmla="*/ 288 h 832"/>
              <a:gd name="T18" fmla="*/ 96 w 320"/>
              <a:gd name="T19" fmla="*/ 256 h 832"/>
              <a:gd name="T20" fmla="*/ 32 w 320"/>
              <a:gd name="T21" fmla="*/ 272 h 832"/>
              <a:gd name="T22" fmla="*/ 48 w 320"/>
              <a:gd name="T23" fmla="*/ 736 h 832"/>
              <a:gd name="T24" fmla="*/ 48 w 320"/>
              <a:gd name="T25" fmla="*/ 496 h 832"/>
              <a:gd name="T26" fmla="*/ 128 w 320"/>
              <a:gd name="T27" fmla="*/ 432 h 832"/>
              <a:gd name="T28" fmla="*/ 176 w 320"/>
              <a:gd name="T29" fmla="*/ 368 h 832"/>
              <a:gd name="T30" fmla="*/ 128 w 320"/>
              <a:gd name="T31" fmla="*/ 208 h 832"/>
              <a:gd name="T32" fmla="*/ 160 w 320"/>
              <a:gd name="T33" fmla="*/ 160 h 832"/>
              <a:gd name="T34" fmla="*/ 224 w 320"/>
              <a:gd name="T35" fmla="*/ 352 h 832"/>
              <a:gd name="T36" fmla="*/ 272 w 320"/>
              <a:gd name="T37" fmla="*/ 288 h 832"/>
              <a:gd name="T38" fmla="*/ 192 w 320"/>
              <a:gd name="T39" fmla="*/ 112 h 832"/>
              <a:gd name="T40" fmla="*/ 240 w 320"/>
              <a:gd name="T41" fmla="*/ 80 h 832"/>
              <a:gd name="T42" fmla="*/ 288 w 320"/>
              <a:gd name="T43" fmla="*/ 256 h 83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20"/>
              <a:gd name="T67" fmla="*/ 0 h 832"/>
              <a:gd name="T68" fmla="*/ 320 w 320"/>
              <a:gd name="T69" fmla="*/ 832 h 832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20" h="832">
                <a:moveTo>
                  <a:pt x="0" y="832"/>
                </a:moveTo>
                <a:lnTo>
                  <a:pt x="288" y="272"/>
                </a:lnTo>
                <a:lnTo>
                  <a:pt x="288" y="0"/>
                </a:lnTo>
                <a:lnTo>
                  <a:pt x="96" y="256"/>
                </a:lnTo>
                <a:lnTo>
                  <a:pt x="128" y="448"/>
                </a:lnTo>
                <a:lnTo>
                  <a:pt x="320" y="256"/>
                </a:lnTo>
                <a:lnTo>
                  <a:pt x="288" y="0"/>
                </a:lnTo>
                <a:lnTo>
                  <a:pt x="16" y="16"/>
                </a:lnTo>
                <a:lnTo>
                  <a:pt x="32" y="288"/>
                </a:lnTo>
                <a:lnTo>
                  <a:pt x="96" y="256"/>
                </a:lnTo>
                <a:lnTo>
                  <a:pt x="32" y="272"/>
                </a:lnTo>
                <a:lnTo>
                  <a:pt x="48" y="736"/>
                </a:lnTo>
                <a:lnTo>
                  <a:pt x="48" y="496"/>
                </a:lnTo>
                <a:lnTo>
                  <a:pt x="128" y="432"/>
                </a:lnTo>
                <a:lnTo>
                  <a:pt x="176" y="368"/>
                </a:lnTo>
                <a:lnTo>
                  <a:pt x="128" y="208"/>
                </a:lnTo>
                <a:lnTo>
                  <a:pt x="160" y="160"/>
                </a:lnTo>
                <a:lnTo>
                  <a:pt x="224" y="352"/>
                </a:lnTo>
                <a:lnTo>
                  <a:pt x="272" y="288"/>
                </a:lnTo>
                <a:lnTo>
                  <a:pt x="192" y="112"/>
                </a:lnTo>
                <a:lnTo>
                  <a:pt x="240" y="80"/>
                </a:lnTo>
                <a:lnTo>
                  <a:pt x="288" y="256"/>
                </a:lnTo>
              </a:path>
            </a:pathLst>
          </a:custGeom>
          <a:noFill/>
          <a:ln w="19050">
            <a:solidFill>
              <a:srgbClr val="99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3" name="Freeform 25" descr="Дуб"/>
          <p:cNvSpPr>
            <a:spLocks/>
          </p:cNvSpPr>
          <p:nvPr/>
        </p:nvSpPr>
        <p:spPr bwMode="auto">
          <a:xfrm>
            <a:off x="6757988" y="-325438"/>
            <a:ext cx="1300162" cy="7285038"/>
          </a:xfrm>
          <a:custGeom>
            <a:avLst/>
            <a:gdLst>
              <a:gd name="T0" fmla="*/ 0 w 819"/>
              <a:gd name="T1" fmla="*/ 4557 h 4589"/>
              <a:gd name="T2" fmla="*/ 48 w 819"/>
              <a:gd name="T3" fmla="*/ 3869 h 4589"/>
              <a:gd name="T4" fmla="*/ 16 w 819"/>
              <a:gd name="T5" fmla="*/ 2765 h 4589"/>
              <a:gd name="T6" fmla="*/ 16 w 819"/>
              <a:gd name="T7" fmla="*/ 1373 h 4589"/>
              <a:gd name="T8" fmla="*/ 64 w 819"/>
              <a:gd name="T9" fmla="*/ 781 h 4589"/>
              <a:gd name="T10" fmla="*/ 16 w 819"/>
              <a:gd name="T11" fmla="*/ 125 h 4589"/>
              <a:gd name="T12" fmla="*/ 80 w 819"/>
              <a:gd name="T13" fmla="*/ 29 h 4589"/>
              <a:gd name="T14" fmla="*/ 336 w 819"/>
              <a:gd name="T15" fmla="*/ 13 h 4589"/>
              <a:gd name="T16" fmla="*/ 640 w 819"/>
              <a:gd name="T17" fmla="*/ 29 h 4589"/>
              <a:gd name="T18" fmla="*/ 672 w 819"/>
              <a:gd name="T19" fmla="*/ 93 h 4589"/>
              <a:gd name="T20" fmla="*/ 672 w 819"/>
              <a:gd name="T21" fmla="*/ 341 h 4589"/>
              <a:gd name="T22" fmla="*/ 768 w 819"/>
              <a:gd name="T23" fmla="*/ 933 h 4589"/>
              <a:gd name="T24" fmla="*/ 720 w 819"/>
              <a:gd name="T25" fmla="*/ 2053 h 4589"/>
              <a:gd name="T26" fmla="*/ 816 w 819"/>
              <a:gd name="T27" fmla="*/ 3725 h 4589"/>
              <a:gd name="T28" fmla="*/ 736 w 819"/>
              <a:gd name="T29" fmla="*/ 4589 h 458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819"/>
              <a:gd name="T46" fmla="*/ 0 h 4589"/>
              <a:gd name="T47" fmla="*/ 819 w 819"/>
              <a:gd name="T48" fmla="*/ 4589 h 4589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819" h="4589">
                <a:moveTo>
                  <a:pt x="0" y="4557"/>
                </a:moveTo>
                <a:cubicBezTo>
                  <a:pt x="22" y="4362"/>
                  <a:pt x="45" y="4168"/>
                  <a:pt x="48" y="3869"/>
                </a:cubicBezTo>
                <a:cubicBezTo>
                  <a:pt x="51" y="3570"/>
                  <a:pt x="21" y="3181"/>
                  <a:pt x="16" y="2765"/>
                </a:cubicBezTo>
                <a:cubicBezTo>
                  <a:pt x="11" y="2349"/>
                  <a:pt x="8" y="1704"/>
                  <a:pt x="16" y="1373"/>
                </a:cubicBezTo>
                <a:cubicBezTo>
                  <a:pt x="24" y="1042"/>
                  <a:pt x="64" y="989"/>
                  <a:pt x="64" y="781"/>
                </a:cubicBezTo>
                <a:cubicBezTo>
                  <a:pt x="64" y="573"/>
                  <a:pt x="13" y="250"/>
                  <a:pt x="16" y="125"/>
                </a:cubicBezTo>
                <a:cubicBezTo>
                  <a:pt x="19" y="0"/>
                  <a:pt x="27" y="48"/>
                  <a:pt x="80" y="29"/>
                </a:cubicBezTo>
                <a:cubicBezTo>
                  <a:pt x="133" y="10"/>
                  <a:pt x="243" y="13"/>
                  <a:pt x="336" y="13"/>
                </a:cubicBezTo>
                <a:cubicBezTo>
                  <a:pt x="429" y="13"/>
                  <a:pt x="584" y="16"/>
                  <a:pt x="640" y="29"/>
                </a:cubicBezTo>
                <a:cubicBezTo>
                  <a:pt x="696" y="42"/>
                  <a:pt x="667" y="41"/>
                  <a:pt x="672" y="93"/>
                </a:cubicBezTo>
                <a:cubicBezTo>
                  <a:pt x="677" y="145"/>
                  <a:pt x="656" y="201"/>
                  <a:pt x="672" y="341"/>
                </a:cubicBezTo>
                <a:cubicBezTo>
                  <a:pt x="688" y="481"/>
                  <a:pt x="760" y="648"/>
                  <a:pt x="768" y="933"/>
                </a:cubicBezTo>
                <a:cubicBezTo>
                  <a:pt x="776" y="1218"/>
                  <a:pt x="712" y="1588"/>
                  <a:pt x="720" y="2053"/>
                </a:cubicBezTo>
                <a:cubicBezTo>
                  <a:pt x="728" y="2518"/>
                  <a:pt x="813" y="3302"/>
                  <a:pt x="816" y="3725"/>
                </a:cubicBezTo>
                <a:cubicBezTo>
                  <a:pt x="819" y="4148"/>
                  <a:pt x="753" y="4409"/>
                  <a:pt x="736" y="4589"/>
                </a:cubicBezTo>
              </a:path>
            </a:pathLst>
          </a:custGeom>
          <a:blipFill dpi="0" rotWithShape="1">
            <a:blip r:embed="rId4" cstate="print"/>
            <a:srcRect/>
            <a:tile tx="0" ty="0" sx="100000" sy="100000" flip="none" algn="tl"/>
          </a:blipFill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4" name="Freeform 26" descr="Почтовая бумага"/>
          <p:cNvSpPr>
            <a:spLocks/>
          </p:cNvSpPr>
          <p:nvPr/>
        </p:nvSpPr>
        <p:spPr bwMode="auto">
          <a:xfrm>
            <a:off x="7964488" y="5537200"/>
            <a:ext cx="508000" cy="1320800"/>
          </a:xfrm>
          <a:custGeom>
            <a:avLst/>
            <a:gdLst>
              <a:gd name="T0" fmla="*/ 0 w 320"/>
              <a:gd name="T1" fmla="*/ 832 h 832"/>
              <a:gd name="T2" fmla="*/ 288 w 320"/>
              <a:gd name="T3" fmla="*/ 272 h 832"/>
              <a:gd name="T4" fmla="*/ 288 w 320"/>
              <a:gd name="T5" fmla="*/ 0 h 832"/>
              <a:gd name="T6" fmla="*/ 96 w 320"/>
              <a:gd name="T7" fmla="*/ 256 h 832"/>
              <a:gd name="T8" fmla="*/ 128 w 320"/>
              <a:gd name="T9" fmla="*/ 448 h 832"/>
              <a:gd name="T10" fmla="*/ 320 w 320"/>
              <a:gd name="T11" fmla="*/ 256 h 832"/>
              <a:gd name="T12" fmla="*/ 288 w 320"/>
              <a:gd name="T13" fmla="*/ 0 h 832"/>
              <a:gd name="T14" fmla="*/ 16 w 320"/>
              <a:gd name="T15" fmla="*/ 16 h 832"/>
              <a:gd name="T16" fmla="*/ 32 w 320"/>
              <a:gd name="T17" fmla="*/ 288 h 832"/>
              <a:gd name="T18" fmla="*/ 96 w 320"/>
              <a:gd name="T19" fmla="*/ 256 h 832"/>
              <a:gd name="T20" fmla="*/ 32 w 320"/>
              <a:gd name="T21" fmla="*/ 272 h 832"/>
              <a:gd name="T22" fmla="*/ 48 w 320"/>
              <a:gd name="T23" fmla="*/ 736 h 832"/>
              <a:gd name="T24" fmla="*/ 48 w 320"/>
              <a:gd name="T25" fmla="*/ 496 h 832"/>
              <a:gd name="T26" fmla="*/ 128 w 320"/>
              <a:gd name="T27" fmla="*/ 432 h 832"/>
              <a:gd name="T28" fmla="*/ 176 w 320"/>
              <a:gd name="T29" fmla="*/ 368 h 832"/>
              <a:gd name="T30" fmla="*/ 128 w 320"/>
              <a:gd name="T31" fmla="*/ 208 h 832"/>
              <a:gd name="T32" fmla="*/ 160 w 320"/>
              <a:gd name="T33" fmla="*/ 160 h 832"/>
              <a:gd name="T34" fmla="*/ 224 w 320"/>
              <a:gd name="T35" fmla="*/ 352 h 832"/>
              <a:gd name="T36" fmla="*/ 272 w 320"/>
              <a:gd name="T37" fmla="*/ 288 h 832"/>
              <a:gd name="T38" fmla="*/ 192 w 320"/>
              <a:gd name="T39" fmla="*/ 112 h 832"/>
              <a:gd name="T40" fmla="*/ 240 w 320"/>
              <a:gd name="T41" fmla="*/ 80 h 832"/>
              <a:gd name="T42" fmla="*/ 288 w 320"/>
              <a:gd name="T43" fmla="*/ 256 h 83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20"/>
              <a:gd name="T67" fmla="*/ 0 h 832"/>
              <a:gd name="T68" fmla="*/ 320 w 320"/>
              <a:gd name="T69" fmla="*/ 832 h 832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20" h="832">
                <a:moveTo>
                  <a:pt x="0" y="832"/>
                </a:moveTo>
                <a:lnTo>
                  <a:pt x="288" y="272"/>
                </a:lnTo>
                <a:lnTo>
                  <a:pt x="288" y="0"/>
                </a:lnTo>
                <a:lnTo>
                  <a:pt x="96" y="256"/>
                </a:lnTo>
                <a:lnTo>
                  <a:pt x="128" y="448"/>
                </a:lnTo>
                <a:lnTo>
                  <a:pt x="320" y="256"/>
                </a:lnTo>
                <a:lnTo>
                  <a:pt x="288" y="0"/>
                </a:lnTo>
                <a:lnTo>
                  <a:pt x="16" y="16"/>
                </a:lnTo>
                <a:lnTo>
                  <a:pt x="32" y="288"/>
                </a:lnTo>
                <a:lnTo>
                  <a:pt x="96" y="256"/>
                </a:lnTo>
                <a:lnTo>
                  <a:pt x="32" y="272"/>
                </a:lnTo>
                <a:lnTo>
                  <a:pt x="48" y="736"/>
                </a:lnTo>
                <a:lnTo>
                  <a:pt x="48" y="496"/>
                </a:lnTo>
                <a:lnTo>
                  <a:pt x="128" y="432"/>
                </a:lnTo>
                <a:lnTo>
                  <a:pt x="176" y="368"/>
                </a:lnTo>
                <a:lnTo>
                  <a:pt x="128" y="208"/>
                </a:lnTo>
                <a:lnTo>
                  <a:pt x="160" y="160"/>
                </a:lnTo>
                <a:lnTo>
                  <a:pt x="224" y="352"/>
                </a:lnTo>
                <a:lnTo>
                  <a:pt x="272" y="288"/>
                </a:lnTo>
                <a:lnTo>
                  <a:pt x="192" y="112"/>
                </a:lnTo>
                <a:lnTo>
                  <a:pt x="240" y="80"/>
                </a:lnTo>
                <a:lnTo>
                  <a:pt x="288" y="256"/>
                </a:lnTo>
              </a:path>
            </a:pathLst>
          </a:custGeom>
          <a:blipFill dpi="0" rotWithShape="1">
            <a:blip r:embed="rId5" cstate="print"/>
            <a:srcRect/>
            <a:tile tx="0" ty="0" sx="100000" sy="100000" flip="none" algn="tl"/>
          </a:blipFill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5" name="Freeform 27"/>
          <p:cNvSpPr>
            <a:spLocks/>
          </p:cNvSpPr>
          <p:nvPr/>
        </p:nvSpPr>
        <p:spPr bwMode="auto">
          <a:xfrm rot="463622">
            <a:off x="8086725" y="6057900"/>
            <a:ext cx="377825" cy="703263"/>
          </a:xfrm>
          <a:custGeom>
            <a:avLst/>
            <a:gdLst>
              <a:gd name="T0" fmla="*/ 291 w 366"/>
              <a:gd name="T1" fmla="*/ 168 h 667"/>
              <a:gd name="T2" fmla="*/ 243 w 366"/>
              <a:gd name="T3" fmla="*/ 104 h 667"/>
              <a:gd name="T4" fmla="*/ 195 w 366"/>
              <a:gd name="T5" fmla="*/ 168 h 667"/>
              <a:gd name="T6" fmla="*/ 307 w 366"/>
              <a:gd name="T7" fmla="*/ 232 h 667"/>
              <a:gd name="T8" fmla="*/ 355 w 366"/>
              <a:gd name="T9" fmla="*/ 120 h 667"/>
              <a:gd name="T10" fmla="*/ 355 w 366"/>
              <a:gd name="T11" fmla="*/ 56 h 667"/>
              <a:gd name="T12" fmla="*/ 291 w 366"/>
              <a:gd name="T13" fmla="*/ 8 h 667"/>
              <a:gd name="T14" fmla="*/ 227 w 366"/>
              <a:gd name="T15" fmla="*/ 8 h 667"/>
              <a:gd name="T16" fmla="*/ 163 w 366"/>
              <a:gd name="T17" fmla="*/ 56 h 667"/>
              <a:gd name="T18" fmla="*/ 115 w 366"/>
              <a:gd name="T19" fmla="*/ 168 h 667"/>
              <a:gd name="T20" fmla="*/ 147 w 366"/>
              <a:gd name="T21" fmla="*/ 264 h 667"/>
              <a:gd name="T22" fmla="*/ 227 w 366"/>
              <a:gd name="T23" fmla="*/ 328 h 667"/>
              <a:gd name="T24" fmla="*/ 275 w 366"/>
              <a:gd name="T25" fmla="*/ 520 h 667"/>
              <a:gd name="T26" fmla="*/ 211 w 366"/>
              <a:gd name="T27" fmla="*/ 632 h 667"/>
              <a:gd name="T28" fmla="*/ 131 w 366"/>
              <a:gd name="T29" fmla="*/ 664 h 667"/>
              <a:gd name="T30" fmla="*/ 51 w 366"/>
              <a:gd name="T31" fmla="*/ 616 h 667"/>
              <a:gd name="T32" fmla="*/ 3 w 366"/>
              <a:gd name="T33" fmla="*/ 536 h 667"/>
              <a:gd name="T34" fmla="*/ 67 w 366"/>
              <a:gd name="T35" fmla="*/ 424 h 667"/>
              <a:gd name="T36" fmla="*/ 179 w 366"/>
              <a:gd name="T37" fmla="*/ 472 h 667"/>
              <a:gd name="T38" fmla="*/ 163 w 366"/>
              <a:gd name="T39" fmla="*/ 552 h 667"/>
              <a:gd name="T40" fmla="*/ 83 w 366"/>
              <a:gd name="T41" fmla="*/ 568 h 667"/>
              <a:gd name="T42" fmla="*/ 83 w 366"/>
              <a:gd name="T43" fmla="*/ 504 h 667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66"/>
              <a:gd name="T67" fmla="*/ 0 h 667"/>
              <a:gd name="T68" fmla="*/ 366 w 366"/>
              <a:gd name="T69" fmla="*/ 667 h 667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66" h="667">
                <a:moveTo>
                  <a:pt x="291" y="168"/>
                </a:moveTo>
                <a:cubicBezTo>
                  <a:pt x="283" y="157"/>
                  <a:pt x="259" y="104"/>
                  <a:pt x="243" y="104"/>
                </a:cubicBezTo>
                <a:cubicBezTo>
                  <a:pt x="227" y="104"/>
                  <a:pt x="184" y="147"/>
                  <a:pt x="195" y="168"/>
                </a:cubicBezTo>
                <a:cubicBezTo>
                  <a:pt x="206" y="189"/>
                  <a:pt x="280" y="240"/>
                  <a:pt x="307" y="232"/>
                </a:cubicBezTo>
                <a:cubicBezTo>
                  <a:pt x="334" y="224"/>
                  <a:pt x="347" y="149"/>
                  <a:pt x="355" y="120"/>
                </a:cubicBezTo>
                <a:cubicBezTo>
                  <a:pt x="363" y="91"/>
                  <a:pt x="366" y="75"/>
                  <a:pt x="355" y="56"/>
                </a:cubicBezTo>
                <a:cubicBezTo>
                  <a:pt x="344" y="37"/>
                  <a:pt x="312" y="16"/>
                  <a:pt x="291" y="8"/>
                </a:cubicBezTo>
                <a:cubicBezTo>
                  <a:pt x="270" y="0"/>
                  <a:pt x="248" y="0"/>
                  <a:pt x="227" y="8"/>
                </a:cubicBezTo>
                <a:cubicBezTo>
                  <a:pt x="206" y="16"/>
                  <a:pt x="182" y="29"/>
                  <a:pt x="163" y="56"/>
                </a:cubicBezTo>
                <a:cubicBezTo>
                  <a:pt x="144" y="83"/>
                  <a:pt x="118" y="133"/>
                  <a:pt x="115" y="168"/>
                </a:cubicBezTo>
                <a:cubicBezTo>
                  <a:pt x="112" y="203"/>
                  <a:pt x="128" y="237"/>
                  <a:pt x="147" y="264"/>
                </a:cubicBezTo>
                <a:cubicBezTo>
                  <a:pt x="166" y="291"/>
                  <a:pt x="206" y="285"/>
                  <a:pt x="227" y="328"/>
                </a:cubicBezTo>
                <a:cubicBezTo>
                  <a:pt x="248" y="371"/>
                  <a:pt x="278" y="469"/>
                  <a:pt x="275" y="520"/>
                </a:cubicBezTo>
                <a:cubicBezTo>
                  <a:pt x="272" y="571"/>
                  <a:pt x="235" y="608"/>
                  <a:pt x="211" y="632"/>
                </a:cubicBezTo>
                <a:cubicBezTo>
                  <a:pt x="187" y="656"/>
                  <a:pt x="158" y="667"/>
                  <a:pt x="131" y="664"/>
                </a:cubicBezTo>
                <a:cubicBezTo>
                  <a:pt x="104" y="661"/>
                  <a:pt x="72" y="637"/>
                  <a:pt x="51" y="616"/>
                </a:cubicBezTo>
                <a:cubicBezTo>
                  <a:pt x="30" y="595"/>
                  <a:pt x="0" y="568"/>
                  <a:pt x="3" y="536"/>
                </a:cubicBezTo>
                <a:cubicBezTo>
                  <a:pt x="6" y="504"/>
                  <a:pt x="38" y="435"/>
                  <a:pt x="67" y="424"/>
                </a:cubicBezTo>
                <a:cubicBezTo>
                  <a:pt x="96" y="413"/>
                  <a:pt x="163" y="451"/>
                  <a:pt x="179" y="472"/>
                </a:cubicBezTo>
                <a:cubicBezTo>
                  <a:pt x="195" y="493"/>
                  <a:pt x="179" y="536"/>
                  <a:pt x="163" y="552"/>
                </a:cubicBezTo>
                <a:cubicBezTo>
                  <a:pt x="147" y="568"/>
                  <a:pt x="96" y="576"/>
                  <a:pt x="83" y="568"/>
                </a:cubicBezTo>
                <a:cubicBezTo>
                  <a:pt x="70" y="560"/>
                  <a:pt x="83" y="517"/>
                  <a:pt x="83" y="504"/>
                </a:cubicBezTo>
              </a:path>
            </a:pathLst>
          </a:custGeom>
          <a:noFill/>
          <a:ln w="28575">
            <a:solidFill>
              <a:srgbClr val="99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6" name="Freeform 28" descr="Почтовая бумага"/>
          <p:cNvSpPr>
            <a:spLocks/>
          </p:cNvSpPr>
          <p:nvPr/>
        </p:nvSpPr>
        <p:spPr bwMode="auto">
          <a:xfrm>
            <a:off x="7862888" y="1600200"/>
            <a:ext cx="508000" cy="1320800"/>
          </a:xfrm>
          <a:custGeom>
            <a:avLst/>
            <a:gdLst>
              <a:gd name="T0" fmla="*/ 0 w 320"/>
              <a:gd name="T1" fmla="*/ 832 h 832"/>
              <a:gd name="T2" fmla="*/ 288 w 320"/>
              <a:gd name="T3" fmla="*/ 272 h 832"/>
              <a:gd name="T4" fmla="*/ 288 w 320"/>
              <a:gd name="T5" fmla="*/ 0 h 832"/>
              <a:gd name="T6" fmla="*/ 96 w 320"/>
              <a:gd name="T7" fmla="*/ 256 h 832"/>
              <a:gd name="T8" fmla="*/ 128 w 320"/>
              <a:gd name="T9" fmla="*/ 448 h 832"/>
              <a:gd name="T10" fmla="*/ 320 w 320"/>
              <a:gd name="T11" fmla="*/ 256 h 832"/>
              <a:gd name="T12" fmla="*/ 288 w 320"/>
              <a:gd name="T13" fmla="*/ 0 h 832"/>
              <a:gd name="T14" fmla="*/ 16 w 320"/>
              <a:gd name="T15" fmla="*/ 16 h 832"/>
              <a:gd name="T16" fmla="*/ 32 w 320"/>
              <a:gd name="T17" fmla="*/ 288 h 832"/>
              <a:gd name="T18" fmla="*/ 96 w 320"/>
              <a:gd name="T19" fmla="*/ 256 h 832"/>
              <a:gd name="T20" fmla="*/ 32 w 320"/>
              <a:gd name="T21" fmla="*/ 272 h 832"/>
              <a:gd name="T22" fmla="*/ 48 w 320"/>
              <a:gd name="T23" fmla="*/ 736 h 832"/>
              <a:gd name="T24" fmla="*/ 48 w 320"/>
              <a:gd name="T25" fmla="*/ 496 h 832"/>
              <a:gd name="T26" fmla="*/ 128 w 320"/>
              <a:gd name="T27" fmla="*/ 432 h 832"/>
              <a:gd name="T28" fmla="*/ 176 w 320"/>
              <a:gd name="T29" fmla="*/ 368 h 832"/>
              <a:gd name="T30" fmla="*/ 128 w 320"/>
              <a:gd name="T31" fmla="*/ 208 h 832"/>
              <a:gd name="T32" fmla="*/ 160 w 320"/>
              <a:gd name="T33" fmla="*/ 160 h 832"/>
              <a:gd name="T34" fmla="*/ 224 w 320"/>
              <a:gd name="T35" fmla="*/ 352 h 832"/>
              <a:gd name="T36" fmla="*/ 272 w 320"/>
              <a:gd name="T37" fmla="*/ 288 h 832"/>
              <a:gd name="T38" fmla="*/ 192 w 320"/>
              <a:gd name="T39" fmla="*/ 112 h 832"/>
              <a:gd name="T40" fmla="*/ 240 w 320"/>
              <a:gd name="T41" fmla="*/ 80 h 832"/>
              <a:gd name="T42" fmla="*/ 288 w 320"/>
              <a:gd name="T43" fmla="*/ 256 h 83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20"/>
              <a:gd name="T67" fmla="*/ 0 h 832"/>
              <a:gd name="T68" fmla="*/ 320 w 320"/>
              <a:gd name="T69" fmla="*/ 832 h 832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20" h="832">
                <a:moveTo>
                  <a:pt x="0" y="832"/>
                </a:moveTo>
                <a:lnTo>
                  <a:pt x="288" y="272"/>
                </a:lnTo>
                <a:lnTo>
                  <a:pt x="288" y="0"/>
                </a:lnTo>
                <a:lnTo>
                  <a:pt x="96" y="256"/>
                </a:lnTo>
                <a:lnTo>
                  <a:pt x="128" y="448"/>
                </a:lnTo>
                <a:lnTo>
                  <a:pt x="320" y="256"/>
                </a:lnTo>
                <a:lnTo>
                  <a:pt x="288" y="0"/>
                </a:lnTo>
                <a:lnTo>
                  <a:pt x="16" y="16"/>
                </a:lnTo>
                <a:lnTo>
                  <a:pt x="32" y="288"/>
                </a:lnTo>
                <a:lnTo>
                  <a:pt x="96" y="256"/>
                </a:lnTo>
                <a:lnTo>
                  <a:pt x="32" y="272"/>
                </a:lnTo>
                <a:lnTo>
                  <a:pt x="48" y="736"/>
                </a:lnTo>
                <a:lnTo>
                  <a:pt x="48" y="496"/>
                </a:lnTo>
                <a:lnTo>
                  <a:pt x="128" y="432"/>
                </a:lnTo>
                <a:lnTo>
                  <a:pt x="176" y="368"/>
                </a:lnTo>
                <a:lnTo>
                  <a:pt x="128" y="208"/>
                </a:lnTo>
                <a:lnTo>
                  <a:pt x="160" y="160"/>
                </a:lnTo>
                <a:lnTo>
                  <a:pt x="224" y="352"/>
                </a:lnTo>
                <a:lnTo>
                  <a:pt x="272" y="288"/>
                </a:lnTo>
                <a:lnTo>
                  <a:pt x="192" y="112"/>
                </a:lnTo>
                <a:lnTo>
                  <a:pt x="240" y="80"/>
                </a:lnTo>
                <a:lnTo>
                  <a:pt x="288" y="256"/>
                </a:lnTo>
              </a:path>
            </a:pathLst>
          </a:custGeom>
          <a:blipFill dpi="0" rotWithShape="1">
            <a:blip r:embed="rId5" cstate="print"/>
            <a:srcRect/>
            <a:tile tx="0" ty="0" sx="100000" sy="100000" flip="none" algn="tl"/>
          </a:blipFill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7" name="Freeform 29"/>
          <p:cNvSpPr>
            <a:spLocks/>
          </p:cNvSpPr>
          <p:nvPr/>
        </p:nvSpPr>
        <p:spPr bwMode="auto">
          <a:xfrm rot="463622">
            <a:off x="7985125" y="2120900"/>
            <a:ext cx="377825" cy="703263"/>
          </a:xfrm>
          <a:custGeom>
            <a:avLst/>
            <a:gdLst>
              <a:gd name="T0" fmla="*/ 291 w 366"/>
              <a:gd name="T1" fmla="*/ 168 h 667"/>
              <a:gd name="T2" fmla="*/ 243 w 366"/>
              <a:gd name="T3" fmla="*/ 104 h 667"/>
              <a:gd name="T4" fmla="*/ 195 w 366"/>
              <a:gd name="T5" fmla="*/ 168 h 667"/>
              <a:gd name="T6" fmla="*/ 307 w 366"/>
              <a:gd name="T7" fmla="*/ 232 h 667"/>
              <a:gd name="T8" fmla="*/ 355 w 366"/>
              <a:gd name="T9" fmla="*/ 120 h 667"/>
              <a:gd name="T10" fmla="*/ 355 w 366"/>
              <a:gd name="T11" fmla="*/ 56 h 667"/>
              <a:gd name="T12" fmla="*/ 291 w 366"/>
              <a:gd name="T13" fmla="*/ 8 h 667"/>
              <a:gd name="T14" fmla="*/ 227 w 366"/>
              <a:gd name="T15" fmla="*/ 8 h 667"/>
              <a:gd name="T16" fmla="*/ 163 w 366"/>
              <a:gd name="T17" fmla="*/ 56 h 667"/>
              <a:gd name="T18" fmla="*/ 115 w 366"/>
              <a:gd name="T19" fmla="*/ 168 h 667"/>
              <a:gd name="T20" fmla="*/ 147 w 366"/>
              <a:gd name="T21" fmla="*/ 264 h 667"/>
              <a:gd name="T22" fmla="*/ 227 w 366"/>
              <a:gd name="T23" fmla="*/ 328 h 667"/>
              <a:gd name="T24" fmla="*/ 275 w 366"/>
              <a:gd name="T25" fmla="*/ 520 h 667"/>
              <a:gd name="T26" fmla="*/ 211 w 366"/>
              <a:gd name="T27" fmla="*/ 632 h 667"/>
              <a:gd name="T28" fmla="*/ 131 w 366"/>
              <a:gd name="T29" fmla="*/ 664 h 667"/>
              <a:gd name="T30" fmla="*/ 51 w 366"/>
              <a:gd name="T31" fmla="*/ 616 h 667"/>
              <a:gd name="T32" fmla="*/ 3 w 366"/>
              <a:gd name="T33" fmla="*/ 536 h 667"/>
              <a:gd name="T34" fmla="*/ 67 w 366"/>
              <a:gd name="T35" fmla="*/ 424 h 667"/>
              <a:gd name="T36" fmla="*/ 179 w 366"/>
              <a:gd name="T37" fmla="*/ 472 h 667"/>
              <a:gd name="T38" fmla="*/ 163 w 366"/>
              <a:gd name="T39" fmla="*/ 552 h 667"/>
              <a:gd name="T40" fmla="*/ 83 w 366"/>
              <a:gd name="T41" fmla="*/ 568 h 667"/>
              <a:gd name="T42" fmla="*/ 83 w 366"/>
              <a:gd name="T43" fmla="*/ 504 h 667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66"/>
              <a:gd name="T67" fmla="*/ 0 h 667"/>
              <a:gd name="T68" fmla="*/ 366 w 366"/>
              <a:gd name="T69" fmla="*/ 667 h 667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66" h="667">
                <a:moveTo>
                  <a:pt x="291" y="168"/>
                </a:moveTo>
                <a:cubicBezTo>
                  <a:pt x="283" y="157"/>
                  <a:pt x="259" y="104"/>
                  <a:pt x="243" y="104"/>
                </a:cubicBezTo>
                <a:cubicBezTo>
                  <a:pt x="227" y="104"/>
                  <a:pt x="184" y="147"/>
                  <a:pt x="195" y="168"/>
                </a:cubicBezTo>
                <a:cubicBezTo>
                  <a:pt x="206" y="189"/>
                  <a:pt x="280" y="240"/>
                  <a:pt x="307" y="232"/>
                </a:cubicBezTo>
                <a:cubicBezTo>
                  <a:pt x="334" y="224"/>
                  <a:pt x="347" y="149"/>
                  <a:pt x="355" y="120"/>
                </a:cubicBezTo>
                <a:cubicBezTo>
                  <a:pt x="363" y="91"/>
                  <a:pt x="366" y="75"/>
                  <a:pt x="355" y="56"/>
                </a:cubicBezTo>
                <a:cubicBezTo>
                  <a:pt x="344" y="37"/>
                  <a:pt x="312" y="16"/>
                  <a:pt x="291" y="8"/>
                </a:cubicBezTo>
                <a:cubicBezTo>
                  <a:pt x="270" y="0"/>
                  <a:pt x="248" y="0"/>
                  <a:pt x="227" y="8"/>
                </a:cubicBezTo>
                <a:cubicBezTo>
                  <a:pt x="206" y="16"/>
                  <a:pt x="182" y="29"/>
                  <a:pt x="163" y="56"/>
                </a:cubicBezTo>
                <a:cubicBezTo>
                  <a:pt x="144" y="83"/>
                  <a:pt x="118" y="133"/>
                  <a:pt x="115" y="168"/>
                </a:cubicBezTo>
                <a:cubicBezTo>
                  <a:pt x="112" y="203"/>
                  <a:pt x="128" y="237"/>
                  <a:pt x="147" y="264"/>
                </a:cubicBezTo>
                <a:cubicBezTo>
                  <a:pt x="166" y="291"/>
                  <a:pt x="206" y="285"/>
                  <a:pt x="227" y="328"/>
                </a:cubicBezTo>
                <a:cubicBezTo>
                  <a:pt x="248" y="371"/>
                  <a:pt x="278" y="469"/>
                  <a:pt x="275" y="520"/>
                </a:cubicBezTo>
                <a:cubicBezTo>
                  <a:pt x="272" y="571"/>
                  <a:pt x="235" y="608"/>
                  <a:pt x="211" y="632"/>
                </a:cubicBezTo>
                <a:cubicBezTo>
                  <a:pt x="187" y="656"/>
                  <a:pt x="158" y="667"/>
                  <a:pt x="131" y="664"/>
                </a:cubicBezTo>
                <a:cubicBezTo>
                  <a:pt x="104" y="661"/>
                  <a:pt x="72" y="637"/>
                  <a:pt x="51" y="616"/>
                </a:cubicBezTo>
                <a:cubicBezTo>
                  <a:pt x="30" y="595"/>
                  <a:pt x="0" y="568"/>
                  <a:pt x="3" y="536"/>
                </a:cubicBezTo>
                <a:cubicBezTo>
                  <a:pt x="6" y="504"/>
                  <a:pt x="38" y="435"/>
                  <a:pt x="67" y="424"/>
                </a:cubicBezTo>
                <a:cubicBezTo>
                  <a:pt x="96" y="413"/>
                  <a:pt x="163" y="451"/>
                  <a:pt x="179" y="472"/>
                </a:cubicBezTo>
                <a:cubicBezTo>
                  <a:pt x="195" y="493"/>
                  <a:pt x="179" y="536"/>
                  <a:pt x="163" y="552"/>
                </a:cubicBezTo>
                <a:cubicBezTo>
                  <a:pt x="147" y="568"/>
                  <a:pt x="96" y="576"/>
                  <a:pt x="83" y="568"/>
                </a:cubicBezTo>
                <a:cubicBezTo>
                  <a:pt x="70" y="560"/>
                  <a:pt x="83" y="517"/>
                  <a:pt x="83" y="504"/>
                </a:cubicBezTo>
              </a:path>
            </a:pathLst>
          </a:custGeom>
          <a:noFill/>
          <a:ln w="28575">
            <a:solidFill>
              <a:srgbClr val="99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8" name="Freeform 30"/>
          <p:cNvSpPr>
            <a:spLocks/>
          </p:cNvSpPr>
          <p:nvPr/>
        </p:nvSpPr>
        <p:spPr bwMode="auto">
          <a:xfrm rot="463622">
            <a:off x="8010525" y="4025900"/>
            <a:ext cx="377825" cy="703263"/>
          </a:xfrm>
          <a:custGeom>
            <a:avLst/>
            <a:gdLst>
              <a:gd name="T0" fmla="*/ 291 w 366"/>
              <a:gd name="T1" fmla="*/ 168 h 667"/>
              <a:gd name="T2" fmla="*/ 243 w 366"/>
              <a:gd name="T3" fmla="*/ 104 h 667"/>
              <a:gd name="T4" fmla="*/ 195 w 366"/>
              <a:gd name="T5" fmla="*/ 168 h 667"/>
              <a:gd name="T6" fmla="*/ 307 w 366"/>
              <a:gd name="T7" fmla="*/ 232 h 667"/>
              <a:gd name="T8" fmla="*/ 355 w 366"/>
              <a:gd name="T9" fmla="*/ 120 h 667"/>
              <a:gd name="T10" fmla="*/ 355 w 366"/>
              <a:gd name="T11" fmla="*/ 56 h 667"/>
              <a:gd name="T12" fmla="*/ 291 w 366"/>
              <a:gd name="T13" fmla="*/ 8 h 667"/>
              <a:gd name="T14" fmla="*/ 227 w 366"/>
              <a:gd name="T15" fmla="*/ 8 h 667"/>
              <a:gd name="T16" fmla="*/ 163 w 366"/>
              <a:gd name="T17" fmla="*/ 56 h 667"/>
              <a:gd name="T18" fmla="*/ 115 w 366"/>
              <a:gd name="T19" fmla="*/ 168 h 667"/>
              <a:gd name="T20" fmla="*/ 147 w 366"/>
              <a:gd name="T21" fmla="*/ 264 h 667"/>
              <a:gd name="T22" fmla="*/ 227 w 366"/>
              <a:gd name="T23" fmla="*/ 328 h 667"/>
              <a:gd name="T24" fmla="*/ 275 w 366"/>
              <a:gd name="T25" fmla="*/ 520 h 667"/>
              <a:gd name="T26" fmla="*/ 211 w 366"/>
              <a:gd name="T27" fmla="*/ 632 h 667"/>
              <a:gd name="T28" fmla="*/ 131 w 366"/>
              <a:gd name="T29" fmla="*/ 664 h 667"/>
              <a:gd name="T30" fmla="*/ 51 w 366"/>
              <a:gd name="T31" fmla="*/ 616 h 667"/>
              <a:gd name="T32" fmla="*/ 3 w 366"/>
              <a:gd name="T33" fmla="*/ 536 h 667"/>
              <a:gd name="T34" fmla="*/ 67 w 366"/>
              <a:gd name="T35" fmla="*/ 424 h 667"/>
              <a:gd name="T36" fmla="*/ 179 w 366"/>
              <a:gd name="T37" fmla="*/ 472 h 667"/>
              <a:gd name="T38" fmla="*/ 163 w 366"/>
              <a:gd name="T39" fmla="*/ 552 h 667"/>
              <a:gd name="T40" fmla="*/ 83 w 366"/>
              <a:gd name="T41" fmla="*/ 568 h 667"/>
              <a:gd name="T42" fmla="*/ 83 w 366"/>
              <a:gd name="T43" fmla="*/ 504 h 667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66"/>
              <a:gd name="T67" fmla="*/ 0 h 667"/>
              <a:gd name="T68" fmla="*/ 366 w 366"/>
              <a:gd name="T69" fmla="*/ 667 h 667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66" h="667">
                <a:moveTo>
                  <a:pt x="291" y="168"/>
                </a:moveTo>
                <a:cubicBezTo>
                  <a:pt x="283" y="157"/>
                  <a:pt x="259" y="104"/>
                  <a:pt x="243" y="104"/>
                </a:cubicBezTo>
                <a:cubicBezTo>
                  <a:pt x="227" y="104"/>
                  <a:pt x="184" y="147"/>
                  <a:pt x="195" y="168"/>
                </a:cubicBezTo>
                <a:cubicBezTo>
                  <a:pt x="206" y="189"/>
                  <a:pt x="280" y="240"/>
                  <a:pt x="307" y="232"/>
                </a:cubicBezTo>
                <a:cubicBezTo>
                  <a:pt x="334" y="224"/>
                  <a:pt x="347" y="149"/>
                  <a:pt x="355" y="120"/>
                </a:cubicBezTo>
                <a:cubicBezTo>
                  <a:pt x="363" y="91"/>
                  <a:pt x="366" y="75"/>
                  <a:pt x="355" y="56"/>
                </a:cubicBezTo>
                <a:cubicBezTo>
                  <a:pt x="344" y="37"/>
                  <a:pt x="312" y="16"/>
                  <a:pt x="291" y="8"/>
                </a:cubicBezTo>
                <a:cubicBezTo>
                  <a:pt x="270" y="0"/>
                  <a:pt x="248" y="0"/>
                  <a:pt x="227" y="8"/>
                </a:cubicBezTo>
                <a:cubicBezTo>
                  <a:pt x="206" y="16"/>
                  <a:pt x="182" y="29"/>
                  <a:pt x="163" y="56"/>
                </a:cubicBezTo>
                <a:cubicBezTo>
                  <a:pt x="144" y="83"/>
                  <a:pt x="118" y="133"/>
                  <a:pt x="115" y="168"/>
                </a:cubicBezTo>
                <a:cubicBezTo>
                  <a:pt x="112" y="203"/>
                  <a:pt x="128" y="237"/>
                  <a:pt x="147" y="264"/>
                </a:cubicBezTo>
                <a:cubicBezTo>
                  <a:pt x="166" y="291"/>
                  <a:pt x="206" y="285"/>
                  <a:pt x="227" y="328"/>
                </a:cubicBezTo>
                <a:cubicBezTo>
                  <a:pt x="248" y="371"/>
                  <a:pt x="278" y="469"/>
                  <a:pt x="275" y="520"/>
                </a:cubicBezTo>
                <a:cubicBezTo>
                  <a:pt x="272" y="571"/>
                  <a:pt x="235" y="608"/>
                  <a:pt x="211" y="632"/>
                </a:cubicBezTo>
                <a:cubicBezTo>
                  <a:pt x="187" y="656"/>
                  <a:pt x="158" y="667"/>
                  <a:pt x="131" y="664"/>
                </a:cubicBezTo>
                <a:cubicBezTo>
                  <a:pt x="104" y="661"/>
                  <a:pt x="72" y="637"/>
                  <a:pt x="51" y="616"/>
                </a:cubicBezTo>
                <a:cubicBezTo>
                  <a:pt x="30" y="595"/>
                  <a:pt x="0" y="568"/>
                  <a:pt x="3" y="536"/>
                </a:cubicBezTo>
                <a:cubicBezTo>
                  <a:pt x="6" y="504"/>
                  <a:pt x="38" y="435"/>
                  <a:pt x="67" y="424"/>
                </a:cubicBezTo>
                <a:cubicBezTo>
                  <a:pt x="96" y="413"/>
                  <a:pt x="163" y="451"/>
                  <a:pt x="179" y="472"/>
                </a:cubicBezTo>
                <a:cubicBezTo>
                  <a:pt x="195" y="493"/>
                  <a:pt x="179" y="536"/>
                  <a:pt x="163" y="552"/>
                </a:cubicBezTo>
                <a:cubicBezTo>
                  <a:pt x="147" y="568"/>
                  <a:pt x="96" y="576"/>
                  <a:pt x="83" y="568"/>
                </a:cubicBezTo>
                <a:cubicBezTo>
                  <a:pt x="70" y="560"/>
                  <a:pt x="83" y="517"/>
                  <a:pt x="83" y="504"/>
                </a:cubicBezTo>
              </a:path>
            </a:pathLst>
          </a:custGeom>
          <a:noFill/>
          <a:ln w="28575">
            <a:solidFill>
              <a:srgbClr val="99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9" name="Freeform 31"/>
          <p:cNvSpPr>
            <a:spLocks/>
          </p:cNvSpPr>
          <p:nvPr/>
        </p:nvSpPr>
        <p:spPr bwMode="auto">
          <a:xfrm>
            <a:off x="7926388" y="3556000"/>
            <a:ext cx="457200" cy="609600"/>
          </a:xfrm>
          <a:custGeom>
            <a:avLst/>
            <a:gdLst>
              <a:gd name="T0" fmla="*/ 288 w 288"/>
              <a:gd name="T1" fmla="*/ 0 h 384"/>
              <a:gd name="T2" fmla="*/ 0 w 288"/>
              <a:gd name="T3" fmla="*/ 240 h 384"/>
              <a:gd name="T4" fmla="*/ 64 w 288"/>
              <a:gd name="T5" fmla="*/ 224 h 384"/>
              <a:gd name="T6" fmla="*/ 96 w 288"/>
              <a:gd name="T7" fmla="*/ 384 h 384"/>
              <a:gd name="T8" fmla="*/ 144 w 288"/>
              <a:gd name="T9" fmla="*/ 352 h 384"/>
              <a:gd name="T10" fmla="*/ 80 w 288"/>
              <a:gd name="T11" fmla="*/ 176 h 384"/>
              <a:gd name="T12" fmla="*/ 160 w 288"/>
              <a:gd name="T13" fmla="*/ 112 h 384"/>
              <a:gd name="T14" fmla="*/ 208 w 288"/>
              <a:gd name="T15" fmla="*/ 320 h 384"/>
              <a:gd name="T16" fmla="*/ 256 w 288"/>
              <a:gd name="T17" fmla="*/ 256 h 384"/>
              <a:gd name="T18" fmla="*/ 208 w 288"/>
              <a:gd name="T19" fmla="*/ 64 h 384"/>
              <a:gd name="T20" fmla="*/ 288 w 288"/>
              <a:gd name="T21" fmla="*/ 192 h 38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88"/>
              <a:gd name="T34" fmla="*/ 0 h 384"/>
              <a:gd name="T35" fmla="*/ 288 w 288"/>
              <a:gd name="T36" fmla="*/ 384 h 384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88" h="384">
                <a:moveTo>
                  <a:pt x="288" y="0"/>
                </a:moveTo>
                <a:lnTo>
                  <a:pt x="0" y="240"/>
                </a:lnTo>
                <a:lnTo>
                  <a:pt x="64" y="224"/>
                </a:lnTo>
                <a:lnTo>
                  <a:pt x="96" y="384"/>
                </a:lnTo>
                <a:lnTo>
                  <a:pt x="144" y="352"/>
                </a:lnTo>
                <a:lnTo>
                  <a:pt x="80" y="176"/>
                </a:lnTo>
                <a:lnTo>
                  <a:pt x="160" y="112"/>
                </a:lnTo>
                <a:lnTo>
                  <a:pt x="208" y="320"/>
                </a:lnTo>
                <a:lnTo>
                  <a:pt x="256" y="256"/>
                </a:lnTo>
                <a:lnTo>
                  <a:pt x="208" y="64"/>
                </a:lnTo>
                <a:lnTo>
                  <a:pt x="288" y="192"/>
                </a:lnTo>
              </a:path>
            </a:pathLst>
          </a:custGeom>
          <a:noFill/>
          <a:ln w="28575">
            <a:solidFill>
              <a:srgbClr val="99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0" name="Group 32"/>
          <p:cNvGrpSpPr>
            <a:grpSpLocks/>
          </p:cNvGrpSpPr>
          <p:nvPr/>
        </p:nvGrpSpPr>
        <p:grpSpPr bwMode="auto">
          <a:xfrm>
            <a:off x="6848475" y="149225"/>
            <a:ext cx="442913" cy="603250"/>
            <a:chOff x="2208" y="3264"/>
            <a:chExt cx="279" cy="380"/>
          </a:xfrm>
        </p:grpSpPr>
        <p:sp>
          <p:nvSpPr>
            <p:cNvPr id="10276" name="Freeform 33"/>
            <p:cNvSpPr>
              <a:spLocks/>
            </p:cNvSpPr>
            <p:nvPr/>
          </p:nvSpPr>
          <p:spPr bwMode="auto">
            <a:xfrm>
              <a:off x="2230" y="3308"/>
              <a:ext cx="228" cy="308"/>
            </a:xfrm>
            <a:custGeom>
              <a:avLst/>
              <a:gdLst>
                <a:gd name="T0" fmla="*/ 4 w 228"/>
                <a:gd name="T1" fmla="*/ 0 h 308"/>
                <a:gd name="T2" fmla="*/ 228 w 228"/>
                <a:gd name="T3" fmla="*/ 0 h 308"/>
                <a:gd name="T4" fmla="*/ 228 w 228"/>
                <a:gd name="T5" fmla="*/ 300 h 308"/>
                <a:gd name="T6" fmla="*/ 0 w 228"/>
                <a:gd name="T7" fmla="*/ 308 h 308"/>
                <a:gd name="T8" fmla="*/ 4 w 228"/>
                <a:gd name="T9" fmla="*/ 0 h 3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8"/>
                <a:gd name="T16" fmla="*/ 0 h 308"/>
                <a:gd name="T17" fmla="*/ 228 w 228"/>
                <a:gd name="T18" fmla="*/ 308 h 3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8" h="308">
                  <a:moveTo>
                    <a:pt x="4" y="0"/>
                  </a:moveTo>
                  <a:lnTo>
                    <a:pt x="228" y="0"/>
                  </a:lnTo>
                  <a:lnTo>
                    <a:pt x="228" y="300"/>
                  </a:lnTo>
                  <a:lnTo>
                    <a:pt x="0" y="308"/>
                  </a:lnTo>
                  <a:lnTo>
                    <a:pt x="4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7" name="Freeform 34"/>
            <p:cNvSpPr>
              <a:spLocks/>
            </p:cNvSpPr>
            <p:nvPr/>
          </p:nvSpPr>
          <p:spPr bwMode="auto">
            <a:xfrm>
              <a:off x="2208" y="3264"/>
              <a:ext cx="279" cy="380"/>
            </a:xfrm>
            <a:custGeom>
              <a:avLst/>
              <a:gdLst>
                <a:gd name="T0" fmla="*/ 52 w 452"/>
                <a:gd name="T1" fmla="*/ 69 h 636"/>
                <a:gd name="T2" fmla="*/ 404 w 452"/>
                <a:gd name="T3" fmla="*/ 69 h 636"/>
                <a:gd name="T4" fmla="*/ 404 w 452"/>
                <a:gd name="T5" fmla="*/ 581 h 636"/>
                <a:gd name="T6" fmla="*/ 36 w 452"/>
                <a:gd name="T7" fmla="*/ 582 h 636"/>
                <a:gd name="T8" fmla="*/ 0 w 452"/>
                <a:gd name="T9" fmla="*/ 630 h 636"/>
                <a:gd name="T10" fmla="*/ 444 w 452"/>
                <a:gd name="T11" fmla="*/ 630 h 636"/>
                <a:gd name="T12" fmla="*/ 404 w 452"/>
                <a:gd name="T13" fmla="*/ 565 h 636"/>
                <a:gd name="T14" fmla="*/ 444 w 452"/>
                <a:gd name="T15" fmla="*/ 636 h 636"/>
                <a:gd name="T16" fmla="*/ 444 w 452"/>
                <a:gd name="T17" fmla="*/ 630 h 636"/>
                <a:gd name="T18" fmla="*/ 452 w 452"/>
                <a:gd name="T19" fmla="*/ 5 h 636"/>
                <a:gd name="T20" fmla="*/ 408 w 452"/>
                <a:gd name="T21" fmla="*/ 78 h 636"/>
                <a:gd name="T22" fmla="*/ 452 w 452"/>
                <a:gd name="T23" fmla="*/ 5 h 636"/>
                <a:gd name="T24" fmla="*/ 6 w 452"/>
                <a:gd name="T25" fmla="*/ 6 h 636"/>
                <a:gd name="T26" fmla="*/ 6 w 452"/>
                <a:gd name="T27" fmla="*/ 630 h 636"/>
                <a:gd name="T28" fmla="*/ 4 w 452"/>
                <a:gd name="T29" fmla="*/ 5 h 636"/>
                <a:gd name="T30" fmla="*/ 48 w 452"/>
                <a:gd name="T31" fmla="*/ 72 h 636"/>
                <a:gd name="T32" fmla="*/ 42 w 452"/>
                <a:gd name="T33" fmla="*/ 588 h 636"/>
                <a:gd name="T34" fmla="*/ 12 w 452"/>
                <a:gd name="T35" fmla="*/ 624 h 636"/>
                <a:gd name="T36" fmla="*/ 0 w 452"/>
                <a:gd name="T37" fmla="*/ 636 h 636"/>
                <a:gd name="T38" fmla="*/ 0 w 452"/>
                <a:gd name="T39" fmla="*/ 0 h 636"/>
                <a:gd name="T40" fmla="*/ 12 w 452"/>
                <a:gd name="T41" fmla="*/ 6 h 636"/>
                <a:gd name="T42" fmla="*/ 52 w 452"/>
                <a:gd name="T43" fmla="*/ 69 h 6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52"/>
                <a:gd name="T67" fmla="*/ 0 h 636"/>
                <a:gd name="T68" fmla="*/ 452 w 452"/>
                <a:gd name="T69" fmla="*/ 636 h 6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52" h="636">
                  <a:moveTo>
                    <a:pt x="52" y="69"/>
                  </a:moveTo>
                  <a:lnTo>
                    <a:pt x="404" y="69"/>
                  </a:lnTo>
                  <a:lnTo>
                    <a:pt x="404" y="581"/>
                  </a:lnTo>
                  <a:lnTo>
                    <a:pt x="36" y="582"/>
                  </a:lnTo>
                  <a:lnTo>
                    <a:pt x="0" y="630"/>
                  </a:lnTo>
                  <a:lnTo>
                    <a:pt x="444" y="630"/>
                  </a:lnTo>
                  <a:lnTo>
                    <a:pt x="404" y="565"/>
                  </a:lnTo>
                  <a:lnTo>
                    <a:pt x="444" y="636"/>
                  </a:lnTo>
                  <a:lnTo>
                    <a:pt x="444" y="630"/>
                  </a:lnTo>
                  <a:lnTo>
                    <a:pt x="452" y="5"/>
                  </a:lnTo>
                  <a:lnTo>
                    <a:pt x="408" y="78"/>
                  </a:lnTo>
                  <a:lnTo>
                    <a:pt x="452" y="5"/>
                  </a:lnTo>
                  <a:lnTo>
                    <a:pt x="6" y="6"/>
                  </a:lnTo>
                  <a:lnTo>
                    <a:pt x="6" y="630"/>
                  </a:lnTo>
                  <a:lnTo>
                    <a:pt x="4" y="5"/>
                  </a:lnTo>
                  <a:lnTo>
                    <a:pt x="48" y="72"/>
                  </a:lnTo>
                  <a:lnTo>
                    <a:pt x="42" y="588"/>
                  </a:lnTo>
                  <a:lnTo>
                    <a:pt x="12" y="624"/>
                  </a:lnTo>
                  <a:lnTo>
                    <a:pt x="0" y="636"/>
                  </a:lnTo>
                  <a:lnTo>
                    <a:pt x="0" y="0"/>
                  </a:lnTo>
                  <a:lnTo>
                    <a:pt x="12" y="6"/>
                  </a:lnTo>
                  <a:lnTo>
                    <a:pt x="52" y="69"/>
                  </a:lnTo>
                  <a:close/>
                </a:path>
              </a:pathLst>
            </a:custGeom>
            <a:solidFill>
              <a:srgbClr val="FFCC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8" name="Freeform 35"/>
            <p:cNvSpPr>
              <a:spLocks/>
            </p:cNvSpPr>
            <p:nvPr/>
          </p:nvSpPr>
          <p:spPr bwMode="auto">
            <a:xfrm>
              <a:off x="2234" y="3408"/>
              <a:ext cx="224" cy="1"/>
            </a:xfrm>
            <a:custGeom>
              <a:avLst/>
              <a:gdLst>
                <a:gd name="T0" fmla="*/ 0 w 224"/>
                <a:gd name="T1" fmla="*/ 0 h 1"/>
                <a:gd name="T2" fmla="*/ 224 w 224"/>
                <a:gd name="T3" fmla="*/ 0 h 1"/>
                <a:gd name="T4" fmla="*/ 0 60000 65536"/>
                <a:gd name="T5" fmla="*/ 0 60000 65536"/>
                <a:gd name="T6" fmla="*/ 0 w 224"/>
                <a:gd name="T7" fmla="*/ 0 h 1"/>
                <a:gd name="T8" fmla="*/ 224 w 22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24" h="1">
                  <a:moveTo>
                    <a:pt x="0" y="0"/>
                  </a:moveTo>
                  <a:lnTo>
                    <a:pt x="224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9" name="Freeform 36"/>
            <p:cNvSpPr>
              <a:spLocks/>
            </p:cNvSpPr>
            <p:nvPr/>
          </p:nvSpPr>
          <p:spPr bwMode="auto">
            <a:xfrm>
              <a:off x="2346" y="3308"/>
              <a:ext cx="1" cy="304"/>
            </a:xfrm>
            <a:custGeom>
              <a:avLst/>
              <a:gdLst>
                <a:gd name="T0" fmla="*/ 0 w 1"/>
                <a:gd name="T1" fmla="*/ 0 h 304"/>
                <a:gd name="T2" fmla="*/ 0 w 1"/>
                <a:gd name="T3" fmla="*/ 304 h 304"/>
                <a:gd name="T4" fmla="*/ 0 60000 65536"/>
                <a:gd name="T5" fmla="*/ 0 60000 65536"/>
                <a:gd name="T6" fmla="*/ 0 w 1"/>
                <a:gd name="T7" fmla="*/ 0 h 304"/>
                <a:gd name="T8" fmla="*/ 1 w 1"/>
                <a:gd name="T9" fmla="*/ 304 h 30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04">
                  <a:moveTo>
                    <a:pt x="0" y="0"/>
                  </a:moveTo>
                  <a:lnTo>
                    <a:pt x="0" y="304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" name="Group 37"/>
          <p:cNvGrpSpPr>
            <a:grpSpLocks/>
          </p:cNvGrpSpPr>
          <p:nvPr/>
        </p:nvGrpSpPr>
        <p:grpSpPr bwMode="auto">
          <a:xfrm>
            <a:off x="7367588" y="152400"/>
            <a:ext cx="442912" cy="603250"/>
            <a:chOff x="2208" y="3264"/>
            <a:chExt cx="279" cy="380"/>
          </a:xfrm>
        </p:grpSpPr>
        <p:sp>
          <p:nvSpPr>
            <p:cNvPr id="10272" name="Freeform 38"/>
            <p:cNvSpPr>
              <a:spLocks/>
            </p:cNvSpPr>
            <p:nvPr/>
          </p:nvSpPr>
          <p:spPr bwMode="auto">
            <a:xfrm>
              <a:off x="2230" y="3308"/>
              <a:ext cx="228" cy="308"/>
            </a:xfrm>
            <a:custGeom>
              <a:avLst/>
              <a:gdLst>
                <a:gd name="T0" fmla="*/ 4 w 228"/>
                <a:gd name="T1" fmla="*/ 0 h 308"/>
                <a:gd name="T2" fmla="*/ 228 w 228"/>
                <a:gd name="T3" fmla="*/ 0 h 308"/>
                <a:gd name="T4" fmla="*/ 228 w 228"/>
                <a:gd name="T5" fmla="*/ 300 h 308"/>
                <a:gd name="T6" fmla="*/ 0 w 228"/>
                <a:gd name="T7" fmla="*/ 308 h 308"/>
                <a:gd name="T8" fmla="*/ 4 w 228"/>
                <a:gd name="T9" fmla="*/ 0 h 3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8"/>
                <a:gd name="T16" fmla="*/ 0 h 308"/>
                <a:gd name="T17" fmla="*/ 228 w 228"/>
                <a:gd name="T18" fmla="*/ 308 h 3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8" h="308">
                  <a:moveTo>
                    <a:pt x="4" y="0"/>
                  </a:moveTo>
                  <a:lnTo>
                    <a:pt x="228" y="0"/>
                  </a:lnTo>
                  <a:lnTo>
                    <a:pt x="228" y="300"/>
                  </a:lnTo>
                  <a:lnTo>
                    <a:pt x="0" y="308"/>
                  </a:lnTo>
                  <a:lnTo>
                    <a:pt x="4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3" name="Freeform 39"/>
            <p:cNvSpPr>
              <a:spLocks/>
            </p:cNvSpPr>
            <p:nvPr/>
          </p:nvSpPr>
          <p:spPr bwMode="auto">
            <a:xfrm>
              <a:off x="2208" y="3264"/>
              <a:ext cx="279" cy="380"/>
            </a:xfrm>
            <a:custGeom>
              <a:avLst/>
              <a:gdLst>
                <a:gd name="T0" fmla="*/ 52 w 452"/>
                <a:gd name="T1" fmla="*/ 69 h 636"/>
                <a:gd name="T2" fmla="*/ 404 w 452"/>
                <a:gd name="T3" fmla="*/ 69 h 636"/>
                <a:gd name="T4" fmla="*/ 404 w 452"/>
                <a:gd name="T5" fmla="*/ 581 h 636"/>
                <a:gd name="T6" fmla="*/ 36 w 452"/>
                <a:gd name="T7" fmla="*/ 582 h 636"/>
                <a:gd name="T8" fmla="*/ 0 w 452"/>
                <a:gd name="T9" fmla="*/ 630 h 636"/>
                <a:gd name="T10" fmla="*/ 444 w 452"/>
                <a:gd name="T11" fmla="*/ 630 h 636"/>
                <a:gd name="T12" fmla="*/ 404 w 452"/>
                <a:gd name="T13" fmla="*/ 565 h 636"/>
                <a:gd name="T14" fmla="*/ 444 w 452"/>
                <a:gd name="T15" fmla="*/ 636 h 636"/>
                <a:gd name="T16" fmla="*/ 444 w 452"/>
                <a:gd name="T17" fmla="*/ 630 h 636"/>
                <a:gd name="T18" fmla="*/ 452 w 452"/>
                <a:gd name="T19" fmla="*/ 5 h 636"/>
                <a:gd name="T20" fmla="*/ 408 w 452"/>
                <a:gd name="T21" fmla="*/ 78 h 636"/>
                <a:gd name="T22" fmla="*/ 452 w 452"/>
                <a:gd name="T23" fmla="*/ 5 h 636"/>
                <a:gd name="T24" fmla="*/ 6 w 452"/>
                <a:gd name="T25" fmla="*/ 6 h 636"/>
                <a:gd name="T26" fmla="*/ 6 w 452"/>
                <a:gd name="T27" fmla="*/ 630 h 636"/>
                <a:gd name="T28" fmla="*/ 4 w 452"/>
                <a:gd name="T29" fmla="*/ 5 h 636"/>
                <a:gd name="T30" fmla="*/ 48 w 452"/>
                <a:gd name="T31" fmla="*/ 72 h 636"/>
                <a:gd name="T32" fmla="*/ 42 w 452"/>
                <a:gd name="T33" fmla="*/ 588 h 636"/>
                <a:gd name="T34" fmla="*/ 12 w 452"/>
                <a:gd name="T35" fmla="*/ 624 h 636"/>
                <a:gd name="T36" fmla="*/ 0 w 452"/>
                <a:gd name="T37" fmla="*/ 636 h 636"/>
                <a:gd name="T38" fmla="*/ 0 w 452"/>
                <a:gd name="T39" fmla="*/ 0 h 636"/>
                <a:gd name="T40" fmla="*/ 12 w 452"/>
                <a:gd name="T41" fmla="*/ 6 h 636"/>
                <a:gd name="T42" fmla="*/ 52 w 452"/>
                <a:gd name="T43" fmla="*/ 69 h 6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52"/>
                <a:gd name="T67" fmla="*/ 0 h 636"/>
                <a:gd name="T68" fmla="*/ 452 w 452"/>
                <a:gd name="T69" fmla="*/ 636 h 6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52" h="636">
                  <a:moveTo>
                    <a:pt x="52" y="69"/>
                  </a:moveTo>
                  <a:lnTo>
                    <a:pt x="404" y="69"/>
                  </a:lnTo>
                  <a:lnTo>
                    <a:pt x="404" y="581"/>
                  </a:lnTo>
                  <a:lnTo>
                    <a:pt x="36" y="582"/>
                  </a:lnTo>
                  <a:lnTo>
                    <a:pt x="0" y="630"/>
                  </a:lnTo>
                  <a:lnTo>
                    <a:pt x="444" y="630"/>
                  </a:lnTo>
                  <a:lnTo>
                    <a:pt x="404" y="565"/>
                  </a:lnTo>
                  <a:lnTo>
                    <a:pt x="444" y="636"/>
                  </a:lnTo>
                  <a:lnTo>
                    <a:pt x="444" y="630"/>
                  </a:lnTo>
                  <a:lnTo>
                    <a:pt x="452" y="5"/>
                  </a:lnTo>
                  <a:lnTo>
                    <a:pt x="408" y="78"/>
                  </a:lnTo>
                  <a:lnTo>
                    <a:pt x="452" y="5"/>
                  </a:lnTo>
                  <a:lnTo>
                    <a:pt x="6" y="6"/>
                  </a:lnTo>
                  <a:lnTo>
                    <a:pt x="6" y="630"/>
                  </a:lnTo>
                  <a:lnTo>
                    <a:pt x="4" y="5"/>
                  </a:lnTo>
                  <a:lnTo>
                    <a:pt x="48" y="72"/>
                  </a:lnTo>
                  <a:lnTo>
                    <a:pt x="42" y="588"/>
                  </a:lnTo>
                  <a:lnTo>
                    <a:pt x="12" y="624"/>
                  </a:lnTo>
                  <a:lnTo>
                    <a:pt x="0" y="636"/>
                  </a:lnTo>
                  <a:lnTo>
                    <a:pt x="0" y="0"/>
                  </a:lnTo>
                  <a:lnTo>
                    <a:pt x="12" y="6"/>
                  </a:lnTo>
                  <a:lnTo>
                    <a:pt x="52" y="69"/>
                  </a:ln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4" name="Freeform 40"/>
            <p:cNvSpPr>
              <a:spLocks/>
            </p:cNvSpPr>
            <p:nvPr/>
          </p:nvSpPr>
          <p:spPr bwMode="auto">
            <a:xfrm>
              <a:off x="2234" y="3408"/>
              <a:ext cx="224" cy="1"/>
            </a:xfrm>
            <a:custGeom>
              <a:avLst/>
              <a:gdLst>
                <a:gd name="T0" fmla="*/ 0 w 224"/>
                <a:gd name="T1" fmla="*/ 0 h 1"/>
                <a:gd name="T2" fmla="*/ 224 w 224"/>
                <a:gd name="T3" fmla="*/ 0 h 1"/>
                <a:gd name="T4" fmla="*/ 0 60000 65536"/>
                <a:gd name="T5" fmla="*/ 0 60000 65536"/>
                <a:gd name="T6" fmla="*/ 0 w 224"/>
                <a:gd name="T7" fmla="*/ 0 h 1"/>
                <a:gd name="T8" fmla="*/ 224 w 22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24" h="1">
                  <a:moveTo>
                    <a:pt x="0" y="0"/>
                  </a:moveTo>
                  <a:lnTo>
                    <a:pt x="224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5" name="Freeform 41"/>
            <p:cNvSpPr>
              <a:spLocks/>
            </p:cNvSpPr>
            <p:nvPr/>
          </p:nvSpPr>
          <p:spPr bwMode="auto">
            <a:xfrm>
              <a:off x="2346" y="3308"/>
              <a:ext cx="1" cy="304"/>
            </a:xfrm>
            <a:custGeom>
              <a:avLst/>
              <a:gdLst>
                <a:gd name="T0" fmla="*/ 0 w 1"/>
                <a:gd name="T1" fmla="*/ 0 h 304"/>
                <a:gd name="T2" fmla="*/ 0 w 1"/>
                <a:gd name="T3" fmla="*/ 304 h 304"/>
                <a:gd name="T4" fmla="*/ 0 60000 65536"/>
                <a:gd name="T5" fmla="*/ 0 60000 65536"/>
                <a:gd name="T6" fmla="*/ 0 w 1"/>
                <a:gd name="T7" fmla="*/ 0 h 304"/>
                <a:gd name="T8" fmla="*/ 1 w 1"/>
                <a:gd name="T9" fmla="*/ 304 h 30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04">
                  <a:moveTo>
                    <a:pt x="0" y="0"/>
                  </a:moveTo>
                  <a:lnTo>
                    <a:pt x="0" y="304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" name="Group 42"/>
          <p:cNvGrpSpPr>
            <a:grpSpLocks/>
          </p:cNvGrpSpPr>
          <p:nvPr/>
        </p:nvGrpSpPr>
        <p:grpSpPr bwMode="auto">
          <a:xfrm>
            <a:off x="6848475" y="1450975"/>
            <a:ext cx="442913" cy="603250"/>
            <a:chOff x="2208" y="3264"/>
            <a:chExt cx="279" cy="380"/>
          </a:xfrm>
        </p:grpSpPr>
        <p:sp>
          <p:nvSpPr>
            <p:cNvPr id="10268" name="Freeform 43"/>
            <p:cNvSpPr>
              <a:spLocks/>
            </p:cNvSpPr>
            <p:nvPr/>
          </p:nvSpPr>
          <p:spPr bwMode="auto">
            <a:xfrm>
              <a:off x="2230" y="3308"/>
              <a:ext cx="228" cy="308"/>
            </a:xfrm>
            <a:custGeom>
              <a:avLst/>
              <a:gdLst>
                <a:gd name="T0" fmla="*/ 4 w 228"/>
                <a:gd name="T1" fmla="*/ 0 h 308"/>
                <a:gd name="T2" fmla="*/ 228 w 228"/>
                <a:gd name="T3" fmla="*/ 0 h 308"/>
                <a:gd name="T4" fmla="*/ 228 w 228"/>
                <a:gd name="T5" fmla="*/ 300 h 308"/>
                <a:gd name="T6" fmla="*/ 0 w 228"/>
                <a:gd name="T7" fmla="*/ 308 h 308"/>
                <a:gd name="T8" fmla="*/ 4 w 228"/>
                <a:gd name="T9" fmla="*/ 0 h 3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8"/>
                <a:gd name="T16" fmla="*/ 0 h 308"/>
                <a:gd name="T17" fmla="*/ 228 w 228"/>
                <a:gd name="T18" fmla="*/ 308 h 3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8" h="308">
                  <a:moveTo>
                    <a:pt x="4" y="0"/>
                  </a:moveTo>
                  <a:lnTo>
                    <a:pt x="228" y="0"/>
                  </a:lnTo>
                  <a:lnTo>
                    <a:pt x="228" y="300"/>
                  </a:lnTo>
                  <a:lnTo>
                    <a:pt x="0" y="308"/>
                  </a:lnTo>
                  <a:lnTo>
                    <a:pt x="4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9" name="Freeform 44"/>
            <p:cNvSpPr>
              <a:spLocks/>
            </p:cNvSpPr>
            <p:nvPr/>
          </p:nvSpPr>
          <p:spPr bwMode="auto">
            <a:xfrm>
              <a:off x="2208" y="3264"/>
              <a:ext cx="279" cy="380"/>
            </a:xfrm>
            <a:custGeom>
              <a:avLst/>
              <a:gdLst>
                <a:gd name="T0" fmla="*/ 52 w 452"/>
                <a:gd name="T1" fmla="*/ 69 h 636"/>
                <a:gd name="T2" fmla="*/ 404 w 452"/>
                <a:gd name="T3" fmla="*/ 69 h 636"/>
                <a:gd name="T4" fmla="*/ 404 w 452"/>
                <a:gd name="T5" fmla="*/ 581 h 636"/>
                <a:gd name="T6" fmla="*/ 36 w 452"/>
                <a:gd name="T7" fmla="*/ 582 h 636"/>
                <a:gd name="T8" fmla="*/ 0 w 452"/>
                <a:gd name="T9" fmla="*/ 630 h 636"/>
                <a:gd name="T10" fmla="*/ 444 w 452"/>
                <a:gd name="T11" fmla="*/ 630 h 636"/>
                <a:gd name="T12" fmla="*/ 404 w 452"/>
                <a:gd name="T13" fmla="*/ 565 h 636"/>
                <a:gd name="T14" fmla="*/ 444 w 452"/>
                <a:gd name="T15" fmla="*/ 636 h 636"/>
                <a:gd name="T16" fmla="*/ 444 w 452"/>
                <a:gd name="T17" fmla="*/ 630 h 636"/>
                <a:gd name="T18" fmla="*/ 452 w 452"/>
                <a:gd name="T19" fmla="*/ 5 h 636"/>
                <a:gd name="T20" fmla="*/ 408 w 452"/>
                <a:gd name="T21" fmla="*/ 78 h 636"/>
                <a:gd name="T22" fmla="*/ 452 w 452"/>
                <a:gd name="T23" fmla="*/ 5 h 636"/>
                <a:gd name="T24" fmla="*/ 6 w 452"/>
                <a:gd name="T25" fmla="*/ 6 h 636"/>
                <a:gd name="T26" fmla="*/ 6 w 452"/>
                <a:gd name="T27" fmla="*/ 630 h 636"/>
                <a:gd name="T28" fmla="*/ 4 w 452"/>
                <a:gd name="T29" fmla="*/ 5 h 636"/>
                <a:gd name="T30" fmla="*/ 48 w 452"/>
                <a:gd name="T31" fmla="*/ 72 h 636"/>
                <a:gd name="T32" fmla="*/ 42 w 452"/>
                <a:gd name="T33" fmla="*/ 588 h 636"/>
                <a:gd name="T34" fmla="*/ 12 w 452"/>
                <a:gd name="T35" fmla="*/ 624 h 636"/>
                <a:gd name="T36" fmla="*/ 0 w 452"/>
                <a:gd name="T37" fmla="*/ 636 h 636"/>
                <a:gd name="T38" fmla="*/ 0 w 452"/>
                <a:gd name="T39" fmla="*/ 0 h 636"/>
                <a:gd name="T40" fmla="*/ 12 w 452"/>
                <a:gd name="T41" fmla="*/ 6 h 636"/>
                <a:gd name="T42" fmla="*/ 52 w 452"/>
                <a:gd name="T43" fmla="*/ 69 h 6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52"/>
                <a:gd name="T67" fmla="*/ 0 h 636"/>
                <a:gd name="T68" fmla="*/ 452 w 452"/>
                <a:gd name="T69" fmla="*/ 636 h 6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52" h="636">
                  <a:moveTo>
                    <a:pt x="52" y="69"/>
                  </a:moveTo>
                  <a:lnTo>
                    <a:pt x="404" y="69"/>
                  </a:lnTo>
                  <a:lnTo>
                    <a:pt x="404" y="581"/>
                  </a:lnTo>
                  <a:lnTo>
                    <a:pt x="36" y="582"/>
                  </a:lnTo>
                  <a:lnTo>
                    <a:pt x="0" y="630"/>
                  </a:lnTo>
                  <a:lnTo>
                    <a:pt x="444" y="630"/>
                  </a:lnTo>
                  <a:lnTo>
                    <a:pt x="404" y="565"/>
                  </a:lnTo>
                  <a:lnTo>
                    <a:pt x="444" y="636"/>
                  </a:lnTo>
                  <a:lnTo>
                    <a:pt x="444" y="630"/>
                  </a:lnTo>
                  <a:lnTo>
                    <a:pt x="452" y="5"/>
                  </a:lnTo>
                  <a:lnTo>
                    <a:pt x="408" y="78"/>
                  </a:lnTo>
                  <a:lnTo>
                    <a:pt x="452" y="5"/>
                  </a:lnTo>
                  <a:lnTo>
                    <a:pt x="6" y="6"/>
                  </a:lnTo>
                  <a:lnTo>
                    <a:pt x="6" y="630"/>
                  </a:lnTo>
                  <a:lnTo>
                    <a:pt x="4" y="5"/>
                  </a:lnTo>
                  <a:lnTo>
                    <a:pt x="48" y="72"/>
                  </a:lnTo>
                  <a:lnTo>
                    <a:pt x="42" y="588"/>
                  </a:lnTo>
                  <a:lnTo>
                    <a:pt x="12" y="624"/>
                  </a:lnTo>
                  <a:lnTo>
                    <a:pt x="0" y="636"/>
                  </a:lnTo>
                  <a:lnTo>
                    <a:pt x="0" y="0"/>
                  </a:lnTo>
                  <a:lnTo>
                    <a:pt x="12" y="6"/>
                  </a:lnTo>
                  <a:lnTo>
                    <a:pt x="52" y="69"/>
                  </a:lnTo>
                  <a:close/>
                </a:path>
              </a:pathLst>
            </a:custGeom>
            <a:solidFill>
              <a:srgbClr val="00FF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0" name="Freeform 45"/>
            <p:cNvSpPr>
              <a:spLocks/>
            </p:cNvSpPr>
            <p:nvPr/>
          </p:nvSpPr>
          <p:spPr bwMode="auto">
            <a:xfrm>
              <a:off x="2234" y="3408"/>
              <a:ext cx="224" cy="1"/>
            </a:xfrm>
            <a:custGeom>
              <a:avLst/>
              <a:gdLst>
                <a:gd name="T0" fmla="*/ 0 w 224"/>
                <a:gd name="T1" fmla="*/ 0 h 1"/>
                <a:gd name="T2" fmla="*/ 224 w 224"/>
                <a:gd name="T3" fmla="*/ 0 h 1"/>
                <a:gd name="T4" fmla="*/ 0 60000 65536"/>
                <a:gd name="T5" fmla="*/ 0 60000 65536"/>
                <a:gd name="T6" fmla="*/ 0 w 224"/>
                <a:gd name="T7" fmla="*/ 0 h 1"/>
                <a:gd name="T8" fmla="*/ 224 w 22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24" h="1">
                  <a:moveTo>
                    <a:pt x="0" y="0"/>
                  </a:moveTo>
                  <a:lnTo>
                    <a:pt x="224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1" name="Freeform 46"/>
            <p:cNvSpPr>
              <a:spLocks/>
            </p:cNvSpPr>
            <p:nvPr/>
          </p:nvSpPr>
          <p:spPr bwMode="auto">
            <a:xfrm>
              <a:off x="2346" y="3308"/>
              <a:ext cx="1" cy="304"/>
            </a:xfrm>
            <a:custGeom>
              <a:avLst/>
              <a:gdLst>
                <a:gd name="T0" fmla="*/ 0 w 1"/>
                <a:gd name="T1" fmla="*/ 0 h 304"/>
                <a:gd name="T2" fmla="*/ 0 w 1"/>
                <a:gd name="T3" fmla="*/ 304 h 304"/>
                <a:gd name="T4" fmla="*/ 0 60000 65536"/>
                <a:gd name="T5" fmla="*/ 0 60000 65536"/>
                <a:gd name="T6" fmla="*/ 0 w 1"/>
                <a:gd name="T7" fmla="*/ 0 h 304"/>
                <a:gd name="T8" fmla="*/ 1 w 1"/>
                <a:gd name="T9" fmla="*/ 304 h 30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04">
                  <a:moveTo>
                    <a:pt x="0" y="0"/>
                  </a:moveTo>
                  <a:lnTo>
                    <a:pt x="0" y="304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3" name="Group 47"/>
          <p:cNvGrpSpPr>
            <a:grpSpLocks/>
          </p:cNvGrpSpPr>
          <p:nvPr/>
        </p:nvGrpSpPr>
        <p:grpSpPr bwMode="auto">
          <a:xfrm>
            <a:off x="7519988" y="5943600"/>
            <a:ext cx="442912" cy="603250"/>
            <a:chOff x="2208" y="3264"/>
            <a:chExt cx="279" cy="380"/>
          </a:xfrm>
        </p:grpSpPr>
        <p:sp>
          <p:nvSpPr>
            <p:cNvPr id="10264" name="Freeform 48"/>
            <p:cNvSpPr>
              <a:spLocks/>
            </p:cNvSpPr>
            <p:nvPr/>
          </p:nvSpPr>
          <p:spPr bwMode="auto">
            <a:xfrm>
              <a:off x="2230" y="3308"/>
              <a:ext cx="228" cy="308"/>
            </a:xfrm>
            <a:custGeom>
              <a:avLst/>
              <a:gdLst>
                <a:gd name="T0" fmla="*/ 4 w 228"/>
                <a:gd name="T1" fmla="*/ 0 h 308"/>
                <a:gd name="T2" fmla="*/ 228 w 228"/>
                <a:gd name="T3" fmla="*/ 0 h 308"/>
                <a:gd name="T4" fmla="*/ 228 w 228"/>
                <a:gd name="T5" fmla="*/ 300 h 308"/>
                <a:gd name="T6" fmla="*/ 0 w 228"/>
                <a:gd name="T7" fmla="*/ 308 h 308"/>
                <a:gd name="T8" fmla="*/ 4 w 228"/>
                <a:gd name="T9" fmla="*/ 0 h 3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8"/>
                <a:gd name="T16" fmla="*/ 0 h 308"/>
                <a:gd name="T17" fmla="*/ 228 w 228"/>
                <a:gd name="T18" fmla="*/ 308 h 3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8" h="308">
                  <a:moveTo>
                    <a:pt x="4" y="0"/>
                  </a:moveTo>
                  <a:lnTo>
                    <a:pt x="228" y="0"/>
                  </a:lnTo>
                  <a:lnTo>
                    <a:pt x="228" y="300"/>
                  </a:lnTo>
                  <a:lnTo>
                    <a:pt x="0" y="308"/>
                  </a:lnTo>
                  <a:lnTo>
                    <a:pt x="4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5" name="Freeform 49"/>
            <p:cNvSpPr>
              <a:spLocks/>
            </p:cNvSpPr>
            <p:nvPr/>
          </p:nvSpPr>
          <p:spPr bwMode="auto">
            <a:xfrm>
              <a:off x="2208" y="3264"/>
              <a:ext cx="279" cy="380"/>
            </a:xfrm>
            <a:custGeom>
              <a:avLst/>
              <a:gdLst>
                <a:gd name="T0" fmla="*/ 52 w 452"/>
                <a:gd name="T1" fmla="*/ 69 h 636"/>
                <a:gd name="T2" fmla="*/ 404 w 452"/>
                <a:gd name="T3" fmla="*/ 69 h 636"/>
                <a:gd name="T4" fmla="*/ 404 w 452"/>
                <a:gd name="T5" fmla="*/ 581 h 636"/>
                <a:gd name="T6" fmla="*/ 36 w 452"/>
                <a:gd name="T7" fmla="*/ 582 h 636"/>
                <a:gd name="T8" fmla="*/ 0 w 452"/>
                <a:gd name="T9" fmla="*/ 630 h 636"/>
                <a:gd name="T10" fmla="*/ 444 w 452"/>
                <a:gd name="T11" fmla="*/ 630 h 636"/>
                <a:gd name="T12" fmla="*/ 404 w 452"/>
                <a:gd name="T13" fmla="*/ 565 h 636"/>
                <a:gd name="T14" fmla="*/ 444 w 452"/>
                <a:gd name="T15" fmla="*/ 636 h 636"/>
                <a:gd name="T16" fmla="*/ 444 w 452"/>
                <a:gd name="T17" fmla="*/ 630 h 636"/>
                <a:gd name="T18" fmla="*/ 452 w 452"/>
                <a:gd name="T19" fmla="*/ 5 h 636"/>
                <a:gd name="T20" fmla="*/ 408 w 452"/>
                <a:gd name="T21" fmla="*/ 78 h 636"/>
                <a:gd name="T22" fmla="*/ 452 w 452"/>
                <a:gd name="T23" fmla="*/ 5 h 636"/>
                <a:gd name="T24" fmla="*/ 6 w 452"/>
                <a:gd name="T25" fmla="*/ 6 h 636"/>
                <a:gd name="T26" fmla="*/ 6 w 452"/>
                <a:gd name="T27" fmla="*/ 630 h 636"/>
                <a:gd name="T28" fmla="*/ 4 w 452"/>
                <a:gd name="T29" fmla="*/ 5 h 636"/>
                <a:gd name="T30" fmla="*/ 48 w 452"/>
                <a:gd name="T31" fmla="*/ 72 h 636"/>
                <a:gd name="T32" fmla="*/ 42 w 452"/>
                <a:gd name="T33" fmla="*/ 588 h 636"/>
                <a:gd name="T34" fmla="*/ 12 w 452"/>
                <a:gd name="T35" fmla="*/ 624 h 636"/>
                <a:gd name="T36" fmla="*/ 0 w 452"/>
                <a:gd name="T37" fmla="*/ 636 h 636"/>
                <a:gd name="T38" fmla="*/ 0 w 452"/>
                <a:gd name="T39" fmla="*/ 0 h 636"/>
                <a:gd name="T40" fmla="*/ 12 w 452"/>
                <a:gd name="T41" fmla="*/ 6 h 636"/>
                <a:gd name="T42" fmla="*/ 52 w 452"/>
                <a:gd name="T43" fmla="*/ 69 h 6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52"/>
                <a:gd name="T67" fmla="*/ 0 h 636"/>
                <a:gd name="T68" fmla="*/ 452 w 452"/>
                <a:gd name="T69" fmla="*/ 636 h 6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52" h="636">
                  <a:moveTo>
                    <a:pt x="52" y="69"/>
                  </a:moveTo>
                  <a:lnTo>
                    <a:pt x="404" y="69"/>
                  </a:lnTo>
                  <a:lnTo>
                    <a:pt x="404" y="581"/>
                  </a:lnTo>
                  <a:lnTo>
                    <a:pt x="36" y="582"/>
                  </a:lnTo>
                  <a:lnTo>
                    <a:pt x="0" y="630"/>
                  </a:lnTo>
                  <a:lnTo>
                    <a:pt x="444" y="630"/>
                  </a:lnTo>
                  <a:lnTo>
                    <a:pt x="404" y="565"/>
                  </a:lnTo>
                  <a:lnTo>
                    <a:pt x="444" y="636"/>
                  </a:lnTo>
                  <a:lnTo>
                    <a:pt x="444" y="630"/>
                  </a:lnTo>
                  <a:lnTo>
                    <a:pt x="452" y="5"/>
                  </a:lnTo>
                  <a:lnTo>
                    <a:pt x="408" y="78"/>
                  </a:lnTo>
                  <a:lnTo>
                    <a:pt x="452" y="5"/>
                  </a:lnTo>
                  <a:lnTo>
                    <a:pt x="6" y="6"/>
                  </a:lnTo>
                  <a:lnTo>
                    <a:pt x="6" y="630"/>
                  </a:lnTo>
                  <a:lnTo>
                    <a:pt x="4" y="5"/>
                  </a:lnTo>
                  <a:lnTo>
                    <a:pt x="48" y="72"/>
                  </a:lnTo>
                  <a:lnTo>
                    <a:pt x="42" y="588"/>
                  </a:lnTo>
                  <a:lnTo>
                    <a:pt x="12" y="624"/>
                  </a:lnTo>
                  <a:lnTo>
                    <a:pt x="0" y="636"/>
                  </a:lnTo>
                  <a:lnTo>
                    <a:pt x="0" y="0"/>
                  </a:lnTo>
                  <a:lnTo>
                    <a:pt x="12" y="6"/>
                  </a:lnTo>
                  <a:lnTo>
                    <a:pt x="52" y="69"/>
                  </a:lnTo>
                  <a:close/>
                </a:path>
              </a:pathLst>
            </a:custGeom>
            <a:solidFill>
              <a:srgbClr val="0066FF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6" name="Freeform 50"/>
            <p:cNvSpPr>
              <a:spLocks/>
            </p:cNvSpPr>
            <p:nvPr/>
          </p:nvSpPr>
          <p:spPr bwMode="auto">
            <a:xfrm>
              <a:off x="2234" y="3408"/>
              <a:ext cx="224" cy="1"/>
            </a:xfrm>
            <a:custGeom>
              <a:avLst/>
              <a:gdLst>
                <a:gd name="T0" fmla="*/ 0 w 224"/>
                <a:gd name="T1" fmla="*/ 0 h 1"/>
                <a:gd name="T2" fmla="*/ 224 w 224"/>
                <a:gd name="T3" fmla="*/ 0 h 1"/>
                <a:gd name="T4" fmla="*/ 0 60000 65536"/>
                <a:gd name="T5" fmla="*/ 0 60000 65536"/>
                <a:gd name="T6" fmla="*/ 0 w 224"/>
                <a:gd name="T7" fmla="*/ 0 h 1"/>
                <a:gd name="T8" fmla="*/ 224 w 22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24" h="1">
                  <a:moveTo>
                    <a:pt x="0" y="0"/>
                  </a:moveTo>
                  <a:lnTo>
                    <a:pt x="224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7" name="Freeform 51"/>
            <p:cNvSpPr>
              <a:spLocks/>
            </p:cNvSpPr>
            <p:nvPr/>
          </p:nvSpPr>
          <p:spPr bwMode="auto">
            <a:xfrm>
              <a:off x="2346" y="3308"/>
              <a:ext cx="1" cy="304"/>
            </a:xfrm>
            <a:custGeom>
              <a:avLst/>
              <a:gdLst>
                <a:gd name="T0" fmla="*/ 0 w 1"/>
                <a:gd name="T1" fmla="*/ 0 h 304"/>
                <a:gd name="T2" fmla="*/ 0 w 1"/>
                <a:gd name="T3" fmla="*/ 304 h 304"/>
                <a:gd name="T4" fmla="*/ 0 60000 65536"/>
                <a:gd name="T5" fmla="*/ 0 60000 65536"/>
                <a:gd name="T6" fmla="*/ 0 w 1"/>
                <a:gd name="T7" fmla="*/ 0 h 304"/>
                <a:gd name="T8" fmla="*/ 1 w 1"/>
                <a:gd name="T9" fmla="*/ 304 h 30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04">
                  <a:moveTo>
                    <a:pt x="0" y="0"/>
                  </a:moveTo>
                  <a:lnTo>
                    <a:pt x="0" y="304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4" name="Group 52"/>
          <p:cNvGrpSpPr>
            <a:grpSpLocks/>
          </p:cNvGrpSpPr>
          <p:nvPr/>
        </p:nvGrpSpPr>
        <p:grpSpPr bwMode="auto">
          <a:xfrm>
            <a:off x="7519988" y="4648200"/>
            <a:ext cx="442912" cy="603250"/>
            <a:chOff x="2208" y="3264"/>
            <a:chExt cx="279" cy="380"/>
          </a:xfrm>
        </p:grpSpPr>
        <p:sp>
          <p:nvSpPr>
            <p:cNvPr id="10260" name="Freeform 53"/>
            <p:cNvSpPr>
              <a:spLocks/>
            </p:cNvSpPr>
            <p:nvPr/>
          </p:nvSpPr>
          <p:spPr bwMode="auto">
            <a:xfrm>
              <a:off x="2230" y="3308"/>
              <a:ext cx="228" cy="308"/>
            </a:xfrm>
            <a:custGeom>
              <a:avLst/>
              <a:gdLst>
                <a:gd name="T0" fmla="*/ 4 w 228"/>
                <a:gd name="T1" fmla="*/ 0 h 308"/>
                <a:gd name="T2" fmla="*/ 228 w 228"/>
                <a:gd name="T3" fmla="*/ 0 h 308"/>
                <a:gd name="T4" fmla="*/ 228 w 228"/>
                <a:gd name="T5" fmla="*/ 300 h 308"/>
                <a:gd name="T6" fmla="*/ 0 w 228"/>
                <a:gd name="T7" fmla="*/ 308 h 308"/>
                <a:gd name="T8" fmla="*/ 4 w 228"/>
                <a:gd name="T9" fmla="*/ 0 h 3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8"/>
                <a:gd name="T16" fmla="*/ 0 h 308"/>
                <a:gd name="T17" fmla="*/ 228 w 228"/>
                <a:gd name="T18" fmla="*/ 308 h 3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8" h="308">
                  <a:moveTo>
                    <a:pt x="4" y="0"/>
                  </a:moveTo>
                  <a:lnTo>
                    <a:pt x="228" y="0"/>
                  </a:lnTo>
                  <a:lnTo>
                    <a:pt x="228" y="300"/>
                  </a:lnTo>
                  <a:lnTo>
                    <a:pt x="0" y="308"/>
                  </a:lnTo>
                  <a:lnTo>
                    <a:pt x="4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1" name="Freeform 54"/>
            <p:cNvSpPr>
              <a:spLocks/>
            </p:cNvSpPr>
            <p:nvPr/>
          </p:nvSpPr>
          <p:spPr bwMode="auto">
            <a:xfrm>
              <a:off x="2208" y="3264"/>
              <a:ext cx="279" cy="380"/>
            </a:xfrm>
            <a:custGeom>
              <a:avLst/>
              <a:gdLst>
                <a:gd name="T0" fmla="*/ 52 w 452"/>
                <a:gd name="T1" fmla="*/ 69 h 636"/>
                <a:gd name="T2" fmla="*/ 404 w 452"/>
                <a:gd name="T3" fmla="*/ 69 h 636"/>
                <a:gd name="T4" fmla="*/ 404 w 452"/>
                <a:gd name="T5" fmla="*/ 581 h 636"/>
                <a:gd name="T6" fmla="*/ 36 w 452"/>
                <a:gd name="T7" fmla="*/ 582 h 636"/>
                <a:gd name="T8" fmla="*/ 0 w 452"/>
                <a:gd name="T9" fmla="*/ 630 h 636"/>
                <a:gd name="T10" fmla="*/ 444 w 452"/>
                <a:gd name="T11" fmla="*/ 630 h 636"/>
                <a:gd name="T12" fmla="*/ 404 w 452"/>
                <a:gd name="T13" fmla="*/ 565 h 636"/>
                <a:gd name="T14" fmla="*/ 444 w 452"/>
                <a:gd name="T15" fmla="*/ 636 h 636"/>
                <a:gd name="T16" fmla="*/ 444 w 452"/>
                <a:gd name="T17" fmla="*/ 630 h 636"/>
                <a:gd name="T18" fmla="*/ 452 w 452"/>
                <a:gd name="T19" fmla="*/ 5 h 636"/>
                <a:gd name="T20" fmla="*/ 408 w 452"/>
                <a:gd name="T21" fmla="*/ 78 h 636"/>
                <a:gd name="T22" fmla="*/ 452 w 452"/>
                <a:gd name="T23" fmla="*/ 5 h 636"/>
                <a:gd name="T24" fmla="*/ 6 w 452"/>
                <a:gd name="T25" fmla="*/ 6 h 636"/>
                <a:gd name="T26" fmla="*/ 6 w 452"/>
                <a:gd name="T27" fmla="*/ 630 h 636"/>
                <a:gd name="T28" fmla="*/ 4 w 452"/>
                <a:gd name="T29" fmla="*/ 5 h 636"/>
                <a:gd name="T30" fmla="*/ 48 w 452"/>
                <a:gd name="T31" fmla="*/ 72 h 636"/>
                <a:gd name="T32" fmla="*/ 42 w 452"/>
                <a:gd name="T33" fmla="*/ 588 h 636"/>
                <a:gd name="T34" fmla="*/ 12 w 452"/>
                <a:gd name="T35" fmla="*/ 624 h 636"/>
                <a:gd name="T36" fmla="*/ 0 w 452"/>
                <a:gd name="T37" fmla="*/ 636 h 636"/>
                <a:gd name="T38" fmla="*/ 0 w 452"/>
                <a:gd name="T39" fmla="*/ 0 h 636"/>
                <a:gd name="T40" fmla="*/ 12 w 452"/>
                <a:gd name="T41" fmla="*/ 6 h 636"/>
                <a:gd name="T42" fmla="*/ 52 w 452"/>
                <a:gd name="T43" fmla="*/ 69 h 6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52"/>
                <a:gd name="T67" fmla="*/ 0 h 636"/>
                <a:gd name="T68" fmla="*/ 452 w 452"/>
                <a:gd name="T69" fmla="*/ 636 h 6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52" h="636">
                  <a:moveTo>
                    <a:pt x="52" y="69"/>
                  </a:moveTo>
                  <a:lnTo>
                    <a:pt x="404" y="69"/>
                  </a:lnTo>
                  <a:lnTo>
                    <a:pt x="404" y="581"/>
                  </a:lnTo>
                  <a:lnTo>
                    <a:pt x="36" y="582"/>
                  </a:lnTo>
                  <a:lnTo>
                    <a:pt x="0" y="630"/>
                  </a:lnTo>
                  <a:lnTo>
                    <a:pt x="444" y="630"/>
                  </a:lnTo>
                  <a:lnTo>
                    <a:pt x="404" y="565"/>
                  </a:lnTo>
                  <a:lnTo>
                    <a:pt x="444" y="636"/>
                  </a:lnTo>
                  <a:lnTo>
                    <a:pt x="444" y="630"/>
                  </a:lnTo>
                  <a:lnTo>
                    <a:pt x="452" y="5"/>
                  </a:lnTo>
                  <a:lnTo>
                    <a:pt x="408" y="78"/>
                  </a:lnTo>
                  <a:lnTo>
                    <a:pt x="452" y="5"/>
                  </a:lnTo>
                  <a:lnTo>
                    <a:pt x="6" y="6"/>
                  </a:lnTo>
                  <a:lnTo>
                    <a:pt x="6" y="630"/>
                  </a:lnTo>
                  <a:lnTo>
                    <a:pt x="4" y="5"/>
                  </a:lnTo>
                  <a:lnTo>
                    <a:pt x="48" y="72"/>
                  </a:lnTo>
                  <a:lnTo>
                    <a:pt x="42" y="588"/>
                  </a:lnTo>
                  <a:lnTo>
                    <a:pt x="12" y="624"/>
                  </a:lnTo>
                  <a:lnTo>
                    <a:pt x="0" y="636"/>
                  </a:lnTo>
                  <a:lnTo>
                    <a:pt x="0" y="0"/>
                  </a:lnTo>
                  <a:lnTo>
                    <a:pt x="12" y="6"/>
                  </a:lnTo>
                  <a:lnTo>
                    <a:pt x="52" y="69"/>
                  </a:lnTo>
                  <a:close/>
                </a:path>
              </a:pathLst>
            </a:custGeom>
            <a:solidFill>
              <a:srgbClr val="FFCC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2" name="Freeform 55"/>
            <p:cNvSpPr>
              <a:spLocks/>
            </p:cNvSpPr>
            <p:nvPr/>
          </p:nvSpPr>
          <p:spPr bwMode="auto">
            <a:xfrm>
              <a:off x="2234" y="3408"/>
              <a:ext cx="224" cy="1"/>
            </a:xfrm>
            <a:custGeom>
              <a:avLst/>
              <a:gdLst>
                <a:gd name="T0" fmla="*/ 0 w 224"/>
                <a:gd name="T1" fmla="*/ 0 h 1"/>
                <a:gd name="T2" fmla="*/ 224 w 224"/>
                <a:gd name="T3" fmla="*/ 0 h 1"/>
                <a:gd name="T4" fmla="*/ 0 60000 65536"/>
                <a:gd name="T5" fmla="*/ 0 60000 65536"/>
                <a:gd name="T6" fmla="*/ 0 w 224"/>
                <a:gd name="T7" fmla="*/ 0 h 1"/>
                <a:gd name="T8" fmla="*/ 224 w 22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24" h="1">
                  <a:moveTo>
                    <a:pt x="0" y="0"/>
                  </a:moveTo>
                  <a:lnTo>
                    <a:pt x="224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3" name="Freeform 56"/>
            <p:cNvSpPr>
              <a:spLocks/>
            </p:cNvSpPr>
            <p:nvPr/>
          </p:nvSpPr>
          <p:spPr bwMode="auto">
            <a:xfrm>
              <a:off x="2346" y="3308"/>
              <a:ext cx="1" cy="304"/>
            </a:xfrm>
            <a:custGeom>
              <a:avLst/>
              <a:gdLst>
                <a:gd name="T0" fmla="*/ 0 w 1"/>
                <a:gd name="T1" fmla="*/ 0 h 304"/>
                <a:gd name="T2" fmla="*/ 0 w 1"/>
                <a:gd name="T3" fmla="*/ 304 h 304"/>
                <a:gd name="T4" fmla="*/ 0 60000 65536"/>
                <a:gd name="T5" fmla="*/ 0 60000 65536"/>
                <a:gd name="T6" fmla="*/ 0 w 1"/>
                <a:gd name="T7" fmla="*/ 0 h 304"/>
                <a:gd name="T8" fmla="*/ 1 w 1"/>
                <a:gd name="T9" fmla="*/ 304 h 30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04">
                  <a:moveTo>
                    <a:pt x="0" y="0"/>
                  </a:moveTo>
                  <a:lnTo>
                    <a:pt x="0" y="304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5" name="Group 57"/>
          <p:cNvGrpSpPr>
            <a:grpSpLocks/>
          </p:cNvGrpSpPr>
          <p:nvPr/>
        </p:nvGrpSpPr>
        <p:grpSpPr bwMode="auto">
          <a:xfrm>
            <a:off x="6910388" y="5943600"/>
            <a:ext cx="442912" cy="603250"/>
            <a:chOff x="2208" y="3264"/>
            <a:chExt cx="279" cy="380"/>
          </a:xfrm>
        </p:grpSpPr>
        <p:sp>
          <p:nvSpPr>
            <p:cNvPr id="10256" name="Freeform 58"/>
            <p:cNvSpPr>
              <a:spLocks/>
            </p:cNvSpPr>
            <p:nvPr/>
          </p:nvSpPr>
          <p:spPr bwMode="auto">
            <a:xfrm>
              <a:off x="2230" y="3308"/>
              <a:ext cx="228" cy="308"/>
            </a:xfrm>
            <a:custGeom>
              <a:avLst/>
              <a:gdLst>
                <a:gd name="T0" fmla="*/ 4 w 228"/>
                <a:gd name="T1" fmla="*/ 0 h 308"/>
                <a:gd name="T2" fmla="*/ 228 w 228"/>
                <a:gd name="T3" fmla="*/ 0 h 308"/>
                <a:gd name="T4" fmla="*/ 228 w 228"/>
                <a:gd name="T5" fmla="*/ 300 h 308"/>
                <a:gd name="T6" fmla="*/ 0 w 228"/>
                <a:gd name="T7" fmla="*/ 308 h 308"/>
                <a:gd name="T8" fmla="*/ 4 w 228"/>
                <a:gd name="T9" fmla="*/ 0 h 3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8"/>
                <a:gd name="T16" fmla="*/ 0 h 308"/>
                <a:gd name="T17" fmla="*/ 228 w 228"/>
                <a:gd name="T18" fmla="*/ 308 h 3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8" h="308">
                  <a:moveTo>
                    <a:pt x="4" y="0"/>
                  </a:moveTo>
                  <a:lnTo>
                    <a:pt x="228" y="0"/>
                  </a:lnTo>
                  <a:lnTo>
                    <a:pt x="228" y="300"/>
                  </a:lnTo>
                  <a:lnTo>
                    <a:pt x="0" y="308"/>
                  </a:lnTo>
                  <a:lnTo>
                    <a:pt x="4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7" name="Freeform 59"/>
            <p:cNvSpPr>
              <a:spLocks/>
            </p:cNvSpPr>
            <p:nvPr/>
          </p:nvSpPr>
          <p:spPr bwMode="auto">
            <a:xfrm>
              <a:off x="2208" y="3264"/>
              <a:ext cx="279" cy="380"/>
            </a:xfrm>
            <a:custGeom>
              <a:avLst/>
              <a:gdLst>
                <a:gd name="T0" fmla="*/ 52 w 452"/>
                <a:gd name="T1" fmla="*/ 69 h 636"/>
                <a:gd name="T2" fmla="*/ 404 w 452"/>
                <a:gd name="T3" fmla="*/ 69 h 636"/>
                <a:gd name="T4" fmla="*/ 404 w 452"/>
                <a:gd name="T5" fmla="*/ 581 h 636"/>
                <a:gd name="T6" fmla="*/ 36 w 452"/>
                <a:gd name="T7" fmla="*/ 582 h 636"/>
                <a:gd name="T8" fmla="*/ 0 w 452"/>
                <a:gd name="T9" fmla="*/ 630 h 636"/>
                <a:gd name="T10" fmla="*/ 444 w 452"/>
                <a:gd name="T11" fmla="*/ 630 h 636"/>
                <a:gd name="T12" fmla="*/ 404 w 452"/>
                <a:gd name="T13" fmla="*/ 565 h 636"/>
                <a:gd name="T14" fmla="*/ 444 w 452"/>
                <a:gd name="T15" fmla="*/ 636 h 636"/>
                <a:gd name="T16" fmla="*/ 444 w 452"/>
                <a:gd name="T17" fmla="*/ 630 h 636"/>
                <a:gd name="T18" fmla="*/ 452 w 452"/>
                <a:gd name="T19" fmla="*/ 5 h 636"/>
                <a:gd name="T20" fmla="*/ 408 w 452"/>
                <a:gd name="T21" fmla="*/ 78 h 636"/>
                <a:gd name="T22" fmla="*/ 452 w 452"/>
                <a:gd name="T23" fmla="*/ 5 h 636"/>
                <a:gd name="T24" fmla="*/ 6 w 452"/>
                <a:gd name="T25" fmla="*/ 6 h 636"/>
                <a:gd name="T26" fmla="*/ 6 w 452"/>
                <a:gd name="T27" fmla="*/ 630 h 636"/>
                <a:gd name="T28" fmla="*/ 4 w 452"/>
                <a:gd name="T29" fmla="*/ 5 h 636"/>
                <a:gd name="T30" fmla="*/ 48 w 452"/>
                <a:gd name="T31" fmla="*/ 72 h 636"/>
                <a:gd name="T32" fmla="*/ 42 w 452"/>
                <a:gd name="T33" fmla="*/ 588 h 636"/>
                <a:gd name="T34" fmla="*/ 12 w 452"/>
                <a:gd name="T35" fmla="*/ 624 h 636"/>
                <a:gd name="T36" fmla="*/ 0 w 452"/>
                <a:gd name="T37" fmla="*/ 636 h 636"/>
                <a:gd name="T38" fmla="*/ 0 w 452"/>
                <a:gd name="T39" fmla="*/ 0 h 636"/>
                <a:gd name="T40" fmla="*/ 12 w 452"/>
                <a:gd name="T41" fmla="*/ 6 h 636"/>
                <a:gd name="T42" fmla="*/ 52 w 452"/>
                <a:gd name="T43" fmla="*/ 69 h 6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52"/>
                <a:gd name="T67" fmla="*/ 0 h 636"/>
                <a:gd name="T68" fmla="*/ 452 w 452"/>
                <a:gd name="T69" fmla="*/ 636 h 6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52" h="636">
                  <a:moveTo>
                    <a:pt x="52" y="69"/>
                  </a:moveTo>
                  <a:lnTo>
                    <a:pt x="404" y="69"/>
                  </a:lnTo>
                  <a:lnTo>
                    <a:pt x="404" y="581"/>
                  </a:lnTo>
                  <a:lnTo>
                    <a:pt x="36" y="582"/>
                  </a:lnTo>
                  <a:lnTo>
                    <a:pt x="0" y="630"/>
                  </a:lnTo>
                  <a:lnTo>
                    <a:pt x="444" y="630"/>
                  </a:lnTo>
                  <a:lnTo>
                    <a:pt x="404" y="565"/>
                  </a:lnTo>
                  <a:lnTo>
                    <a:pt x="444" y="636"/>
                  </a:lnTo>
                  <a:lnTo>
                    <a:pt x="444" y="630"/>
                  </a:lnTo>
                  <a:lnTo>
                    <a:pt x="452" y="5"/>
                  </a:lnTo>
                  <a:lnTo>
                    <a:pt x="408" y="78"/>
                  </a:lnTo>
                  <a:lnTo>
                    <a:pt x="452" y="5"/>
                  </a:lnTo>
                  <a:lnTo>
                    <a:pt x="6" y="6"/>
                  </a:lnTo>
                  <a:lnTo>
                    <a:pt x="6" y="630"/>
                  </a:lnTo>
                  <a:lnTo>
                    <a:pt x="4" y="5"/>
                  </a:lnTo>
                  <a:lnTo>
                    <a:pt x="48" y="72"/>
                  </a:lnTo>
                  <a:lnTo>
                    <a:pt x="42" y="588"/>
                  </a:lnTo>
                  <a:lnTo>
                    <a:pt x="12" y="624"/>
                  </a:lnTo>
                  <a:lnTo>
                    <a:pt x="0" y="636"/>
                  </a:lnTo>
                  <a:lnTo>
                    <a:pt x="0" y="0"/>
                  </a:lnTo>
                  <a:lnTo>
                    <a:pt x="12" y="6"/>
                  </a:lnTo>
                  <a:lnTo>
                    <a:pt x="52" y="69"/>
                  </a:ln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8" name="Freeform 60"/>
            <p:cNvSpPr>
              <a:spLocks/>
            </p:cNvSpPr>
            <p:nvPr/>
          </p:nvSpPr>
          <p:spPr bwMode="auto">
            <a:xfrm>
              <a:off x="2234" y="3408"/>
              <a:ext cx="224" cy="1"/>
            </a:xfrm>
            <a:custGeom>
              <a:avLst/>
              <a:gdLst>
                <a:gd name="T0" fmla="*/ 0 w 224"/>
                <a:gd name="T1" fmla="*/ 0 h 1"/>
                <a:gd name="T2" fmla="*/ 224 w 224"/>
                <a:gd name="T3" fmla="*/ 0 h 1"/>
                <a:gd name="T4" fmla="*/ 0 60000 65536"/>
                <a:gd name="T5" fmla="*/ 0 60000 65536"/>
                <a:gd name="T6" fmla="*/ 0 w 224"/>
                <a:gd name="T7" fmla="*/ 0 h 1"/>
                <a:gd name="T8" fmla="*/ 224 w 22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24" h="1">
                  <a:moveTo>
                    <a:pt x="0" y="0"/>
                  </a:moveTo>
                  <a:lnTo>
                    <a:pt x="224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9" name="Freeform 61"/>
            <p:cNvSpPr>
              <a:spLocks/>
            </p:cNvSpPr>
            <p:nvPr/>
          </p:nvSpPr>
          <p:spPr bwMode="auto">
            <a:xfrm>
              <a:off x="2346" y="3308"/>
              <a:ext cx="1" cy="304"/>
            </a:xfrm>
            <a:custGeom>
              <a:avLst/>
              <a:gdLst>
                <a:gd name="T0" fmla="*/ 0 w 1"/>
                <a:gd name="T1" fmla="*/ 0 h 304"/>
                <a:gd name="T2" fmla="*/ 0 w 1"/>
                <a:gd name="T3" fmla="*/ 304 h 304"/>
                <a:gd name="T4" fmla="*/ 0 60000 65536"/>
                <a:gd name="T5" fmla="*/ 0 60000 65536"/>
                <a:gd name="T6" fmla="*/ 0 w 1"/>
                <a:gd name="T7" fmla="*/ 0 h 304"/>
                <a:gd name="T8" fmla="*/ 1 w 1"/>
                <a:gd name="T9" fmla="*/ 304 h 30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04">
                  <a:moveTo>
                    <a:pt x="0" y="0"/>
                  </a:moveTo>
                  <a:lnTo>
                    <a:pt x="0" y="304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6" name="Group 62"/>
          <p:cNvGrpSpPr>
            <a:grpSpLocks/>
          </p:cNvGrpSpPr>
          <p:nvPr/>
        </p:nvGrpSpPr>
        <p:grpSpPr bwMode="auto">
          <a:xfrm>
            <a:off x="6924675" y="3505200"/>
            <a:ext cx="442913" cy="603250"/>
            <a:chOff x="2208" y="3264"/>
            <a:chExt cx="279" cy="380"/>
          </a:xfrm>
        </p:grpSpPr>
        <p:sp>
          <p:nvSpPr>
            <p:cNvPr id="10252" name="Freeform 63"/>
            <p:cNvSpPr>
              <a:spLocks/>
            </p:cNvSpPr>
            <p:nvPr/>
          </p:nvSpPr>
          <p:spPr bwMode="auto">
            <a:xfrm>
              <a:off x="2230" y="3308"/>
              <a:ext cx="228" cy="308"/>
            </a:xfrm>
            <a:custGeom>
              <a:avLst/>
              <a:gdLst>
                <a:gd name="T0" fmla="*/ 4 w 228"/>
                <a:gd name="T1" fmla="*/ 0 h 308"/>
                <a:gd name="T2" fmla="*/ 228 w 228"/>
                <a:gd name="T3" fmla="*/ 0 h 308"/>
                <a:gd name="T4" fmla="*/ 228 w 228"/>
                <a:gd name="T5" fmla="*/ 300 h 308"/>
                <a:gd name="T6" fmla="*/ 0 w 228"/>
                <a:gd name="T7" fmla="*/ 308 h 308"/>
                <a:gd name="T8" fmla="*/ 4 w 228"/>
                <a:gd name="T9" fmla="*/ 0 h 3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8"/>
                <a:gd name="T16" fmla="*/ 0 h 308"/>
                <a:gd name="T17" fmla="*/ 228 w 228"/>
                <a:gd name="T18" fmla="*/ 308 h 3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8" h="308">
                  <a:moveTo>
                    <a:pt x="4" y="0"/>
                  </a:moveTo>
                  <a:lnTo>
                    <a:pt x="228" y="0"/>
                  </a:lnTo>
                  <a:lnTo>
                    <a:pt x="228" y="300"/>
                  </a:lnTo>
                  <a:lnTo>
                    <a:pt x="0" y="308"/>
                  </a:lnTo>
                  <a:lnTo>
                    <a:pt x="4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3" name="Freeform 64"/>
            <p:cNvSpPr>
              <a:spLocks/>
            </p:cNvSpPr>
            <p:nvPr/>
          </p:nvSpPr>
          <p:spPr bwMode="auto">
            <a:xfrm>
              <a:off x="2208" y="3264"/>
              <a:ext cx="279" cy="380"/>
            </a:xfrm>
            <a:custGeom>
              <a:avLst/>
              <a:gdLst>
                <a:gd name="T0" fmla="*/ 52 w 452"/>
                <a:gd name="T1" fmla="*/ 69 h 636"/>
                <a:gd name="T2" fmla="*/ 404 w 452"/>
                <a:gd name="T3" fmla="*/ 69 h 636"/>
                <a:gd name="T4" fmla="*/ 404 w 452"/>
                <a:gd name="T5" fmla="*/ 581 h 636"/>
                <a:gd name="T6" fmla="*/ 36 w 452"/>
                <a:gd name="T7" fmla="*/ 582 h 636"/>
                <a:gd name="T8" fmla="*/ 0 w 452"/>
                <a:gd name="T9" fmla="*/ 630 h 636"/>
                <a:gd name="T10" fmla="*/ 444 w 452"/>
                <a:gd name="T11" fmla="*/ 630 h 636"/>
                <a:gd name="T12" fmla="*/ 404 w 452"/>
                <a:gd name="T13" fmla="*/ 565 h 636"/>
                <a:gd name="T14" fmla="*/ 444 w 452"/>
                <a:gd name="T15" fmla="*/ 636 h 636"/>
                <a:gd name="T16" fmla="*/ 444 w 452"/>
                <a:gd name="T17" fmla="*/ 630 h 636"/>
                <a:gd name="T18" fmla="*/ 452 w 452"/>
                <a:gd name="T19" fmla="*/ 5 h 636"/>
                <a:gd name="T20" fmla="*/ 408 w 452"/>
                <a:gd name="T21" fmla="*/ 78 h 636"/>
                <a:gd name="T22" fmla="*/ 452 w 452"/>
                <a:gd name="T23" fmla="*/ 5 h 636"/>
                <a:gd name="T24" fmla="*/ 6 w 452"/>
                <a:gd name="T25" fmla="*/ 6 h 636"/>
                <a:gd name="T26" fmla="*/ 6 w 452"/>
                <a:gd name="T27" fmla="*/ 630 h 636"/>
                <a:gd name="T28" fmla="*/ 4 w 452"/>
                <a:gd name="T29" fmla="*/ 5 h 636"/>
                <a:gd name="T30" fmla="*/ 48 w 452"/>
                <a:gd name="T31" fmla="*/ 72 h 636"/>
                <a:gd name="T32" fmla="*/ 42 w 452"/>
                <a:gd name="T33" fmla="*/ 588 h 636"/>
                <a:gd name="T34" fmla="*/ 12 w 452"/>
                <a:gd name="T35" fmla="*/ 624 h 636"/>
                <a:gd name="T36" fmla="*/ 0 w 452"/>
                <a:gd name="T37" fmla="*/ 636 h 636"/>
                <a:gd name="T38" fmla="*/ 0 w 452"/>
                <a:gd name="T39" fmla="*/ 0 h 636"/>
                <a:gd name="T40" fmla="*/ 12 w 452"/>
                <a:gd name="T41" fmla="*/ 6 h 636"/>
                <a:gd name="T42" fmla="*/ 52 w 452"/>
                <a:gd name="T43" fmla="*/ 69 h 6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52"/>
                <a:gd name="T67" fmla="*/ 0 h 636"/>
                <a:gd name="T68" fmla="*/ 452 w 452"/>
                <a:gd name="T69" fmla="*/ 636 h 6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52" h="636">
                  <a:moveTo>
                    <a:pt x="52" y="69"/>
                  </a:moveTo>
                  <a:lnTo>
                    <a:pt x="404" y="69"/>
                  </a:lnTo>
                  <a:lnTo>
                    <a:pt x="404" y="581"/>
                  </a:lnTo>
                  <a:lnTo>
                    <a:pt x="36" y="582"/>
                  </a:lnTo>
                  <a:lnTo>
                    <a:pt x="0" y="630"/>
                  </a:lnTo>
                  <a:lnTo>
                    <a:pt x="444" y="630"/>
                  </a:lnTo>
                  <a:lnTo>
                    <a:pt x="404" y="565"/>
                  </a:lnTo>
                  <a:lnTo>
                    <a:pt x="444" y="636"/>
                  </a:lnTo>
                  <a:lnTo>
                    <a:pt x="444" y="630"/>
                  </a:lnTo>
                  <a:lnTo>
                    <a:pt x="452" y="5"/>
                  </a:lnTo>
                  <a:lnTo>
                    <a:pt x="408" y="78"/>
                  </a:lnTo>
                  <a:lnTo>
                    <a:pt x="452" y="5"/>
                  </a:lnTo>
                  <a:lnTo>
                    <a:pt x="6" y="6"/>
                  </a:lnTo>
                  <a:lnTo>
                    <a:pt x="6" y="630"/>
                  </a:lnTo>
                  <a:lnTo>
                    <a:pt x="4" y="5"/>
                  </a:lnTo>
                  <a:lnTo>
                    <a:pt x="48" y="72"/>
                  </a:lnTo>
                  <a:lnTo>
                    <a:pt x="42" y="588"/>
                  </a:lnTo>
                  <a:lnTo>
                    <a:pt x="12" y="624"/>
                  </a:lnTo>
                  <a:lnTo>
                    <a:pt x="0" y="636"/>
                  </a:lnTo>
                  <a:lnTo>
                    <a:pt x="0" y="0"/>
                  </a:lnTo>
                  <a:lnTo>
                    <a:pt x="12" y="6"/>
                  </a:lnTo>
                  <a:lnTo>
                    <a:pt x="52" y="69"/>
                  </a:lnTo>
                  <a:close/>
                </a:path>
              </a:pathLst>
            </a:custGeom>
            <a:solidFill>
              <a:srgbClr val="FFCC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4" name="Freeform 65"/>
            <p:cNvSpPr>
              <a:spLocks/>
            </p:cNvSpPr>
            <p:nvPr/>
          </p:nvSpPr>
          <p:spPr bwMode="auto">
            <a:xfrm>
              <a:off x="2234" y="3408"/>
              <a:ext cx="224" cy="1"/>
            </a:xfrm>
            <a:custGeom>
              <a:avLst/>
              <a:gdLst>
                <a:gd name="T0" fmla="*/ 0 w 224"/>
                <a:gd name="T1" fmla="*/ 0 h 1"/>
                <a:gd name="T2" fmla="*/ 224 w 224"/>
                <a:gd name="T3" fmla="*/ 0 h 1"/>
                <a:gd name="T4" fmla="*/ 0 60000 65536"/>
                <a:gd name="T5" fmla="*/ 0 60000 65536"/>
                <a:gd name="T6" fmla="*/ 0 w 224"/>
                <a:gd name="T7" fmla="*/ 0 h 1"/>
                <a:gd name="T8" fmla="*/ 224 w 22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24" h="1">
                  <a:moveTo>
                    <a:pt x="0" y="0"/>
                  </a:moveTo>
                  <a:lnTo>
                    <a:pt x="224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5" name="Freeform 66"/>
            <p:cNvSpPr>
              <a:spLocks/>
            </p:cNvSpPr>
            <p:nvPr/>
          </p:nvSpPr>
          <p:spPr bwMode="auto">
            <a:xfrm>
              <a:off x="2346" y="3308"/>
              <a:ext cx="1" cy="304"/>
            </a:xfrm>
            <a:custGeom>
              <a:avLst/>
              <a:gdLst>
                <a:gd name="T0" fmla="*/ 0 w 1"/>
                <a:gd name="T1" fmla="*/ 0 h 304"/>
                <a:gd name="T2" fmla="*/ 0 w 1"/>
                <a:gd name="T3" fmla="*/ 304 h 304"/>
                <a:gd name="T4" fmla="*/ 0 60000 65536"/>
                <a:gd name="T5" fmla="*/ 0 60000 65536"/>
                <a:gd name="T6" fmla="*/ 0 w 1"/>
                <a:gd name="T7" fmla="*/ 0 h 304"/>
                <a:gd name="T8" fmla="*/ 1 w 1"/>
                <a:gd name="T9" fmla="*/ 304 h 30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04">
                  <a:moveTo>
                    <a:pt x="0" y="0"/>
                  </a:moveTo>
                  <a:lnTo>
                    <a:pt x="0" y="304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7" name="Group 67"/>
          <p:cNvGrpSpPr>
            <a:grpSpLocks/>
          </p:cNvGrpSpPr>
          <p:nvPr/>
        </p:nvGrpSpPr>
        <p:grpSpPr bwMode="auto">
          <a:xfrm>
            <a:off x="7443788" y="3505200"/>
            <a:ext cx="442912" cy="603250"/>
            <a:chOff x="2208" y="3264"/>
            <a:chExt cx="279" cy="380"/>
          </a:xfrm>
        </p:grpSpPr>
        <p:sp>
          <p:nvSpPr>
            <p:cNvPr id="10248" name="Freeform 68"/>
            <p:cNvSpPr>
              <a:spLocks/>
            </p:cNvSpPr>
            <p:nvPr/>
          </p:nvSpPr>
          <p:spPr bwMode="auto">
            <a:xfrm>
              <a:off x="2230" y="3308"/>
              <a:ext cx="228" cy="308"/>
            </a:xfrm>
            <a:custGeom>
              <a:avLst/>
              <a:gdLst>
                <a:gd name="T0" fmla="*/ 4 w 228"/>
                <a:gd name="T1" fmla="*/ 0 h 308"/>
                <a:gd name="T2" fmla="*/ 228 w 228"/>
                <a:gd name="T3" fmla="*/ 0 h 308"/>
                <a:gd name="T4" fmla="*/ 228 w 228"/>
                <a:gd name="T5" fmla="*/ 300 h 308"/>
                <a:gd name="T6" fmla="*/ 0 w 228"/>
                <a:gd name="T7" fmla="*/ 308 h 308"/>
                <a:gd name="T8" fmla="*/ 4 w 228"/>
                <a:gd name="T9" fmla="*/ 0 h 3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8"/>
                <a:gd name="T16" fmla="*/ 0 h 308"/>
                <a:gd name="T17" fmla="*/ 228 w 228"/>
                <a:gd name="T18" fmla="*/ 308 h 3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8" h="308">
                  <a:moveTo>
                    <a:pt x="4" y="0"/>
                  </a:moveTo>
                  <a:lnTo>
                    <a:pt x="228" y="0"/>
                  </a:lnTo>
                  <a:lnTo>
                    <a:pt x="228" y="300"/>
                  </a:lnTo>
                  <a:lnTo>
                    <a:pt x="0" y="308"/>
                  </a:lnTo>
                  <a:lnTo>
                    <a:pt x="4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9" name="Freeform 69"/>
            <p:cNvSpPr>
              <a:spLocks/>
            </p:cNvSpPr>
            <p:nvPr/>
          </p:nvSpPr>
          <p:spPr bwMode="auto">
            <a:xfrm>
              <a:off x="2208" y="3264"/>
              <a:ext cx="279" cy="380"/>
            </a:xfrm>
            <a:custGeom>
              <a:avLst/>
              <a:gdLst>
                <a:gd name="T0" fmla="*/ 52 w 452"/>
                <a:gd name="T1" fmla="*/ 69 h 636"/>
                <a:gd name="T2" fmla="*/ 404 w 452"/>
                <a:gd name="T3" fmla="*/ 69 h 636"/>
                <a:gd name="T4" fmla="*/ 404 w 452"/>
                <a:gd name="T5" fmla="*/ 581 h 636"/>
                <a:gd name="T6" fmla="*/ 36 w 452"/>
                <a:gd name="T7" fmla="*/ 582 h 636"/>
                <a:gd name="T8" fmla="*/ 0 w 452"/>
                <a:gd name="T9" fmla="*/ 630 h 636"/>
                <a:gd name="T10" fmla="*/ 444 w 452"/>
                <a:gd name="T11" fmla="*/ 630 h 636"/>
                <a:gd name="T12" fmla="*/ 404 w 452"/>
                <a:gd name="T13" fmla="*/ 565 h 636"/>
                <a:gd name="T14" fmla="*/ 444 w 452"/>
                <a:gd name="T15" fmla="*/ 636 h 636"/>
                <a:gd name="T16" fmla="*/ 444 w 452"/>
                <a:gd name="T17" fmla="*/ 630 h 636"/>
                <a:gd name="T18" fmla="*/ 452 w 452"/>
                <a:gd name="T19" fmla="*/ 5 h 636"/>
                <a:gd name="T20" fmla="*/ 408 w 452"/>
                <a:gd name="T21" fmla="*/ 78 h 636"/>
                <a:gd name="T22" fmla="*/ 452 w 452"/>
                <a:gd name="T23" fmla="*/ 5 h 636"/>
                <a:gd name="T24" fmla="*/ 6 w 452"/>
                <a:gd name="T25" fmla="*/ 6 h 636"/>
                <a:gd name="T26" fmla="*/ 6 w 452"/>
                <a:gd name="T27" fmla="*/ 630 h 636"/>
                <a:gd name="T28" fmla="*/ 4 w 452"/>
                <a:gd name="T29" fmla="*/ 5 h 636"/>
                <a:gd name="T30" fmla="*/ 48 w 452"/>
                <a:gd name="T31" fmla="*/ 72 h 636"/>
                <a:gd name="T32" fmla="*/ 42 w 452"/>
                <a:gd name="T33" fmla="*/ 588 h 636"/>
                <a:gd name="T34" fmla="*/ 12 w 452"/>
                <a:gd name="T35" fmla="*/ 624 h 636"/>
                <a:gd name="T36" fmla="*/ 0 w 452"/>
                <a:gd name="T37" fmla="*/ 636 h 636"/>
                <a:gd name="T38" fmla="*/ 0 w 452"/>
                <a:gd name="T39" fmla="*/ 0 h 636"/>
                <a:gd name="T40" fmla="*/ 12 w 452"/>
                <a:gd name="T41" fmla="*/ 6 h 636"/>
                <a:gd name="T42" fmla="*/ 52 w 452"/>
                <a:gd name="T43" fmla="*/ 69 h 6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52"/>
                <a:gd name="T67" fmla="*/ 0 h 636"/>
                <a:gd name="T68" fmla="*/ 452 w 452"/>
                <a:gd name="T69" fmla="*/ 636 h 6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52" h="636">
                  <a:moveTo>
                    <a:pt x="52" y="69"/>
                  </a:moveTo>
                  <a:lnTo>
                    <a:pt x="404" y="69"/>
                  </a:lnTo>
                  <a:lnTo>
                    <a:pt x="404" y="581"/>
                  </a:lnTo>
                  <a:lnTo>
                    <a:pt x="36" y="582"/>
                  </a:lnTo>
                  <a:lnTo>
                    <a:pt x="0" y="630"/>
                  </a:lnTo>
                  <a:lnTo>
                    <a:pt x="444" y="630"/>
                  </a:lnTo>
                  <a:lnTo>
                    <a:pt x="404" y="565"/>
                  </a:lnTo>
                  <a:lnTo>
                    <a:pt x="444" y="636"/>
                  </a:lnTo>
                  <a:lnTo>
                    <a:pt x="444" y="630"/>
                  </a:lnTo>
                  <a:lnTo>
                    <a:pt x="452" y="5"/>
                  </a:lnTo>
                  <a:lnTo>
                    <a:pt x="408" y="78"/>
                  </a:lnTo>
                  <a:lnTo>
                    <a:pt x="452" y="5"/>
                  </a:lnTo>
                  <a:lnTo>
                    <a:pt x="6" y="6"/>
                  </a:lnTo>
                  <a:lnTo>
                    <a:pt x="6" y="630"/>
                  </a:lnTo>
                  <a:lnTo>
                    <a:pt x="4" y="5"/>
                  </a:lnTo>
                  <a:lnTo>
                    <a:pt x="48" y="72"/>
                  </a:lnTo>
                  <a:lnTo>
                    <a:pt x="42" y="588"/>
                  </a:lnTo>
                  <a:lnTo>
                    <a:pt x="12" y="624"/>
                  </a:lnTo>
                  <a:lnTo>
                    <a:pt x="0" y="636"/>
                  </a:lnTo>
                  <a:lnTo>
                    <a:pt x="0" y="0"/>
                  </a:lnTo>
                  <a:lnTo>
                    <a:pt x="12" y="6"/>
                  </a:lnTo>
                  <a:lnTo>
                    <a:pt x="52" y="69"/>
                  </a:ln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0" name="Freeform 70"/>
            <p:cNvSpPr>
              <a:spLocks/>
            </p:cNvSpPr>
            <p:nvPr/>
          </p:nvSpPr>
          <p:spPr bwMode="auto">
            <a:xfrm>
              <a:off x="2234" y="3408"/>
              <a:ext cx="224" cy="1"/>
            </a:xfrm>
            <a:custGeom>
              <a:avLst/>
              <a:gdLst>
                <a:gd name="T0" fmla="*/ 0 w 224"/>
                <a:gd name="T1" fmla="*/ 0 h 1"/>
                <a:gd name="T2" fmla="*/ 224 w 224"/>
                <a:gd name="T3" fmla="*/ 0 h 1"/>
                <a:gd name="T4" fmla="*/ 0 60000 65536"/>
                <a:gd name="T5" fmla="*/ 0 60000 65536"/>
                <a:gd name="T6" fmla="*/ 0 w 224"/>
                <a:gd name="T7" fmla="*/ 0 h 1"/>
                <a:gd name="T8" fmla="*/ 224 w 22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24" h="1">
                  <a:moveTo>
                    <a:pt x="0" y="0"/>
                  </a:moveTo>
                  <a:lnTo>
                    <a:pt x="224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1" name="Freeform 71"/>
            <p:cNvSpPr>
              <a:spLocks/>
            </p:cNvSpPr>
            <p:nvPr/>
          </p:nvSpPr>
          <p:spPr bwMode="auto">
            <a:xfrm>
              <a:off x="2346" y="3308"/>
              <a:ext cx="1" cy="304"/>
            </a:xfrm>
            <a:custGeom>
              <a:avLst/>
              <a:gdLst>
                <a:gd name="T0" fmla="*/ 0 w 1"/>
                <a:gd name="T1" fmla="*/ 0 h 304"/>
                <a:gd name="T2" fmla="*/ 0 w 1"/>
                <a:gd name="T3" fmla="*/ 304 h 304"/>
                <a:gd name="T4" fmla="*/ 0 60000 65536"/>
                <a:gd name="T5" fmla="*/ 0 60000 65536"/>
                <a:gd name="T6" fmla="*/ 0 w 1"/>
                <a:gd name="T7" fmla="*/ 0 h 304"/>
                <a:gd name="T8" fmla="*/ 1 w 1"/>
                <a:gd name="T9" fmla="*/ 304 h 30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04">
                  <a:moveTo>
                    <a:pt x="0" y="0"/>
                  </a:moveTo>
                  <a:lnTo>
                    <a:pt x="0" y="304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8" name="Group 72"/>
          <p:cNvGrpSpPr>
            <a:grpSpLocks/>
          </p:cNvGrpSpPr>
          <p:nvPr/>
        </p:nvGrpSpPr>
        <p:grpSpPr bwMode="auto">
          <a:xfrm>
            <a:off x="6910388" y="4648200"/>
            <a:ext cx="442912" cy="603250"/>
            <a:chOff x="2208" y="3264"/>
            <a:chExt cx="279" cy="380"/>
          </a:xfrm>
        </p:grpSpPr>
        <p:sp>
          <p:nvSpPr>
            <p:cNvPr id="10244" name="Freeform 73"/>
            <p:cNvSpPr>
              <a:spLocks/>
            </p:cNvSpPr>
            <p:nvPr/>
          </p:nvSpPr>
          <p:spPr bwMode="auto">
            <a:xfrm>
              <a:off x="2230" y="3308"/>
              <a:ext cx="228" cy="308"/>
            </a:xfrm>
            <a:custGeom>
              <a:avLst/>
              <a:gdLst>
                <a:gd name="T0" fmla="*/ 4 w 228"/>
                <a:gd name="T1" fmla="*/ 0 h 308"/>
                <a:gd name="T2" fmla="*/ 228 w 228"/>
                <a:gd name="T3" fmla="*/ 0 h 308"/>
                <a:gd name="T4" fmla="*/ 228 w 228"/>
                <a:gd name="T5" fmla="*/ 300 h 308"/>
                <a:gd name="T6" fmla="*/ 0 w 228"/>
                <a:gd name="T7" fmla="*/ 308 h 308"/>
                <a:gd name="T8" fmla="*/ 4 w 228"/>
                <a:gd name="T9" fmla="*/ 0 h 3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8"/>
                <a:gd name="T16" fmla="*/ 0 h 308"/>
                <a:gd name="T17" fmla="*/ 228 w 228"/>
                <a:gd name="T18" fmla="*/ 308 h 3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8" h="308">
                  <a:moveTo>
                    <a:pt x="4" y="0"/>
                  </a:moveTo>
                  <a:lnTo>
                    <a:pt x="228" y="0"/>
                  </a:lnTo>
                  <a:lnTo>
                    <a:pt x="228" y="300"/>
                  </a:lnTo>
                  <a:lnTo>
                    <a:pt x="0" y="308"/>
                  </a:lnTo>
                  <a:lnTo>
                    <a:pt x="4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5" name="Freeform 74"/>
            <p:cNvSpPr>
              <a:spLocks/>
            </p:cNvSpPr>
            <p:nvPr/>
          </p:nvSpPr>
          <p:spPr bwMode="auto">
            <a:xfrm>
              <a:off x="2208" y="3264"/>
              <a:ext cx="279" cy="380"/>
            </a:xfrm>
            <a:custGeom>
              <a:avLst/>
              <a:gdLst>
                <a:gd name="T0" fmla="*/ 52 w 452"/>
                <a:gd name="T1" fmla="*/ 69 h 636"/>
                <a:gd name="T2" fmla="*/ 404 w 452"/>
                <a:gd name="T3" fmla="*/ 69 h 636"/>
                <a:gd name="T4" fmla="*/ 404 w 452"/>
                <a:gd name="T5" fmla="*/ 581 h 636"/>
                <a:gd name="T6" fmla="*/ 36 w 452"/>
                <a:gd name="T7" fmla="*/ 582 h 636"/>
                <a:gd name="T8" fmla="*/ 0 w 452"/>
                <a:gd name="T9" fmla="*/ 630 h 636"/>
                <a:gd name="T10" fmla="*/ 444 w 452"/>
                <a:gd name="T11" fmla="*/ 630 h 636"/>
                <a:gd name="T12" fmla="*/ 404 w 452"/>
                <a:gd name="T13" fmla="*/ 565 h 636"/>
                <a:gd name="T14" fmla="*/ 444 w 452"/>
                <a:gd name="T15" fmla="*/ 636 h 636"/>
                <a:gd name="T16" fmla="*/ 444 w 452"/>
                <a:gd name="T17" fmla="*/ 630 h 636"/>
                <a:gd name="T18" fmla="*/ 452 w 452"/>
                <a:gd name="T19" fmla="*/ 5 h 636"/>
                <a:gd name="T20" fmla="*/ 408 w 452"/>
                <a:gd name="T21" fmla="*/ 78 h 636"/>
                <a:gd name="T22" fmla="*/ 452 w 452"/>
                <a:gd name="T23" fmla="*/ 5 h 636"/>
                <a:gd name="T24" fmla="*/ 6 w 452"/>
                <a:gd name="T25" fmla="*/ 6 h 636"/>
                <a:gd name="T26" fmla="*/ 6 w 452"/>
                <a:gd name="T27" fmla="*/ 630 h 636"/>
                <a:gd name="T28" fmla="*/ 4 w 452"/>
                <a:gd name="T29" fmla="*/ 5 h 636"/>
                <a:gd name="T30" fmla="*/ 48 w 452"/>
                <a:gd name="T31" fmla="*/ 72 h 636"/>
                <a:gd name="T32" fmla="*/ 42 w 452"/>
                <a:gd name="T33" fmla="*/ 588 h 636"/>
                <a:gd name="T34" fmla="*/ 12 w 452"/>
                <a:gd name="T35" fmla="*/ 624 h 636"/>
                <a:gd name="T36" fmla="*/ 0 w 452"/>
                <a:gd name="T37" fmla="*/ 636 h 636"/>
                <a:gd name="T38" fmla="*/ 0 w 452"/>
                <a:gd name="T39" fmla="*/ 0 h 636"/>
                <a:gd name="T40" fmla="*/ 12 w 452"/>
                <a:gd name="T41" fmla="*/ 6 h 636"/>
                <a:gd name="T42" fmla="*/ 52 w 452"/>
                <a:gd name="T43" fmla="*/ 69 h 6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52"/>
                <a:gd name="T67" fmla="*/ 0 h 636"/>
                <a:gd name="T68" fmla="*/ 452 w 452"/>
                <a:gd name="T69" fmla="*/ 636 h 6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52" h="636">
                  <a:moveTo>
                    <a:pt x="52" y="69"/>
                  </a:moveTo>
                  <a:lnTo>
                    <a:pt x="404" y="69"/>
                  </a:lnTo>
                  <a:lnTo>
                    <a:pt x="404" y="581"/>
                  </a:lnTo>
                  <a:lnTo>
                    <a:pt x="36" y="582"/>
                  </a:lnTo>
                  <a:lnTo>
                    <a:pt x="0" y="630"/>
                  </a:lnTo>
                  <a:lnTo>
                    <a:pt x="444" y="630"/>
                  </a:lnTo>
                  <a:lnTo>
                    <a:pt x="404" y="565"/>
                  </a:lnTo>
                  <a:lnTo>
                    <a:pt x="444" y="636"/>
                  </a:lnTo>
                  <a:lnTo>
                    <a:pt x="444" y="630"/>
                  </a:lnTo>
                  <a:lnTo>
                    <a:pt x="452" y="5"/>
                  </a:lnTo>
                  <a:lnTo>
                    <a:pt x="408" y="78"/>
                  </a:lnTo>
                  <a:lnTo>
                    <a:pt x="452" y="5"/>
                  </a:lnTo>
                  <a:lnTo>
                    <a:pt x="6" y="6"/>
                  </a:lnTo>
                  <a:lnTo>
                    <a:pt x="6" y="630"/>
                  </a:lnTo>
                  <a:lnTo>
                    <a:pt x="4" y="5"/>
                  </a:lnTo>
                  <a:lnTo>
                    <a:pt x="48" y="72"/>
                  </a:lnTo>
                  <a:lnTo>
                    <a:pt x="42" y="588"/>
                  </a:lnTo>
                  <a:lnTo>
                    <a:pt x="12" y="624"/>
                  </a:lnTo>
                  <a:lnTo>
                    <a:pt x="0" y="636"/>
                  </a:lnTo>
                  <a:lnTo>
                    <a:pt x="0" y="0"/>
                  </a:lnTo>
                  <a:lnTo>
                    <a:pt x="12" y="6"/>
                  </a:lnTo>
                  <a:lnTo>
                    <a:pt x="52" y="69"/>
                  </a:lnTo>
                  <a:close/>
                </a:path>
              </a:pathLst>
            </a:custGeom>
            <a:solidFill>
              <a:srgbClr val="0066FF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6" name="Freeform 75"/>
            <p:cNvSpPr>
              <a:spLocks/>
            </p:cNvSpPr>
            <p:nvPr/>
          </p:nvSpPr>
          <p:spPr bwMode="auto">
            <a:xfrm>
              <a:off x="2234" y="3408"/>
              <a:ext cx="224" cy="1"/>
            </a:xfrm>
            <a:custGeom>
              <a:avLst/>
              <a:gdLst>
                <a:gd name="T0" fmla="*/ 0 w 224"/>
                <a:gd name="T1" fmla="*/ 0 h 1"/>
                <a:gd name="T2" fmla="*/ 224 w 224"/>
                <a:gd name="T3" fmla="*/ 0 h 1"/>
                <a:gd name="T4" fmla="*/ 0 60000 65536"/>
                <a:gd name="T5" fmla="*/ 0 60000 65536"/>
                <a:gd name="T6" fmla="*/ 0 w 224"/>
                <a:gd name="T7" fmla="*/ 0 h 1"/>
                <a:gd name="T8" fmla="*/ 224 w 22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24" h="1">
                  <a:moveTo>
                    <a:pt x="0" y="0"/>
                  </a:moveTo>
                  <a:lnTo>
                    <a:pt x="224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7" name="Freeform 76"/>
            <p:cNvSpPr>
              <a:spLocks/>
            </p:cNvSpPr>
            <p:nvPr/>
          </p:nvSpPr>
          <p:spPr bwMode="auto">
            <a:xfrm>
              <a:off x="2346" y="3308"/>
              <a:ext cx="1" cy="304"/>
            </a:xfrm>
            <a:custGeom>
              <a:avLst/>
              <a:gdLst>
                <a:gd name="T0" fmla="*/ 0 w 1"/>
                <a:gd name="T1" fmla="*/ 0 h 304"/>
                <a:gd name="T2" fmla="*/ 0 w 1"/>
                <a:gd name="T3" fmla="*/ 304 h 304"/>
                <a:gd name="T4" fmla="*/ 0 60000 65536"/>
                <a:gd name="T5" fmla="*/ 0 60000 65536"/>
                <a:gd name="T6" fmla="*/ 0 w 1"/>
                <a:gd name="T7" fmla="*/ 0 h 304"/>
                <a:gd name="T8" fmla="*/ 1 w 1"/>
                <a:gd name="T9" fmla="*/ 304 h 30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04">
                  <a:moveTo>
                    <a:pt x="0" y="0"/>
                  </a:moveTo>
                  <a:lnTo>
                    <a:pt x="0" y="304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9" name="Group 77"/>
          <p:cNvGrpSpPr>
            <a:grpSpLocks/>
          </p:cNvGrpSpPr>
          <p:nvPr/>
        </p:nvGrpSpPr>
        <p:grpSpPr bwMode="auto">
          <a:xfrm>
            <a:off x="7367588" y="1447800"/>
            <a:ext cx="442912" cy="603250"/>
            <a:chOff x="2208" y="3264"/>
            <a:chExt cx="279" cy="380"/>
          </a:xfrm>
        </p:grpSpPr>
        <p:sp>
          <p:nvSpPr>
            <p:cNvPr id="10240" name="Freeform 78"/>
            <p:cNvSpPr>
              <a:spLocks/>
            </p:cNvSpPr>
            <p:nvPr/>
          </p:nvSpPr>
          <p:spPr bwMode="auto">
            <a:xfrm>
              <a:off x="2230" y="3308"/>
              <a:ext cx="228" cy="308"/>
            </a:xfrm>
            <a:custGeom>
              <a:avLst/>
              <a:gdLst>
                <a:gd name="T0" fmla="*/ 4 w 228"/>
                <a:gd name="T1" fmla="*/ 0 h 308"/>
                <a:gd name="T2" fmla="*/ 228 w 228"/>
                <a:gd name="T3" fmla="*/ 0 h 308"/>
                <a:gd name="T4" fmla="*/ 228 w 228"/>
                <a:gd name="T5" fmla="*/ 300 h 308"/>
                <a:gd name="T6" fmla="*/ 0 w 228"/>
                <a:gd name="T7" fmla="*/ 308 h 308"/>
                <a:gd name="T8" fmla="*/ 4 w 228"/>
                <a:gd name="T9" fmla="*/ 0 h 3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8"/>
                <a:gd name="T16" fmla="*/ 0 h 308"/>
                <a:gd name="T17" fmla="*/ 228 w 228"/>
                <a:gd name="T18" fmla="*/ 308 h 3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8" h="308">
                  <a:moveTo>
                    <a:pt x="4" y="0"/>
                  </a:moveTo>
                  <a:lnTo>
                    <a:pt x="228" y="0"/>
                  </a:lnTo>
                  <a:lnTo>
                    <a:pt x="228" y="300"/>
                  </a:lnTo>
                  <a:lnTo>
                    <a:pt x="0" y="308"/>
                  </a:lnTo>
                  <a:lnTo>
                    <a:pt x="4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1" name="Freeform 79"/>
            <p:cNvSpPr>
              <a:spLocks/>
            </p:cNvSpPr>
            <p:nvPr/>
          </p:nvSpPr>
          <p:spPr bwMode="auto">
            <a:xfrm>
              <a:off x="2208" y="3264"/>
              <a:ext cx="279" cy="380"/>
            </a:xfrm>
            <a:custGeom>
              <a:avLst/>
              <a:gdLst>
                <a:gd name="T0" fmla="*/ 52 w 452"/>
                <a:gd name="T1" fmla="*/ 69 h 636"/>
                <a:gd name="T2" fmla="*/ 404 w 452"/>
                <a:gd name="T3" fmla="*/ 69 h 636"/>
                <a:gd name="T4" fmla="*/ 404 w 452"/>
                <a:gd name="T5" fmla="*/ 581 h 636"/>
                <a:gd name="T6" fmla="*/ 36 w 452"/>
                <a:gd name="T7" fmla="*/ 582 h 636"/>
                <a:gd name="T8" fmla="*/ 0 w 452"/>
                <a:gd name="T9" fmla="*/ 630 h 636"/>
                <a:gd name="T10" fmla="*/ 444 w 452"/>
                <a:gd name="T11" fmla="*/ 630 h 636"/>
                <a:gd name="T12" fmla="*/ 404 w 452"/>
                <a:gd name="T13" fmla="*/ 565 h 636"/>
                <a:gd name="T14" fmla="*/ 444 w 452"/>
                <a:gd name="T15" fmla="*/ 636 h 636"/>
                <a:gd name="T16" fmla="*/ 444 w 452"/>
                <a:gd name="T17" fmla="*/ 630 h 636"/>
                <a:gd name="T18" fmla="*/ 452 w 452"/>
                <a:gd name="T19" fmla="*/ 5 h 636"/>
                <a:gd name="T20" fmla="*/ 408 w 452"/>
                <a:gd name="T21" fmla="*/ 78 h 636"/>
                <a:gd name="T22" fmla="*/ 452 w 452"/>
                <a:gd name="T23" fmla="*/ 5 h 636"/>
                <a:gd name="T24" fmla="*/ 6 w 452"/>
                <a:gd name="T25" fmla="*/ 6 h 636"/>
                <a:gd name="T26" fmla="*/ 6 w 452"/>
                <a:gd name="T27" fmla="*/ 630 h 636"/>
                <a:gd name="T28" fmla="*/ 4 w 452"/>
                <a:gd name="T29" fmla="*/ 5 h 636"/>
                <a:gd name="T30" fmla="*/ 48 w 452"/>
                <a:gd name="T31" fmla="*/ 72 h 636"/>
                <a:gd name="T32" fmla="*/ 42 w 452"/>
                <a:gd name="T33" fmla="*/ 588 h 636"/>
                <a:gd name="T34" fmla="*/ 12 w 452"/>
                <a:gd name="T35" fmla="*/ 624 h 636"/>
                <a:gd name="T36" fmla="*/ 0 w 452"/>
                <a:gd name="T37" fmla="*/ 636 h 636"/>
                <a:gd name="T38" fmla="*/ 0 w 452"/>
                <a:gd name="T39" fmla="*/ 0 h 636"/>
                <a:gd name="T40" fmla="*/ 12 w 452"/>
                <a:gd name="T41" fmla="*/ 6 h 636"/>
                <a:gd name="T42" fmla="*/ 52 w 452"/>
                <a:gd name="T43" fmla="*/ 69 h 6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52"/>
                <a:gd name="T67" fmla="*/ 0 h 636"/>
                <a:gd name="T68" fmla="*/ 452 w 452"/>
                <a:gd name="T69" fmla="*/ 636 h 6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52" h="636">
                  <a:moveTo>
                    <a:pt x="52" y="69"/>
                  </a:moveTo>
                  <a:lnTo>
                    <a:pt x="404" y="69"/>
                  </a:lnTo>
                  <a:lnTo>
                    <a:pt x="404" y="581"/>
                  </a:lnTo>
                  <a:lnTo>
                    <a:pt x="36" y="582"/>
                  </a:lnTo>
                  <a:lnTo>
                    <a:pt x="0" y="630"/>
                  </a:lnTo>
                  <a:lnTo>
                    <a:pt x="444" y="630"/>
                  </a:lnTo>
                  <a:lnTo>
                    <a:pt x="404" y="565"/>
                  </a:lnTo>
                  <a:lnTo>
                    <a:pt x="444" y="636"/>
                  </a:lnTo>
                  <a:lnTo>
                    <a:pt x="444" y="630"/>
                  </a:lnTo>
                  <a:lnTo>
                    <a:pt x="452" y="5"/>
                  </a:lnTo>
                  <a:lnTo>
                    <a:pt x="408" y="78"/>
                  </a:lnTo>
                  <a:lnTo>
                    <a:pt x="452" y="5"/>
                  </a:lnTo>
                  <a:lnTo>
                    <a:pt x="6" y="6"/>
                  </a:lnTo>
                  <a:lnTo>
                    <a:pt x="6" y="630"/>
                  </a:lnTo>
                  <a:lnTo>
                    <a:pt x="4" y="5"/>
                  </a:lnTo>
                  <a:lnTo>
                    <a:pt x="48" y="72"/>
                  </a:lnTo>
                  <a:lnTo>
                    <a:pt x="42" y="588"/>
                  </a:lnTo>
                  <a:lnTo>
                    <a:pt x="12" y="624"/>
                  </a:lnTo>
                  <a:lnTo>
                    <a:pt x="0" y="636"/>
                  </a:lnTo>
                  <a:lnTo>
                    <a:pt x="0" y="0"/>
                  </a:lnTo>
                  <a:lnTo>
                    <a:pt x="12" y="6"/>
                  </a:lnTo>
                  <a:lnTo>
                    <a:pt x="52" y="69"/>
                  </a:lnTo>
                  <a:close/>
                </a:path>
              </a:pathLst>
            </a:custGeom>
            <a:solidFill>
              <a:srgbClr val="FFCC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2" name="Freeform 80"/>
            <p:cNvSpPr>
              <a:spLocks/>
            </p:cNvSpPr>
            <p:nvPr/>
          </p:nvSpPr>
          <p:spPr bwMode="auto">
            <a:xfrm>
              <a:off x="2234" y="3408"/>
              <a:ext cx="224" cy="1"/>
            </a:xfrm>
            <a:custGeom>
              <a:avLst/>
              <a:gdLst>
                <a:gd name="T0" fmla="*/ 0 w 224"/>
                <a:gd name="T1" fmla="*/ 0 h 1"/>
                <a:gd name="T2" fmla="*/ 224 w 224"/>
                <a:gd name="T3" fmla="*/ 0 h 1"/>
                <a:gd name="T4" fmla="*/ 0 60000 65536"/>
                <a:gd name="T5" fmla="*/ 0 60000 65536"/>
                <a:gd name="T6" fmla="*/ 0 w 224"/>
                <a:gd name="T7" fmla="*/ 0 h 1"/>
                <a:gd name="T8" fmla="*/ 224 w 22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24" h="1">
                  <a:moveTo>
                    <a:pt x="0" y="0"/>
                  </a:moveTo>
                  <a:lnTo>
                    <a:pt x="224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3" name="Freeform 81"/>
            <p:cNvSpPr>
              <a:spLocks/>
            </p:cNvSpPr>
            <p:nvPr/>
          </p:nvSpPr>
          <p:spPr bwMode="auto">
            <a:xfrm>
              <a:off x="2346" y="3308"/>
              <a:ext cx="1" cy="304"/>
            </a:xfrm>
            <a:custGeom>
              <a:avLst/>
              <a:gdLst>
                <a:gd name="T0" fmla="*/ 0 w 1"/>
                <a:gd name="T1" fmla="*/ 0 h 304"/>
                <a:gd name="T2" fmla="*/ 0 w 1"/>
                <a:gd name="T3" fmla="*/ 304 h 304"/>
                <a:gd name="T4" fmla="*/ 0 60000 65536"/>
                <a:gd name="T5" fmla="*/ 0 60000 65536"/>
                <a:gd name="T6" fmla="*/ 0 w 1"/>
                <a:gd name="T7" fmla="*/ 0 h 304"/>
                <a:gd name="T8" fmla="*/ 1 w 1"/>
                <a:gd name="T9" fmla="*/ 304 h 30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04">
                  <a:moveTo>
                    <a:pt x="0" y="0"/>
                  </a:moveTo>
                  <a:lnTo>
                    <a:pt x="0" y="304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0" name="Group 82"/>
          <p:cNvGrpSpPr>
            <a:grpSpLocks/>
          </p:cNvGrpSpPr>
          <p:nvPr/>
        </p:nvGrpSpPr>
        <p:grpSpPr bwMode="auto">
          <a:xfrm>
            <a:off x="7367588" y="2590800"/>
            <a:ext cx="442912" cy="603250"/>
            <a:chOff x="2208" y="3264"/>
            <a:chExt cx="279" cy="380"/>
          </a:xfrm>
        </p:grpSpPr>
        <p:sp>
          <p:nvSpPr>
            <p:cNvPr id="10236" name="Freeform 83"/>
            <p:cNvSpPr>
              <a:spLocks/>
            </p:cNvSpPr>
            <p:nvPr/>
          </p:nvSpPr>
          <p:spPr bwMode="auto">
            <a:xfrm>
              <a:off x="2230" y="3308"/>
              <a:ext cx="228" cy="308"/>
            </a:xfrm>
            <a:custGeom>
              <a:avLst/>
              <a:gdLst>
                <a:gd name="T0" fmla="*/ 4 w 228"/>
                <a:gd name="T1" fmla="*/ 0 h 308"/>
                <a:gd name="T2" fmla="*/ 228 w 228"/>
                <a:gd name="T3" fmla="*/ 0 h 308"/>
                <a:gd name="T4" fmla="*/ 228 w 228"/>
                <a:gd name="T5" fmla="*/ 300 h 308"/>
                <a:gd name="T6" fmla="*/ 0 w 228"/>
                <a:gd name="T7" fmla="*/ 308 h 308"/>
                <a:gd name="T8" fmla="*/ 4 w 228"/>
                <a:gd name="T9" fmla="*/ 0 h 3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8"/>
                <a:gd name="T16" fmla="*/ 0 h 308"/>
                <a:gd name="T17" fmla="*/ 228 w 228"/>
                <a:gd name="T18" fmla="*/ 308 h 3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8" h="308">
                  <a:moveTo>
                    <a:pt x="4" y="0"/>
                  </a:moveTo>
                  <a:lnTo>
                    <a:pt x="228" y="0"/>
                  </a:lnTo>
                  <a:lnTo>
                    <a:pt x="228" y="300"/>
                  </a:lnTo>
                  <a:lnTo>
                    <a:pt x="0" y="308"/>
                  </a:lnTo>
                  <a:lnTo>
                    <a:pt x="4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37" name="Freeform 84"/>
            <p:cNvSpPr>
              <a:spLocks/>
            </p:cNvSpPr>
            <p:nvPr/>
          </p:nvSpPr>
          <p:spPr bwMode="auto">
            <a:xfrm>
              <a:off x="2208" y="3264"/>
              <a:ext cx="279" cy="380"/>
            </a:xfrm>
            <a:custGeom>
              <a:avLst/>
              <a:gdLst>
                <a:gd name="T0" fmla="*/ 52 w 452"/>
                <a:gd name="T1" fmla="*/ 69 h 636"/>
                <a:gd name="T2" fmla="*/ 404 w 452"/>
                <a:gd name="T3" fmla="*/ 69 h 636"/>
                <a:gd name="T4" fmla="*/ 404 w 452"/>
                <a:gd name="T5" fmla="*/ 581 h 636"/>
                <a:gd name="T6" fmla="*/ 36 w 452"/>
                <a:gd name="T7" fmla="*/ 582 h 636"/>
                <a:gd name="T8" fmla="*/ 0 w 452"/>
                <a:gd name="T9" fmla="*/ 630 h 636"/>
                <a:gd name="T10" fmla="*/ 444 w 452"/>
                <a:gd name="T11" fmla="*/ 630 h 636"/>
                <a:gd name="T12" fmla="*/ 404 w 452"/>
                <a:gd name="T13" fmla="*/ 565 h 636"/>
                <a:gd name="T14" fmla="*/ 444 w 452"/>
                <a:gd name="T15" fmla="*/ 636 h 636"/>
                <a:gd name="T16" fmla="*/ 444 w 452"/>
                <a:gd name="T17" fmla="*/ 630 h 636"/>
                <a:gd name="T18" fmla="*/ 452 w 452"/>
                <a:gd name="T19" fmla="*/ 5 h 636"/>
                <a:gd name="T20" fmla="*/ 408 w 452"/>
                <a:gd name="T21" fmla="*/ 78 h 636"/>
                <a:gd name="T22" fmla="*/ 452 w 452"/>
                <a:gd name="T23" fmla="*/ 5 h 636"/>
                <a:gd name="T24" fmla="*/ 6 w 452"/>
                <a:gd name="T25" fmla="*/ 6 h 636"/>
                <a:gd name="T26" fmla="*/ 6 w 452"/>
                <a:gd name="T27" fmla="*/ 630 h 636"/>
                <a:gd name="T28" fmla="*/ 4 w 452"/>
                <a:gd name="T29" fmla="*/ 5 h 636"/>
                <a:gd name="T30" fmla="*/ 48 w 452"/>
                <a:gd name="T31" fmla="*/ 72 h 636"/>
                <a:gd name="T32" fmla="*/ 42 w 452"/>
                <a:gd name="T33" fmla="*/ 588 h 636"/>
                <a:gd name="T34" fmla="*/ 12 w 452"/>
                <a:gd name="T35" fmla="*/ 624 h 636"/>
                <a:gd name="T36" fmla="*/ 0 w 452"/>
                <a:gd name="T37" fmla="*/ 636 h 636"/>
                <a:gd name="T38" fmla="*/ 0 w 452"/>
                <a:gd name="T39" fmla="*/ 0 h 636"/>
                <a:gd name="T40" fmla="*/ 12 w 452"/>
                <a:gd name="T41" fmla="*/ 6 h 636"/>
                <a:gd name="T42" fmla="*/ 52 w 452"/>
                <a:gd name="T43" fmla="*/ 69 h 6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52"/>
                <a:gd name="T67" fmla="*/ 0 h 636"/>
                <a:gd name="T68" fmla="*/ 452 w 452"/>
                <a:gd name="T69" fmla="*/ 636 h 6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52" h="636">
                  <a:moveTo>
                    <a:pt x="52" y="69"/>
                  </a:moveTo>
                  <a:lnTo>
                    <a:pt x="404" y="69"/>
                  </a:lnTo>
                  <a:lnTo>
                    <a:pt x="404" y="581"/>
                  </a:lnTo>
                  <a:lnTo>
                    <a:pt x="36" y="582"/>
                  </a:lnTo>
                  <a:lnTo>
                    <a:pt x="0" y="630"/>
                  </a:lnTo>
                  <a:lnTo>
                    <a:pt x="444" y="630"/>
                  </a:lnTo>
                  <a:lnTo>
                    <a:pt x="404" y="565"/>
                  </a:lnTo>
                  <a:lnTo>
                    <a:pt x="444" y="636"/>
                  </a:lnTo>
                  <a:lnTo>
                    <a:pt x="444" y="630"/>
                  </a:lnTo>
                  <a:lnTo>
                    <a:pt x="452" y="5"/>
                  </a:lnTo>
                  <a:lnTo>
                    <a:pt x="408" y="78"/>
                  </a:lnTo>
                  <a:lnTo>
                    <a:pt x="452" y="5"/>
                  </a:lnTo>
                  <a:lnTo>
                    <a:pt x="6" y="6"/>
                  </a:lnTo>
                  <a:lnTo>
                    <a:pt x="6" y="630"/>
                  </a:lnTo>
                  <a:lnTo>
                    <a:pt x="4" y="5"/>
                  </a:lnTo>
                  <a:lnTo>
                    <a:pt x="48" y="72"/>
                  </a:lnTo>
                  <a:lnTo>
                    <a:pt x="42" y="588"/>
                  </a:lnTo>
                  <a:lnTo>
                    <a:pt x="12" y="624"/>
                  </a:lnTo>
                  <a:lnTo>
                    <a:pt x="0" y="636"/>
                  </a:lnTo>
                  <a:lnTo>
                    <a:pt x="0" y="0"/>
                  </a:lnTo>
                  <a:lnTo>
                    <a:pt x="12" y="6"/>
                  </a:lnTo>
                  <a:lnTo>
                    <a:pt x="52" y="69"/>
                  </a:lnTo>
                  <a:close/>
                </a:path>
              </a:pathLst>
            </a:custGeom>
            <a:solidFill>
              <a:srgbClr val="00FF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38" name="Freeform 85"/>
            <p:cNvSpPr>
              <a:spLocks/>
            </p:cNvSpPr>
            <p:nvPr/>
          </p:nvSpPr>
          <p:spPr bwMode="auto">
            <a:xfrm>
              <a:off x="2234" y="3408"/>
              <a:ext cx="224" cy="1"/>
            </a:xfrm>
            <a:custGeom>
              <a:avLst/>
              <a:gdLst>
                <a:gd name="T0" fmla="*/ 0 w 224"/>
                <a:gd name="T1" fmla="*/ 0 h 1"/>
                <a:gd name="T2" fmla="*/ 224 w 224"/>
                <a:gd name="T3" fmla="*/ 0 h 1"/>
                <a:gd name="T4" fmla="*/ 0 60000 65536"/>
                <a:gd name="T5" fmla="*/ 0 60000 65536"/>
                <a:gd name="T6" fmla="*/ 0 w 224"/>
                <a:gd name="T7" fmla="*/ 0 h 1"/>
                <a:gd name="T8" fmla="*/ 224 w 22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24" h="1">
                  <a:moveTo>
                    <a:pt x="0" y="0"/>
                  </a:moveTo>
                  <a:lnTo>
                    <a:pt x="224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39" name="Freeform 86"/>
            <p:cNvSpPr>
              <a:spLocks/>
            </p:cNvSpPr>
            <p:nvPr/>
          </p:nvSpPr>
          <p:spPr bwMode="auto">
            <a:xfrm>
              <a:off x="2346" y="3308"/>
              <a:ext cx="1" cy="304"/>
            </a:xfrm>
            <a:custGeom>
              <a:avLst/>
              <a:gdLst>
                <a:gd name="T0" fmla="*/ 0 w 1"/>
                <a:gd name="T1" fmla="*/ 0 h 304"/>
                <a:gd name="T2" fmla="*/ 0 w 1"/>
                <a:gd name="T3" fmla="*/ 304 h 304"/>
                <a:gd name="T4" fmla="*/ 0 60000 65536"/>
                <a:gd name="T5" fmla="*/ 0 60000 65536"/>
                <a:gd name="T6" fmla="*/ 0 w 1"/>
                <a:gd name="T7" fmla="*/ 0 h 304"/>
                <a:gd name="T8" fmla="*/ 1 w 1"/>
                <a:gd name="T9" fmla="*/ 304 h 30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04">
                  <a:moveTo>
                    <a:pt x="0" y="0"/>
                  </a:moveTo>
                  <a:lnTo>
                    <a:pt x="0" y="304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1" name="Group 87"/>
          <p:cNvGrpSpPr>
            <a:grpSpLocks/>
          </p:cNvGrpSpPr>
          <p:nvPr/>
        </p:nvGrpSpPr>
        <p:grpSpPr bwMode="auto">
          <a:xfrm>
            <a:off x="6834188" y="2590800"/>
            <a:ext cx="442912" cy="603250"/>
            <a:chOff x="2208" y="3264"/>
            <a:chExt cx="279" cy="380"/>
          </a:xfrm>
        </p:grpSpPr>
        <p:sp>
          <p:nvSpPr>
            <p:cNvPr id="10232" name="Freeform 88"/>
            <p:cNvSpPr>
              <a:spLocks/>
            </p:cNvSpPr>
            <p:nvPr/>
          </p:nvSpPr>
          <p:spPr bwMode="auto">
            <a:xfrm>
              <a:off x="2230" y="3308"/>
              <a:ext cx="228" cy="308"/>
            </a:xfrm>
            <a:custGeom>
              <a:avLst/>
              <a:gdLst>
                <a:gd name="T0" fmla="*/ 4 w 228"/>
                <a:gd name="T1" fmla="*/ 0 h 308"/>
                <a:gd name="T2" fmla="*/ 228 w 228"/>
                <a:gd name="T3" fmla="*/ 0 h 308"/>
                <a:gd name="T4" fmla="*/ 228 w 228"/>
                <a:gd name="T5" fmla="*/ 300 h 308"/>
                <a:gd name="T6" fmla="*/ 0 w 228"/>
                <a:gd name="T7" fmla="*/ 308 h 308"/>
                <a:gd name="T8" fmla="*/ 4 w 228"/>
                <a:gd name="T9" fmla="*/ 0 h 3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8"/>
                <a:gd name="T16" fmla="*/ 0 h 308"/>
                <a:gd name="T17" fmla="*/ 228 w 228"/>
                <a:gd name="T18" fmla="*/ 308 h 3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8" h="308">
                  <a:moveTo>
                    <a:pt x="4" y="0"/>
                  </a:moveTo>
                  <a:lnTo>
                    <a:pt x="228" y="0"/>
                  </a:lnTo>
                  <a:lnTo>
                    <a:pt x="228" y="300"/>
                  </a:lnTo>
                  <a:lnTo>
                    <a:pt x="0" y="308"/>
                  </a:lnTo>
                  <a:lnTo>
                    <a:pt x="4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33" name="Freeform 89"/>
            <p:cNvSpPr>
              <a:spLocks/>
            </p:cNvSpPr>
            <p:nvPr/>
          </p:nvSpPr>
          <p:spPr bwMode="auto">
            <a:xfrm>
              <a:off x="2208" y="3264"/>
              <a:ext cx="279" cy="380"/>
            </a:xfrm>
            <a:custGeom>
              <a:avLst/>
              <a:gdLst>
                <a:gd name="T0" fmla="*/ 52 w 452"/>
                <a:gd name="T1" fmla="*/ 69 h 636"/>
                <a:gd name="T2" fmla="*/ 404 w 452"/>
                <a:gd name="T3" fmla="*/ 69 h 636"/>
                <a:gd name="T4" fmla="*/ 404 w 452"/>
                <a:gd name="T5" fmla="*/ 581 h 636"/>
                <a:gd name="T6" fmla="*/ 36 w 452"/>
                <a:gd name="T7" fmla="*/ 582 h 636"/>
                <a:gd name="T8" fmla="*/ 0 w 452"/>
                <a:gd name="T9" fmla="*/ 630 h 636"/>
                <a:gd name="T10" fmla="*/ 444 w 452"/>
                <a:gd name="T11" fmla="*/ 630 h 636"/>
                <a:gd name="T12" fmla="*/ 404 w 452"/>
                <a:gd name="T13" fmla="*/ 565 h 636"/>
                <a:gd name="T14" fmla="*/ 444 w 452"/>
                <a:gd name="T15" fmla="*/ 636 h 636"/>
                <a:gd name="T16" fmla="*/ 444 w 452"/>
                <a:gd name="T17" fmla="*/ 630 h 636"/>
                <a:gd name="T18" fmla="*/ 452 w 452"/>
                <a:gd name="T19" fmla="*/ 5 h 636"/>
                <a:gd name="T20" fmla="*/ 408 w 452"/>
                <a:gd name="T21" fmla="*/ 78 h 636"/>
                <a:gd name="T22" fmla="*/ 452 w 452"/>
                <a:gd name="T23" fmla="*/ 5 h 636"/>
                <a:gd name="T24" fmla="*/ 6 w 452"/>
                <a:gd name="T25" fmla="*/ 6 h 636"/>
                <a:gd name="T26" fmla="*/ 6 w 452"/>
                <a:gd name="T27" fmla="*/ 630 h 636"/>
                <a:gd name="T28" fmla="*/ 4 w 452"/>
                <a:gd name="T29" fmla="*/ 5 h 636"/>
                <a:gd name="T30" fmla="*/ 48 w 452"/>
                <a:gd name="T31" fmla="*/ 72 h 636"/>
                <a:gd name="T32" fmla="*/ 42 w 452"/>
                <a:gd name="T33" fmla="*/ 588 h 636"/>
                <a:gd name="T34" fmla="*/ 12 w 452"/>
                <a:gd name="T35" fmla="*/ 624 h 636"/>
                <a:gd name="T36" fmla="*/ 0 w 452"/>
                <a:gd name="T37" fmla="*/ 636 h 636"/>
                <a:gd name="T38" fmla="*/ 0 w 452"/>
                <a:gd name="T39" fmla="*/ 0 h 636"/>
                <a:gd name="T40" fmla="*/ 12 w 452"/>
                <a:gd name="T41" fmla="*/ 6 h 636"/>
                <a:gd name="T42" fmla="*/ 52 w 452"/>
                <a:gd name="T43" fmla="*/ 69 h 6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52"/>
                <a:gd name="T67" fmla="*/ 0 h 636"/>
                <a:gd name="T68" fmla="*/ 452 w 452"/>
                <a:gd name="T69" fmla="*/ 636 h 6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52" h="636">
                  <a:moveTo>
                    <a:pt x="52" y="69"/>
                  </a:moveTo>
                  <a:lnTo>
                    <a:pt x="404" y="69"/>
                  </a:lnTo>
                  <a:lnTo>
                    <a:pt x="404" y="581"/>
                  </a:lnTo>
                  <a:lnTo>
                    <a:pt x="36" y="582"/>
                  </a:lnTo>
                  <a:lnTo>
                    <a:pt x="0" y="630"/>
                  </a:lnTo>
                  <a:lnTo>
                    <a:pt x="444" y="630"/>
                  </a:lnTo>
                  <a:lnTo>
                    <a:pt x="404" y="565"/>
                  </a:lnTo>
                  <a:lnTo>
                    <a:pt x="444" y="636"/>
                  </a:lnTo>
                  <a:lnTo>
                    <a:pt x="444" y="630"/>
                  </a:lnTo>
                  <a:lnTo>
                    <a:pt x="452" y="5"/>
                  </a:lnTo>
                  <a:lnTo>
                    <a:pt x="408" y="78"/>
                  </a:lnTo>
                  <a:lnTo>
                    <a:pt x="452" y="5"/>
                  </a:lnTo>
                  <a:lnTo>
                    <a:pt x="6" y="6"/>
                  </a:lnTo>
                  <a:lnTo>
                    <a:pt x="6" y="630"/>
                  </a:lnTo>
                  <a:lnTo>
                    <a:pt x="4" y="5"/>
                  </a:lnTo>
                  <a:lnTo>
                    <a:pt x="48" y="72"/>
                  </a:lnTo>
                  <a:lnTo>
                    <a:pt x="42" y="588"/>
                  </a:lnTo>
                  <a:lnTo>
                    <a:pt x="12" y="624"/>
                  </a:lnTo>
                  <a:lnTo>
                    <a:pt x="0" y="636"/>
                  </a:lnTo>
                  <a:lnTo>
                    <a:pt x="0" y="0"/>
                  </a:lnTo>
                  <a:lnTo>
                    <a:pt x="12" y="6"/>
                  </a:lnTo>
                  <a:lnTo>
                    <a:pt x="52" y="69"/>
                  </a:ln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34" name="Freeform 90"/>
            <p:cNvSpPr>
              <a:spLocks/>
            </p:cNvSpPr>
            <p:nvPr/>
          </p:nvSpPr>
          <p:spPr bwMode="auto">
            <a:xfrm>
              <a:off x="2234" y="3408"/>
              <a:ext cx="224" cy="1"/>
            </a:xfrm>
            <a:custGeom>
              <a:avLst/>
              <a:gdLst>
                <a:gd name="T0" fmla="*/ 0 w 224"/>
                <a:gd name="T1" fmla="*/ 0 h 1"/>
                <a:gd name="T2" fmla="*/ 224 w 224"/>
                <a:gd name="T3" fmla="*/ 0 h 1"/>
                <a:gd name="T4" fmla="*/ 0 60000 65536"/>
                <a:gd name="T5" fmla="*/ 0 60000 65536"/>
                <a:gd name="T6" fmla="*/ 0 w 224"/>
                <a:gd name="T7" fmla="*/ 0 h 1"/>
                <a:gd name="T8" fmla="*/ 224 w 22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24" h="1">
                  <a:moveTo>
                    <a:pt x="0" y="0"/>
                  </a:moveTo>
                  <a:lnTo>
                    <a:pt x="224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35" name="Freeform 91"/>
            <p:cNvSpPr>
              <a:spLocks/>
            </p:cNvSpPr>
            <p:nvPr/>
          </p:nvSpPr>
          <p:spPr bwMode="auto">
            <a:xfrm>
              <a:off x="2346" y="3308"/>
              <a:ext cx="1" cy="304"/>
            </a:xfrm>
            <a:custGeom>
              <a:avLst/>
              <a:gdLst>
                <a:gd name="T0" fmla="*/ 0 w 1"/>
                <a:gd name="T1" fmla="*/ 0 h 304"/>
                <a:gd name="T2" fmla="*/ 0 w 1"/>
                <a:gd name="T3" fmla="*/ 304 h 304"/>
                <a:gd name="T4" fmla="*/ 0 60000 65536"/>
                <a:gd name="T5" fmla="*/ 0 60000 65536"/>
                <a:gd name="T6" fmla="*/ 0 w 1"/>
                <a:gd name="T7" fmla="*/ 0 h 304"/>
                <a:gd name="T8" fmla="*/ 1 w 1"/>
                <a:gd name="T9" fmla="*/ 304 h 30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04">
                  <a:moveTo>
                    <a:pt x="0" y="0"/>
                  </a:moveTo>
                  <a:lnTo>
                    <a:pt x="0" y="304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2" name="Group 92"/>
          <p:cNvGrpSpPr>
            <a:grpSpLocks/>
          </p:cNvGrpSpPr>
          <p:nvPr/>
        </p:nvGrpSpPr>
        <p:grpSpPr bwMode="auto">
          <a:xfrm rot="-10124664">
            <a:off x="4572000" y="303213"/>
            <a:ext cx="498475" cy="573087"/>
            <a:chOff x="3792" y="2640"/>
            <a:chExt cx="384" cy="480"/>
          </a:xfrm>
        </p:grpSpPr>
        <p:sp>
          <p:nvSpPr>
            <p:cNvPr id="10205" name="Freeform 93"/>
            <p:cNvSpPr>
              <a:spLocks/>
            </p:cNvSpPr>
            <p:nvPr/>
          </p:nvSpPr>
          <p:spPr bwMode="auto">
            <a:xfrm>
              <a:off x="3792" y="2784"/>
              <a:ext cx="288" cy="336"/>
            </a:xfrm>
            <a:custGeom>
              <a:avLst/>
              <a:gdLst>
                <a:gd name="T0" fmla="*/ 0 w 480"/>
                <a:gd name="T1" fmla="*/ 432 h 432"/>
                <a:gd name="T2" fmla="*/ 192 w 480"/>
                <a:gd name="T3" fmla="*/ 144 h 432"/>
                <a:gd name="T4" fmla="*/ 480 w 480"/>
                <a:gd name="T5" fmla="*/ 0 h 432"/>
                <a:gd name="T6" fmla="*/ 0 60000 65536"/>
                <a:gd name="T7" fmla="*/ 0 60000 65536"/>
                <a:gd name="T8" fmla="*/ 0 60000 65536"/>
                <a:gd name="T9" fmla="*/ 0 w 480"/>
                <a:gd name="T10" fmla="*/ 0 h 432"/>
                <a:gd name="T11" fmla="*/ 480 w 480"/>
                <a:gd name="T12" fmla="*/ 432 h 4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432">
                  <a:moveTo>
                    <a:pt x="0" y="432"/>
                  </a:moveTo>
                  <a:lnTo>
                    <a:pt x="192" y="144"/>
                  </a:lnTo>
                  <a:lnTo>
                    <a:pt x="480" y="0"/>
                  </a:lnTo>
                </a:path>
              </a:pathLst>
            </a:custGeom>
            <a:noFill/>
            <a:ln w="12700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3" name="Group 94"/>
            <p:cNvGrpSpPr>
              <a:grpSpLocks/>
            </p:cNvGrpSpPr>
            <p:nvPr/>
          </p:nvGrpSpPr>
          <p:grpSpPr bwMode="auto">
            <a:xfrm>
              <a:off x="3792" y="2640"/>
              <a:ext cx="384" cy="384"/>
              <a:chOff x="3792" y="2640"/>
              <a:chExt cx="576" cy="432"/>
            </a:xfrm>
          </p:grpSpPr>
          <p:sp>
            <p:nvSpPr>
              <p:cNvPr id="10207" name="Line 95"/>
              <p:cNvSpPr>
                <a:spLocks noChangeShapeType="1"/>
              </p:cNvSpPr>
              <p:nvPr/>
            </p:nvSpPr>
            <p:spPr bwMode="auto">
              <a:xfrm>
                <a:off x="4128" y="2688"/>
                <a:ext cx="0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08" name="Line 96"/>
              <p:cNvSpPr>
                <a:spLocks noChangeShapeType="1"/>
              </p:cNvSpPr>
              <p:nvPr/>
            </p:nvSpPr>
            <p:spPr bwMode="auto">
              <a:xfrm>
                <a:off x="4032" y="2688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09" name="Line 97"/>
              <p:cNvSpPr>
                <a:spLocks noChangeShapeType="1"/>
              </p:cNvSpPr>
              <p:nvPr/>
            </p:nvSpPr>
            <p:spPr bwMode="auto">
              <a:xfrm>
                <a:off x="3936" y="2736"/>
                <a:ext cx="240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10" name="Line 98"/>
              <p:cNvSpPr>
                <a:spLocks noChangeShapeType="1"/>
              </p:cNvSpPr>
              <p:nvPr/>
            </p:nvSpPr>
            <p:spPr bwMode="auto">
              <a:xfrm flipH="1">
                <a:off x="4128" y="2688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11" name="Line 99"/>
              <p:cNvSpPr>
                <a:spLocks noChangeShapeType="1"/>
              </p:cNvSpPr>
              <p:nvPr/>
            </p:nvSpPr>
            <p:spPr bwMode="auto">
              <a:xfrm flipH="1">
                <a:off x="4128" y="2688"/>
                <a:ext cx="192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12" name="Line 100"/>
              <p:cNvSpPr>
                <a:spLocks noChangeShapeType="1"/>
              </p:cNvSpPr>
              <p:nvPr/>
            </p:nvSpPr>
            <p:spPr bwMode="auto">
              <a:xfrm flipH="1">
                <a:off x="4176" y="2784"/>
                <a:ext cx="192" cy="96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13" name="Line 101"/>
              <p:cNvSpPr>
                <a:spLocks noChangeShapeType="1"/>
              </p:cNvSpPr>
              <p:nvPr/>
            </p:nvSpPr>
            <p:spPr bwMode="auto">
              <a:xfrm>
                <a:off x="4176" y="2880"/>
                <a:ext cx="144" cy="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14" name="Line 102"/>
              <p:cNvSpPr>
                <a:spLocks noChangeShapeType="1"/>
              </p:cNvSpPr>
              <p:nvPr/>
            </p:nvSpPr>
            <p:spPr bwMode="auto">
              <a:xfrm>
                <a:off x="4128" y="2880"/>
                <a:ext cx="192" cy="48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15" name="Line 103"/>
              <p:cNvSpPr>
                <a:spLocks noChangeShapeType="1"/>
              </p:cNvSpPr>
              <p:nvPr/>
            </p:nvSpPr>
            <p:spPr bwMode="auto">
              <a:xfrm>
                <a:off x="4128" y="2880"/>
                <a:ext cx="192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16" name="Line 104"/>
              <p:cNvSpPr>
                <a:spLocks noChangeShapeType="1"/>
              </p:cNvSpPr>
              <p:nvPr/>
            </p:nvSpPr>
            <p:spPr bwMode="auto">
              <a:xfrm>
                <a:off x="4128" y="2832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17" name="Line 105"/>
              <p:cNvSpPr>
                <a:spLocks noChangeShapeType="1"/>
              </p:cNvSpPr>
              <p:nvPr/>
            </p:nvSpPr>
            <p:spPr bwMode="auto">
              <a:xfrm>
                <a:off x="4128" y="2928"/>
                <a:ext cx="0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18" name="Line 106"/>
              <p:cNvSpPr>
                <a:spLocks noChangeShapeType="1"/>
              </p:cNvSpPr>
              <p:nvPr/>
            </p:nvSpPr>
            <p:spPr bwMode="auto">
              <a:xfrm flipH="1">
                <a:off x="4032" y="2880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19" name="Line 107"/>
              <p:cNvSpPr>
                <a:spLocks noChangeShapeType="1"/>
              </p:cNvSpPr>
              <p:nvPr/>
            </p:nvSpPr>
            <p:spPr bwMode="auto">
              <a:xfrm flipH="1" flipV="1">
                <a:off x="3888" y="2832"/>
                <a:ext cx="192" cy="48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20" name="Line 108"/>
              <p:cNvSpPr>
                <a:spLocks noChangeShapeType="1"/>
              </p:cNvSpPr>
              <p:nvPr/>
            </p:nvSpPr>
            <p:spPr bwMode="auto">
              <a:xfrm flipH="1">
                <a:off x="3792" y="2880"/>
                <a:ext cx="240" cy="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21" name="Line 109"/>
              <p:cNvSpPr>
                <a:spLocks noChangeShapeType="1"/>
              </p:cNvSpPr>
              <p:nvPr/>
            </p:nvSpPr>
            <p:spPr bwMode="auto">
              <a:xfrm flipH="1">
                <a:off x="3984" y="2928"/>
                <a:ext cx="48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22" name="Line 110"/>
              <p:cNvSpPr>
                <a:spLocks noChangeShapeType="1"/>
              </p:cNvSpPr>
              <p:nvPr/>
            </p:nvSpPr>
            <p:spPr bwMode="auto">
              <a:xfrm>
                <a:off x="3984" y="2688"/>
                <a:ext cx="96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23" name="Line 111"/>
              <p:cNvSpPr>
                <a:spLocks noChangeShapeType="1"/>
              </p:cNvSpPr>
              <p:nvPr/>
            </p:nvSpPr>
            <p:spPr bwMode="auto">
              <a:xfrm>
                <a:off x="4080" y="2640"/>
                <a:ext cx="48" cy="24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24" name="Line 112"/>
              <p:cNvSpPr>
                <a:spLocks noChangeShapeType="1"/>
              </p:cNvSpPr>
              <p:nvPr/>
            </p:nvSpPr>
            <p:spPr bwMode="auto">
              <a:xfrm flipH="1">
                <a:off x="4128" y="2688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25" name="Line 113"/>
              <p:cNvSpPr>
                <a:spLocks noChangeShapeType="1"/>
              </p:cNvSpPr>
              <p:nvPr/>
            </p:nvSpPr>
            <p:spPr bwMode="auto">
              <a:xfrm flipH="1">
                <a:off x="4176" y="2736"/>
                <a:ext cx="192" cy="96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26" name="Line 114"/>
              <p:cNvSpPr>
                <a:spLocks noChangeShapeType="1"/>
              </p:cNvSpPr>
              <p:nvPr/>
            </p:nvSpPr>
            <p:spPr bwMode="auto">
              <a:xfrm flipH="1">
                <a:off x="4128" y="2880"/>
                <a:ext cx="240" cy="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27" name="Line 115"/>
              <p:cNvSpPr>
                <a:spLocks noChangeShapeType="1"/>
              </p:cNvSpPr>
              <p:nvPr/>
            </p:nvSpPr>
            <p:spPr bwMode="auto">
              <a:xfrm>
                <a:off x="4128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28" name="Line 116"/>
              <p:cNvSpPr>
                <a:spLocks noChangeShapeType="1"/>
              </p:cNvSpPr>
              <p:nvPr/>
            </p:nvSpPr>
            <p:spPr bwMode="auto">
              <a:xfrm flipH="1">
                <a:off x="4080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29" name="Line 117"/>
              <p:cNvSpPr>
                <a:spLocks noChangeShapeType="1"/>
              </p:cNvSpPr>
              <p:nvPr/>
            </p:nvSpPr>
            <p:spPr bwMode="auto">
              <a:xfrm flipH="1">
                <a:off x="3840" y="2880"/>
                <a:ext cx="240" cy="48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30" name="Line 118"/>
              <p:cNvSpPr>
                <a:spLocks noChangeShapeType="1"/>
              </p:cNvSpPr>
              <p:nvPr/>
            </p:nvSpPr>
            <p:spPr bwMode="auto">
              <a:xfrm>
                <a:off x="3888" y="2784"/>
                <a:ext cx="240" cy="96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31" name="Line 119"/>
              <p:cNvSpPr>
                <a:spLocks noChangeShapeType="1"/>
              </p:cNvSpPr>
              <p:nvPr/>
            </p:nvSpPr>
            <p:spPr bwMode="auto">
              <a:xfrm flipV="1">
                <a:off x="3936" y="2880"/>
                <a:ext cx="192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4" name="Group 120"/>
          <p:cNvGrpSpPr>
            <a:grpSpLocks/>
          </p:cNvGrpSpPr>
          <p:nvPr/>
        </p:nvGrpSpPr>
        <p:grpSpPr bwMode="auto">
          <a:xfrm rot="19401768" flipV="1">
            <a:off x="6172200" y="0"/>
            <a:ext cx="1016000" cy="917575"/>
            <a:chOff x="3648" y="2688"/>
            <a:chExt cx="1248" cy="1008"/>
          </a:xfrm>
        </p:grpSpPr>
        <p:sp>
          <p:nvSpPr>
            <p:cNvPr id="10133" name="Freeform 121"/>
            <p:cNvSpPr>
              <a:spLocks/>
            </p:cNvSpPr>
            <p:nvPr/>
          </p:nvSpPr>
          <p:spPr bwMode="auto">
            <a:xfrm>
              <a:off x="3792" y="2942"/>
              <a:ext cx="828" cy="706"/>
            </a:xfrm>
            <a:custGeom>
              <a:avLst/>
              <a:gdLst>
                <a:gd name="T0" fmla="*/ 0 w 480"/>
                <a:gd name="T1" fmla="*/ 432 h 432"/>
                <a:gd name="T2" fmla="*/ 192 w 480"/>
                <a:gd name="T3" fmla="*/ 144 h 432"/>
                <a:gd name="T4" fmla="*/ 480 w 480"/>
                <a:gd name="T5" fmla="*/ 0 h 432"/>
                <a:gd name="T6" fmla="*/ 0 60000 65536"/>
                <a:gd name="T7" fmla="*/ 0 60000 65536"/>
                <a:gd name="T8" fmla="*/ 0 60000 65536"/>
                <a:gd name="T9" fmla="*/ 0 w 480"/>
                <a:gd name="T10" fmla="*/ 0 h 432"/>
                <a:gd name="T11" fmla="*/ 480 w 480"/>
                <a:gd name="T12" fmla="*/ 432 h 4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432">
                  <a:moveTo>
                    <a:pt x="0" y="432"/>
                  </a:moveTo>
                  <a:lnTo>
                    <a:pt x="192" y="144"/>
                  </a:lnTo>
                  <a:lnTo>
                    <a:pt x="480" y="0"/>
                  </a:lnTo>
                </a:path>
              </a:pathLst>
            </a:cu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34" name="Line 122"/>
            <p:cNvSpPr>
              <a:spLocks noChangeShapeType="1"/>
            </p:cNvSpPr>
            <p:nvPr/>
          </p:nvSpPr>
          <p:spPr bwMode="auto">
            <a:xfrm>
              <a:off x="3744" y="3312"/>
              <a:ext cx="144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35" name="Line 123"/>
            <p:cNvSpPr>
              <a:spLocks noChangeShapeType="1"/>
            </p:cNvSpPr>
            <p:nvPr/>
          </p:nvSpPr>
          <p:spPr bwMode="auto">
            <a:xfrm>
              <a:off x="3744" y="3264"/>
              <a:ext cx="192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36" name="Line 124"/>
            <p:cNvSpPr>
              <a:spLocks noChangeShapeType="1"/>
            </p:cNvSpPr>
            <p:nvPr/>
          </p:nvSpPr>
          <p:spPr bwMode="auto">
            <a:xfrm>
              <a:off x="3792" y="3168"/>
              <a:ext cx="192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37" name="Line 125"/>
            <p:cNvSpPr>
              <a:spLocks noChangeShapeType="1"/>
            </p:cNvSpPr>
            <p:nvPr/>
          </p:nvSpPr>
          <p:spPr bwMode="auto">
            <a:xfrm>
              <a:off x="3840" y="3120"/>
              <a:ext cx="144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38" name="Line 126"/>
            <p:cNvSpPr>
              <a:spLocks noChangeShapeType="1"/>
            </p:cNvSpPr>
            <p:nvPr/>
          </p:nvSpPr>
          <p:spPr bwMode="auto">
            <a:xfrm>
              <a:off x="3936" y="3024"/>
              <a:ext cx="96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39" name="Line 127"/>
            <p:cNvSpPr>
              <a:spLocks noChangeShapeType="1"/>
            </p:cNvSpPr>
            <p:nvPr/>
          </p:nvSpPr>
          <p:spPr bwMode="auto">
            <a:xfrm>
              <a:off x="3840" y="3072"/>
              <a:ext cx="192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40" name="Line 128"/>
            <p:cNvSpPr>
              <a:spLocks noChangeShapeType="1"/>
            </p:cNvSpPr>
            <p:nvPr/>
          </p:nvSpPr>
          <p:spPr bwMode="auto">
            <a:xfrm>
              <a:off x="3888" y="3024"/>
              <a:ext cx="192" cy="28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41" name="Line 129"/>
            <p:cNvSpPr>
              <a:spLocks noChangeShapeType="1"/>
            </p:cNvSpPr>
            <p:nvPr/>
          </p:nvSpPr>
          <p:spPr bwMode="auto">
            <a:xfrm>
              <a:off x="3744" y="3216"/>
              <a:ext cx="240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42" name="Line 130"/>
            <p:cNvSpPr>
              <a:spLocks noChangeShapeType="1"/>
            </p:cNvSpPr>
            <p:nvPr/>
          </p:nvSpPr>
          <p:spPr bwMode="auto">
            <a:xfrm>
              <a:off x="3984" y="2976"/>
              <a:ext cx="96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43" name="Line 131"/>
            <p:cNvSpPr>
              <a:spLocks noChangeShapeType="1"/>
            </p:cNvSpPr>
            <p:nvPr/>
          </p:nvSpPr>
          <p:spPr bwMode="auto">
            <a:xfrm>
              <a:off x="4080" y="2880"/>
              <a:ext cx="96" cy="28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44" name="Line 132"/>
            <p:cNvSpPr>
              <a:spLocks noChangeShapeType="1"/>
            </p:cNvSpPr>
            <p:nvPr/>
          </p:nvSpPr>
          <p:spPr bwMode="auto">
            <a:xfrm>
              <a:off x="4032" y="2928"/>
              <a:ext cx="96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45" name="Line 133"/>
            <p:cNvSpPr>
              <a:spLocks noChangeShapeType="1"/>
            </p:cNvSpPr>
            <p:nvPr/>
          </p:nvSpPr>
          <p:spPr bwMode="auto">
            <a:xfrm>
              <a:off x="4128" y="2880"/>
              <a:ext cx="96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46" name="Line 134"/>
            <p:cNvSpPr>
              <a:spLocks noChangeShapeType="1"/>
            </p:cNvSpPr>
            <p:nvPr/>
          </p:nvSpPr>
          <p:spPr bwMode="auto">
            <a:xfrm>
              <a:off x="4224" y="2832"/>
              <a:ext cx="48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47" name="Line 135"/>
            <p:cNvSpPr>
              <a:spLocks noChangeShapeType="1"/>
            </p:cNvSpPr>
            <p:nvPr/>
          </p:nvSpPr>
          <p:spPr bwMode="auto">
            <a:xfrm>
              <a:off x="4176" y="2880"/>
              <a:ext cx="96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48" name="Line 136"/>
            <p:cNvSpPr>
              <a:spLocks noChangeShapeType="1"/>
            </p:cNvSpPr>
            <p:nvPr/>
          </p:nvSpPr>
          <p:spPr bwMode="auto">
            <a:xfrm>
              <a:off x="4320" y="2784"/>
              <a:ext cx="0" cy="28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49" name="Line 137"/>
            <p:cNvSpPr>
              <a:spLocks noChangeShapeType="1"/>
            </p:cNvSpPr>
            <p:nvPr/>
          </p:nvSpPr>
          <p:spPr bwMode="auto">
            <a:xfrm>
              <a:off x="4272" y="2832"/>
              <a:ext cx="48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50" name="Line 138"/>
            <p:cNvSpPr>
              <a:spLocks noChangeShapeType="1"/>
            </p:cNvSpPr>
            <p:nvPr/>
          </p:nvSpPr>
          <p:spPr bwMode="auto">
            <a:xfrm>
              <a:off x="4416" y="2784"/>
              <a:ext cx="0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51" name="Line 139"/>
            <p:cNvSpPr>
              <a:spLocks noChangeShapeType="1"/>
            </p:cNvSpPr>
            <p:nvPr/>
          </p:nvSpPr>
          <p:spPr bwMode="auto">
            <a:xfrm>
              <a:off x="4368" y="2736"/>
              <a:ext cx="0" cy="28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52" name="Line 140"/>
            <p:cNvSpPr>
              <a:spLocks noChangeShapeType="1"/>
            </p:cNvSpPr>
            <p:nvPr/>
          </p:nvSpPr>
          <p:spPr bwMode="auto">
            <a:xfrm>
              <a:off x="4512" y="2736"/>
              <a:ext cx="0" cy="28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53" name="Line 141"/>
            <p:cNvSpPr>
              <a:spLocks noChangeShapeType="1"/>
            </p:cNvSpPr>
            <p:nvPr/>
          </p:nvSpPr>
          <p:spPr bwMode="auto">
            <a:xfrm>
              <a:off x="4464" y="2736"/>
              <a:ext cx="48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54" name="Line 142"/>
            <p:cNvSpPr>
              <a:spLocks noChangeShapeType="1"/>
            </p:cNvSpPr>
            <p:nvPr/>
          </p:nvSpPr>
          <p:spPr bwMode="auto">
            <a:xfrm>
              <a:off x="4560" y="2736"/>
              <a:ext cx="0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55" name="Line 143"/>
            <p:cNvSpPr>
              <a:spLocks noChangeShapeType="1"/>
            </p:cNvSpPr>
            <p:nvPr/>
          </p:nvSpPr>
          <p:spPr bwMode="auto">
            <a:xfrm>
              <a:off x="4656" y="2688"/>
              <a:ext cx="0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56" name="Line 144"/>
            <p:cNvSpPr>
              <a:spLocks noChangeShapeType="1"/>
            </p:cNvSpPr>
            <p:nvPr/>
          </p:nvSpPr>
          <p:spPr bwMode="auto">
            <a:xfrm>
              <a:off x="4608" y="2688"/>
              <a:ext cx="0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57" name="Line 145"/>
            <p:cNvSpPr>
              <a:spLocks noChangeShapeType="1"/>
            </p:cNvSpPr>
            <p:nvPr/>
          </p:nvSpPr>
          <p:spPr bwMode="auto">
            <a:xfrm flipH="1">
              <a:off x="4656" y="2736"/>
              <a:ext cx="48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58" name="Line 146"/>
            <p:cNvSpPr>
              <a:spLocks noChangeShapeType="1"/>
            </p:cNvSpPr>
            <p:nvPr/>
          </p:nvSpPr>
          <p:spPr bwMode="auto">
            <a:xfrm flipH="1">
              <a:off x="4656" y="2736"/>
              <a:ext cx="144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59" name="Line 147"/>
            <p:cNvSpPr>
              <a:spLocks noChangeShapeType="1"/>
            </p:cNvSpPr>
            <p:nvPr/>
          </p:nvSpPr>
          <p:spPr bwMode="auto">
            <a:xfrm flipH="1">
              <a:off x="4656" y="2832"/>
              <a:ext cx="192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60" name="Line 148"/>
            <p:cNvSpPr>
              <a:spLocks noChangeShapeType="1"/>
            </p:cNvSpPr>
            <p:nvPr/>
          </p:nvSpPr>
          <p:spPr bwMode="auto">
            <a:xfrm flipH="1">
              <a:off x="4656" y="2928"/>
              <a:ext cx="240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61" name="Line 149"/>
            <p:cNvSpPr>
              <a:spLocks noChangeShapeType="1"/>
            </p:cNvSpPr>
            <p:nvPr/>
          </p:nvSpPr>
          <p:spPr bwMode="auto">
            <a:xfrm flipH="1">
              <a:off x="4704" y="2736"/>
              <a:ext cx="144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62" name="Line 150"/>
            <p:cNvSpPr>
              <a:spLocks noChangeShapeType="1"/>
            </p:cNvSpPr>
            <p:nvPr/>
          </p:nvSpPr>
          <p:spPr bwMode="auto">
            <a:xfrm flipH="1">
              <a:off x="4704" y="2880"/>
              <a:ext cx="192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63" name="Line 151"/>
            <p:cNvSpPr>
              <a:spLocks noChangeShapeType="1"/>
            </p:cNvSpPr>
            <p:nvPr/>
          </p:nvSpPr>
          <p:spPr bwMode="auto">
            <a:xfrm>
              <a:off x="4656" y="2928"/>
              <a:ext cx="240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64" name="Line 152"/>
            <p:cNvSpPr>
              <a:spLocks noChangeShapeType="1"/>
            </p:cNvSpPr>
            <p:nvPr/>
          </p:nvSpPr>
          <p:spPr bwMode="auto">
            <a:xfrm>
              <a:off x="4656" y="2928"/>
              <a:ext cx="144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65" name="Line 153"/>
            <p:cNvSpPr>
              <a:spLocks noChangeShapeType="1"/>
            </p:cNvSpPr>
            <p:nvPr/>
          </p:nvSpPr>
          <p:spPr bwMode="auto">
            <a:xfrm>
              <a:off x="4608" y="2928"/>
              <a:ext cx="192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66" name="Line 154"/>
            <p:cNvSpPr>
              <a:spLocks noChangeShapeType="1"/>
            </p:cNvSpPr>
            <p:nvPr/>
          </p:nvSpPr>
          <p:spPr bwMode="auto">
            <a:xfrm>
              <a:off x="3888" y="3504"/>
              <a:ext cx="240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67" name="Line 155"/>
            <p:cNvSpPr>
              <a:spLocks noChangeShapeType="1"/>
            </p:cNvSpPr>
            <p:nvPr/>
          </p:nvSpPr>
          <p:spPr bwMode="auto">
            <a:xfrm>
              <a:off x="3936" y="3456"/>
              <a:ext cx="240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68" name="Line 156"/>
            <p:cNvSpPr>
              <a:spLocks noChangeShapeType="1"/>
            </p:cNvSpPr>
            <p:nvPr/>
          </p:nvSpPr>
          <p:spPr bwMode="auto">
            <a:xfrm>
              <a:off x="3936" y="3408"/>
              <a:ext cx="240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69" name="Line 157"/>
            <p:cNvSpPr>
              <a:spLocks noChangeShapeType="1"/>
            </p:cNvSpPr>
            <p:nvPr/>
          </p:nvSpPr>
          <p:spPr bwMode="auto">
            <a:xfrm>
              <a:off x="3984" y="3408"/>
              <a:ext cx="192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70" name="Line 158"/>
            <p:cNvSpPr>
              <a:spLocks noChangeShapeType="1"/>
            </p:cNvSpPr>
            <p:nvPr/>
          </p:nvSpPr>
          <p:spPr bwMode="auto">
            <a:xfrm>
              <a:off x="3984" y="3360"/>
              <a:ext cx="192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71" name="Line 159"/>
            <p:cNvSpPr>
              <a:spLocks noChangeShapeType="1"/>
            </p:cNvSpPr>
            <p:nvPr/>
          </p:nvSpPr>
          <p:spPr bwMode="auto">
            <a:xfrm>
              <a:off x="3984" y="3360"/>
              <a:ext cx="192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72" name="Line 160"/>
            <p:cNvSpPr>
              <a:spLocks noChangeShapeType="1"/>
            </p:cNvSpPr>
            <p:nvPr/>
          </p:nvSpPr>
          <p:spPr bwMode="auto">
            <a:xfrm>
              <a:off x="4032" y="3312"/>
              <a:ext cx="144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73" name="Line 161"/>
            <p:cNvSpPr>
              <a:spLocks noChangeShapeType="1"/>
            </p:cNvSpPr>
            <p:nvPr/>
          </p:nvSpPr>
          <p:spPr bwMode="auto">
            <a:xfrm>
              <a:off x="4080" y="3312"/>
              <a:ext cx="144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74" name="Line 162"/>
            <p:cNvSpPr>
              <a:spLocks noChangeShapeType="1"/>
            </p:cNvSpPr>
            <p:nvPr/>
          </p:nvSpPr>
          <p:spPr bwMode="auto">
            <a:xfrm>
              <a:off x="4080" y="3264"/>
              <a:ext cx="144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75" name="Line 163"/>
            <p:cNvSpPr>
              <a:spLocks noChangeShapeType="1"/>
            </p:cNvSpPr>
            <p:nvPr/>
          </p:nvSpPr>
          <p:spPr bwMode="auto">
            <a:xfrm>
              <a:off x="4032" y="3264"/>
              <a:ext cx="192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76" name="Line 164"/>
            <p:cNvSpPr>
              <a:spLocks noChangeShapeType="1"/>
            </p:cNvSpPr>
            <p:nvPr/>
          </p:nvSpPr>
          <p:spPr bwMode="auto">
            <a:xfrm>
              <a:off x="4080" y="3216"/>
              <a:ext cx="192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77" name="Line 165"/>
            <p:cNvSpPr>
              <a:spLocks noChangeShapeType="1"/>
            </p:cNvSpPr>
            <p:nvPr/>
          </p:nvSpPr>
          <p:spPr bwMode="auto">
            <a:xfrm>
              <a:off x="4128" y="3168"/>
              <a:ext cx="144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78" name="Line 166"/>
            <p:cNvSpPr>
              <a:spLocks noChangeShapeType="1"/>
            </p:cNvSpPr>
            <p:nvPr/>
          </p:nvSpPr>
          <p:spPr bwMode="auto">
            <a:xfrm>
              <a:off x="4176" y="3120"/>
              <a:ext cx="96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79" name="Line 167"/>
            <p:cNvSpPr>
              <a:spLocks noChangeShapeType="1"/>
            </p:cNvSpPr>
            <p:nvPr/>
          </p:nvSpPr>
          <p:spPr bwMode="auto">
            <a:xfrm>
              <a:off x="4224" y="3120"/>
              <a:ext cx="144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80" name="Line 168"/>
            <p:cNvSpPr>
              <a:spLocks noChangeShapeType="1"/>
            </p:cNvSpPr>
            <p:nvPr/>
          </p:nvSpPr>
          <p:spPr bwMode="auto">
            <a:xfrm>
              <a:off x="4272" y="3120"/>
              <a:ext cx="96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81" name="Line 169"/>
            <p:cNvSpPr>
              <a:spLocks noChangeShapeType="1"/>
            </p:cNvSpPr>
            <p:nvPr/>
          </p:nvSpPr>
          <p:spPr bwMode="auto">
            <a:xfrm>
              <a:off x="4224" y="3120"/>
              <a:ext cx="96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82" name="Line 170"/>
            <p:cNvSpPr>
              <a:spLocks noChangeShapeType="1"/>
            </p:cNvSpPr>
            <p:nvPr/>
          </p:nvSpPr>
          <p:spPr bwMode="auto">
            <a:xfrm>
              <a:off x="4176" y="3168"/>
              <a:ext cx="144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83" name="Line 171"/>
            <p:cNvSpPr>
              <a:spLocks noChangeShapeType="1"/>
            </p:cNvSpPr>
            <p:nvPr/>
          </p:nvSpPr>
          <p:spPr bwMode="auto">
            <a:xfrm>
              <a:off x="4128" y="3216"/>
              <a:ext cx="96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84" name="Line 172"/>
            <p:cNvSpPr>
              <a:spLocks noChangeShapeType="1"/>
            </p:cNvSpPr>
            <p:nvPr/>
          </p:nvSpPr>
          <p:spPr bwMode="auto">
            <a:xfrm>
              <a:off x="4320" y="3072"/>
              <a:ext cx="96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85" name="Line 173"/>
            <p:cNvSpPr>
              <a:spLocks noChangeShapeType="1"/>
            </p:cNvSpPr>
            <p:nvPr/>
          </p:nvSpPr>
          <p:spPr bwMode="auto">
            <a:xfrm>
              <a:off x="4272" y="3120"/>
              <a:ext cx="144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86" name="Line 174"/>
            <p:cNvSpPr>
              <a:spLocks noChangeShapeType="1"/>
            </p:cNvSpPr>
            <p:nvPr/>
          </p:nvSpPr>
          <p:spPr bwMode="auto">
            <a:xfrm>
              <a:off x="4368" y="3072"/>
              <a:ext cx="96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87" name="Line 175"/>
            <p:cNvSpPr>
              <a:spLocks noChangeShapeType="1"/>
            </p:cNvSpPr>
            <p:nvPr/>
          </p:nvSpPr>
          <p:spPr bwMode="auto">
            <a:xfrm>
              <a:off x="4416" y="3072"/>
              <a:ext cx="96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88" name="Line 176"/>
            <p:cNvSpPr>
              <a:spLocks noChangeShapeType="1"/>
            </p:cNvSpPr>
            <p:nvPr/>
          </p:nvSpPr>
          <p:spPr bwMode="auto">
            <a:xfrm>
              <a:off x="4416" y="3024"/>
              <a:ext cx="144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89" name="Line 177"/>
            <p:cNvSpPr>
              <a:spLocks noChangeShapeType="1"/>
            </p:cNvSpPr>
            <p:nvPr/>
          </p:nvSpPr>
          <p:spPr bwMode="auto">
            <a:xfrm>
              <a:off x="4464" y="3024"/>
              <a:ext cx="96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90" name="Line 178"/>
            <p:cNvSpPr>
              <a:spLocks noChangeShapeType="1"/>
            </p:cNvSpPr>
            <p:nvPr/>
          </p:nvSpPr>
          <p:spPr bwMode="auto">
            <a:xfrm>
              <a:off x="4512" y="2976"/>
              <a:ext cx="96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91" name="Line 179"/>
            <p:cNvSpPr>
              <a:spLocks noChangeShapeType="1"/>
            </p:cNvSpPr>
            <p:nvPr/>
          </p:nvSpPr>
          <p:spPr bwMode="auto">
            <a:xfrm>
              <a:off x="4560" y="2976"/>
              <a:ext cx="96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92" name="Line 180"/>
            <p:cNvSpPr>
              <a:spLocks noChangeShapeType="1"/>
            </p:cNvSpPr>
            <p:nvPr/>
          </p:nvSpPr>
          <p:spPr bwMode="auto">
            <a:xfrm>
              <a:off x="4608" y="2976"/>
              <a:ext cx="96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93" name="Line 181"/>
            <p:cNvSpPr>
              <a:spLocks noChangeShapeType="1"/>
            </p:cNvSpPr>
            <p:nvPr/>
          </p:nvSpPr>
          <p:spPr bwMode="auto">
            <a:xfrm>
              <a:off x="4608" y="2928"/>
              <a:ext cx="144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94" name="Line 182"/>
            <p:cNvSpPr>
              <a:spLocks noChangeShapeType="1"/>
            </p:cNvSpPr>
            <p:nvPr/>
          </p:nvSpPr>
          <p:spPr bwMode="auto">
            <a:xfrm>
              <a:off x="4656" y="2928"/>
              <a:ext cx="192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95" name="Line 183"/>
            <p:cNvSpPr>
              <a:spLocks noChangeShapeType="1"/>
            </p:cNvSpPr>
            <p:nvPr/>
          </p:nvSpPr>
          <p:spPr bwMode="auto">
            <a:xfrm flipH="1" flipV="1">
              <a:off x="4704" y="2928"/>
              <a:ext cx="192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96" name="Line 184"/>
            <p:cNvSpPr>
              <a:spLocks noChangeShapeType="1"/>
            </p:cNvSpPr>
            <p:nvPr/>
          </p:nvSpPr>
          <p:spPr bwMode="auto">
            <a:xfrm flipH="1">
              <a:off x="4704" y="2784"/>
              <a:ext cx="144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97" name="Line 185"/>
            <p:cNvSpPr>
              <a:spLocks noChangeShapeType="1"/>
            </p:cNvSpPr>
            <p:nvPr/>
          </p:nvSpPr>
          <p:spPr bwMode="auto">
            <a:xfrm flipH="1">
              <a:off x="4704" y="2736"/>
              <a:ext cx="48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98" name="Line 186"/>
            <p:cNvSpPr>
              <a:spLocks noChangeShapeType="1"/>
            </p:cNvSpPr>
            <p:nvPr/>
          </p:nvSpPr>
          <p:spPr bwMode="auto">
            <a:xfrm>
              <a:off x="4464" y="2832"/>
              <a:ext cx="0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99" name="Line 187"/>
            <p:cNvSpPr>
              <a:spLocks noChangeShapeType="1"/>
            </p:cNvSpPr>
            <p:nvPr/>
          </p:nvSpPr>
          <p:spPr bwMode="auto">
            <a:xfrm>
              <a:off x="3696" y="3360"/>
              <a:ext cx="144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00" name="Line 188"/>
            <p:cNvSpPr>
              <a:spLocks noChangeShapeType="1"/>
            </p:cNvSpPr>
            <p:nvPr/>
          </p:nvSpPr>
          <p:spPr bwMode="auto">
            <a:xfrm>
              <a:off x="3648" y="3408"/>
              <a:ext cx="144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01" name="Line 189"/>
            <p:cNvSpPr>
              <a:spLocks noChangeShapeType="1"/>
            </p:cNvSpPr>
            <p:nvPr/>
          </p:nvSpPr>
          <p:spPr bwMode="auto">
            <a:xfrm>
              <a:off x="3888" y="3552"/>
              <a:ext cx="192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02" name="Line 190"/>
            <p:cNvSpPr>
              <a:spLocks noChangeShapeType="1"/>
            </p:cNvSpPr>
            <p:nvPr/>
          </p:nvSpPr>
          <p:spPr bwMode="auto">
            <a:xfrm>
              <a:off x="3840" y="3600"/>
              <a:ext cx="144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03" name="Line 191"/>
            <p:cNvSpPr>
              <a:spLocks noChangeShapeType="1"/>
            </p:cNvSpPr>
            <p:nvPr/>
          </p:nvSpPr>
          <p:spPr bwMode="auto">
            <a:xfrm>
              <a:off x="3840" y="3600"/>
              <a:ext cx="240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04" name="Line 192"/>
            <p:cNvSpPr>
              <a:spLocks noChangeShapeType="1"/>
            </p:cNvSpPr>
            <p:nvPr/>
          </p:nvSpPr>
          <p:spPr bwMode="auto">
            <a:xfrm>
              <a:off x="3696" y="3504"/>
              <a:ext cx="96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5" name="Group 193"/>
          <p:cNvGrpSpPr>
            <a:grpSpLocks/>
          </p:cNvGrpSpPr>
          <p:nvPr/>
        </p:nvGrpSpPr>
        <p:grpSpPr bwMode="auto">
          <a:xfrm rot="16191241" flipH="1">
            <a:off x="5107781" y="1702594"/>
            <a:ext cx="885825" cy="890588"/>
            <a:chOff x="3648" y="2688"/>
            <a:chExt cx="1248" cy="1008"/>
          </a:xfrm>
        </p:grpSpPr>
        <p:sp>
          <p:nvSpPr>
            <p:cNvPr id="10061" name="Freeform 194"/>
            <p:cNvSpPr>
              <a:spLocks/>
            </p:cNvSpPr>
            <p:nvPr/>
          </p:nvSpPr>
          <p:spPr bwMode="auto">
            <a:xfrm>
              <a:off x="3792" y="2942"/>
              <a:ext cx="828" cy="706"/>
            </a:xfrm>
            <a:custGeom>
              <a:avLst/>
              <a:gdLst>
                <a:gd name="T0" fmla="*/ 0 w 480"/>
                <a:gd name="T1" fmla="*/ 432 h 432"/>
                <a:gd name="T2" fmla="*/ 192 w 480"/>
                <a:gd name="T3" fmla="*/ 144 h 432"/>
                <a:gd name="T4" fmla="*/ 480 w 480"/>
                <a:gd name="T5" fmla="*/ 0 h 432"/>
                <a:gd name="T6" fmla="*/ 0 60000 65536"/>
                <a:gd name="T7" fmla="*/ 0 60000 65536"/>
                <a:gd name="T8" fmla="*/ 0 60000 65536"/>
                <a:gd name="T9" fmla="*/ 0 w 480"/>
                <a:gd name="T10" fmla="*/ 0 h 432"/>
                <a:gd name="T11" fmla="*/ 480 w 480"/>
                <a:gd name="T12" fmla="*/ 432 h 4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432">
                  <a:moveTo>
                    <a:pt x="0" y="432"/>
                  </a:moveTo>
                  <a:lnTo>
                    <a:pt x="192" y="144"/>
                  </a:lnTo>
                  <a:lnTo>
                    <a:pt x="480" y="0"/>
                  </a:lnTo>
                </a:path>
              </a:pathLst>
            </a:cu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62" name="Line 195"/>
            <p:cNvSpPr>
              <a:spLocks noChangeShapeType="1"/>
            </p:cNvSpPr>
            <p:nvPr/>
          </p:nvSpPr>
          <p:spPr bwMode="auto">
            <a:xfrm>
              <a:off x="3744" y="3312"/>
              <a:ext cx="144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63" name="Line 196"/>
            <p:cNvSpPr>
              <a:spLocks noChangeShapeType="1"/>
            </p:cNvSpPr>
            <p:nvPr/>
          </p:nvSpPr>
          <p:spPr bwMode="auto">
            <a:xfrm>
              <a:off x="3744" y="3264"/>
              <a:ext cx="192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64" name="Line 197"/>
            <p:cNvSpPr>
              <a:spLocks noChangeShapeType="1"/>
            </p:cNvSpPr>
            <p:nvPr/>
          </p:nvSpPr>
          <p:spPr bwMode="auto">
            <a:xfrm>
              <a:off x="3792" y="3168"/>
              <a:ext cx="192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65" name="Line 198"/>
            <p:cNvSpPr>
              <a:spLocks noChangeShapeType="1"/>
            </p:cNvSpPr>
            <p:nvPr/>
          </p:nvSpPr>
          <p:spPr bwMode="auto">
            <a:xfrm>
              <a:off x="3840" y="3120"/>
              <a:ext cx="144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66" name="Line 199"/>
            <p:cNvSpPr>
              <a:spLocks noChangeShapeType="1"/>
            </p:cNvSpPr>
            <p:nvPr/>
          </p:nvSpPr>
          <p:spPr bwMode="auto">
            <a:xfrm>
              <a:off x="3936" y="3024"/>
              <a:ext cx="96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67" name="Line 200"/>
            <p:cNvSpPr>
              <a:spLocks noChangeShapeType="1"/>
            </p:cNvSpPr>
            <p:nvPr/>
          </p:nvSpPr>
          <p:spPr bwMode="auto">
            <a:xfrm>
              <a:off x="3840" y="3072"/>
              <a:ext cx="192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68" name="Line 201"/>
            <p:cNvSpPr>
              <a:spLocks noChangeShapeType="1"/>
            </p:cNvSpPr>
            <p:nvPr/>
          </p:nvSpPr>
          <p:spPr bwMode="auto">
            <a:xfrm>
              <a:off x="3888" y="3024"/>
              <a:ext cx="192" cy="28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69" name="Line 202"/>
            <p:cNvSpPr>
              <a:spLocks noChangeShapeType="1"/>
            </p:cNvSpPr>
            <p:nvPr/>
          </p:nvSpPr>
          <p:spPr bwMode="auto">
            <a:xfrm>
              <a:off x="3744" y="3216"/>
              <a:ext cx="240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70" name="Line 203"/>
            <p:cNvSpPr>
              <a:spLocks noChangeShapeType="1"/>
            </p:cNvSpPr>
            <p:nvPr/>
          </p:nvSpPr>
          <p:spPr bwMode="auto">
            <a:xfrm>
              <a:off x="3984" y="2976"/>
              <a:ext cx="96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71" name="Line 204"/>
            <p:cNvSpPr>
              <a:spLocks noChangeShapeType="1"/>
            </p:cNvSpPr>
            <p:nvPr/>
          </p:nvSpPr>
          <p:spPr bwMode="auto">
            <a:xfrm>
              <a:off x="4080" y="2880"/>
              <a:ext cx="96" cy="28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72" name="Line 205"/>
            <p:cNvSpPr>
              <a:spLocks noChangeShapeType="1"/>
            </p:cNvSpPr>
            <p:nvPr/>
          </p:nvSpPr>
          <p:spPr bwMode="auto">
            <a:xfrm>
              <a:off x="4032" y="2928"/>
              <a:ext cx="96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73" name="Line 206"/>
            <p:cNvSpPr>
              <a:spLocks noChangeShapeType="1"/>
            </p:cNvSpPr>
            <p:nvPr/>
          </p:nvSpPr>
          <p:spPr bwMode="auto">
            <a:xfrm>
              <a:off x="4128" y="2880"/>
              <a:ext cx="96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74" name="Line 207"/>
            <p:cNvSpPr>
              <a:spLocks noChangeShapeType="1"/>
            </p:cNvSpPr>
            <p:nvPr/>
          </p:nvSpPr>
          <p:spPr bwMode="auto">
            <a:xfrm>
              <a:off x="4224" y="2832"/>
              <a:ext cx="48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75" name="Line 208"/>
            <p:cNvSpPr>
              <a:spLocks noChangeShapeType="1"/>
            </p:cNvSpPr>
            <p:nvPr/>
          </p:nvSpPr>
          <p:spPr bwMode="auto">
            <a:xfrm>
              <a:off x="4176" y="2880"/>
              <a:ext cx="96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76" name="Line 209"/>
            <p:cNvSpPr>
              <a:spLocks noChangeShapeType="1"/>
            </p:cNvSpPr>
            <p:nvPr/>
          </p:nvSpPr>
          <p:spPr bwMode="auto">
            <a:xfrm>
              <a:off x="4320" y="2784"/>
              <a:ext cx="0" cy="28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77" name="Line 210"/>
            <p:cNvSpPr>
              <a:spLocks noChangeShapeType="1"/>
            </p:cNvSpPr>
            <p:nvPr/>
          </p:nvSpPr>
          <p:spPr bwMode="auto">
            <a:xfrm>
              <a:off x="4272" y="2832"/>
              <a:ext cx="48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78" name="Line 211"/>
            <p:cNvSpPr>
              <a:spLocks noChangeShapeType="1"/>
            </p:cNvSpPr>
            <p:nvPr/>
          </p:nvSpPr>
          <p:spPr bwMode="auto">
            <a:xfrm>
              <a:off x="4416" y="2784"/>
              <a:ext cx="0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79" name="Line 212"/>
            <p:cNvSpPr>
              <a:spLocks noChangeShapeType="1"/>
            </p:cNvSpPr>
            <p:nvPr/>
          </p:nvSpPr>
          <p:spPr bwMode="auto">
            <a:xfrm>
              <a:off x="4368" y="2736"/>
              <a:ext cx="0" cy="28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80" name="Line 213"/>
            <p:cNvSpPr>
              <a:spLocks noChangeShapeType="1"/>
            </p:cNvSpPr>
            <p:nvPr/>
          </p:nvSpPr>
          <p:spPr bwMode="auto">
            <a:xfrm>
              <a:off x="4512" y="2736"/>
              <a:ext cx="0" cy="28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81" name="Line 214"/>
            <p:cNvSpPr>
              <a:spLocks noChangeShapeType="1"/>
            </p:cNvSpPr>
            <p:nvPr/>
          </p:nvSpPr>
          <p:spPr bwMode="auto">
            <a:xfrm>
              <a:off x="4464" y="2736"/>
              <a:ext cx="48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82" name="Line 215"/>
            <p:cNvSpPr>
              <a:spLocks noChangeShapeType="1"/>
            </p:cNvSpPr>
            <p:nvPr/>
          </p:nvSpPr>
          <p:spPr bwMode="auto">
            <a:xfrm>
              <a:off x="4560" y="2736"/>
              <a:ext cx="0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83" name="Line 216"/>
            <p:cNvSpPr>
              <a:spLocks noChangeShapeType="1"/>
            </p:cNvSpPr>
            <p:nvPr/>
          </p:nvSpPr>
          <p:spPr bwMode="auto">
            <a:xfrm>
              <a:off x="4656" y="2688"/>
              <a:ext cx="0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84" name="Line 217"/>
            <p:cNvSpPr>
              <a:spLocks noChangeShapeType="1"/>
            </p:cNvSpPr>
            <p:nvPr/>
          </p:nvSpPr>
          <p:spPr bwMode="auto">
            <a:xfrm>
              <a:off x="4608" y="2688"/>
              <a:ext cx="0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85" name="Line 218"/>
            <p:cNvSpPr>
              <a:spLocks noChangeShapeType="1"/>
            </p:cNvSpPr>
            <p:nvPr/>
          </p:nvSpPr>
          <p:spPr bwMode="auto">
            <a:xfrm flipH="1">
              <a:off x="4656" y="2736"/>
              <a:ext cx="48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86" name="Line 219"/>
            <p:cNvSpPr>
              <a:spLocks noChangeShapeType="1"/>
            </p:cNvSpPr>
            <p:nvPr/>
          </p:nvSpPr>
          <p:spPr bwMode="auto">
            <a:xfrm flipH="1">
              <a:off x="4656" y="2736"/>
              <a:ext cx="144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87" name="Line 220"/>
            <p:cNvSpPr>
              <a:spLocks noChangeShapeType="1"/>
            </p:cNvSpPr>
            <p:nvPr/>
          </p:nvSpPr>
          <p:spPr bwMode="auto">
            <a:xfrm flipH="1">
              <a:off x="4656" y="2832"/>
              <a:ext cx="192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88" name="Line 221"/>
            <p:cNvSpPr>
              <a:spLocks noChangeShapeType="1"/>
            </p:cNvSpPr>
            <p:nvPr/>
          </p:nvSpPr>
          <p:spPr bwMode="auto">
            <a:xfrm flipH="1">
              <a:off x="4656" y="2928"/>
              <a:ext cx="240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89" name="Line 222"/>
            <p:cNvSpPr>
              <a:spLocks noChangeShapeType="1"/>
            </p:cNvSpPr>
            <p:nvPr/>
          </p:nvSpPr>
          <p:spPr bwMode="auto">
            <a:xfrm flipH="1">
              <a:off x="4704" y="2736"/>
              <a:ext cx="144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90" name="Line 223"/>
            <p:cNvSpPr>
              <a:spLocks noChangeShapeType="1"/>
            </p:cNvSpPr>
            <p:nvPr/>
          </p:nvSpPr>
          <p:spPr bwMode="auto">
            <a:xfrm flipH="1">
              <a:off x="4704" y="2880"/>
              <a:ext cx="192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91" name="Line 224"/>
            <p:cNvSpPr>
              <a:spLocks noChangeShapeType="1"/>
            </p:cNvSpPr>
            <p:nvPr/>
          </p:nvSpPr>
          <p:spPr bwMode="auto">
            <a:xfrm>
              <a:off x="4656" y="2928"/>
              <a:ext cx="240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92" name="Line 225"/>
            <p:cNvSpPr>
              <a:spLocks noChangeShapeType="1"/>
            </p:cNvSpPr>
            <p:nvPr/>
          </p:nvSpPr>
          <p:spPr bwMode="auto">
            <a:xfrm>
              <a:off x="4656" y="2928"/>
              <a:ext cx="144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93" name="Line 226"/>
            <p:cNvSpPr>
              <a:spLocks noChangeShapeType="1"/>
            </p:cNvSpPr>
            <p:nvPr/>
          </p:nvSpPr>
          <p:spPr bwMode="auto">
            <a:xfrm>
              <a:off x="4608" y="2928"/>
              <a:ext cx="192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94" name="Line 227"/>
            <p:cNvSpPr>
              <a:spLocks noChangeShapeType="1"/>
            </p:cNvSpPr>
            <p:nvPr/>
          </p:nvSpPr>
          <p:spPr bwMode="auto">
            <a:xfrm>
              <a:off x="3888" y="3504"/>
              <a:ext cx="240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95" name="Line 228"/>
            <p:cNvSpPr>
              <a:spLocks noChangeShapeType="1"/>
            </p:cNvSpPr>
            <p:nvPr/>
          </p:nvSpPr>
          <p:spPr bwMode="auto">
            <a:xfrm>
              <a:off x="3936" y="3456"/>
              <a:ext cx="240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96" name="Line 229"/>
            <p:cNvSpPr>
              <a:spLocks noChangeShapeType="1"/>
            </p:cNvSpPr>
            <p:nvPr/>
          </p:nvSpPr>
          <p:spPr bwMode="auto">
            <a:xfrm>
              <a:off x="3936" y="3408"/>
              <a:ext cx="240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97" name="Line 230"/>
            <p:cNvSpPr>
              <a:spLocks noChangeShapeType="1"/>
            </p:cNvSpPr>
            <p:nvPr/>
          </p:nvSpPr>
          <p:spPr bwMode="auto">
            <a:xfrm>
              <a:off x="3984" y="3408"/>
              <a:ext cx="192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98" name="Line 231"/>
            <p:cNvSpPr>
              <a:spLocks noChangeShapeType="1"/>
            </p:cNvSpPr>
            <p:nvPr/>
          </p:nvSpPr>
          <p:spPr bwMode="auto">
            <a:xfrm>
              <a:off x="3984" y="3360"/>
              <a:ext cx="192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99" name="Line 232"/>
            <p:cNvSpPr>
              <a:spLocks noChangeShapeType="1"/>
            </p:cNvSpPr>
            <p:nvPr/>
          </p:nvSpPr>
          <p:spPr bwMode="auto">
            <a:xfrm>
              <a:off x="3984" y="3360"/>
              <a:ext cx="192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00" name="Line 233"/>
            <p:cNvSpPr>
              <a:spLocks noChangeShapeType="1"/>
            </p:cNvSpPr>
            <p:nvPr/>
          </p:nvSpPr>
          <p:spPr bwMode="auto">
            <a:xfrm>
              <a:off x="4032" y="3312"/>
              <a:ext cx="144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01" name="Line 234"/>
            <p:cNvSpPr>
              <a:spLocks noChangeShapeType="1"/>
            </p:cNvSpPr>
            <p:nvPr/>
          </p:nvSpPr>
          <p:spPr bwMode="auto">
            <a:xfrm>
              <a:off x="4080" y="3312"/>
              <a:ext cx="144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02" name="Line 235"/>
            <p:cNvSpPr>
              <a:spLocks noChangeShapeType="1"/>
            </p:cNvSpPr>
            <p:nvPr/>
          </p:nvSpPr>
          <p:spPr bwMode="auto">
            <a:xfrm>
              <a:off x="4080" y="3264"/>
              <a:ext cx="144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03" name="Line 236"/>
            <p:cNvSpPr>
              <a:spLocks noChangeShapeType="1"/>
            </p:cNvSpPr>
            <p:nvPr/>
          </p:nvSpPr>
          <p:spPr bwMode="auto">
            <a:xfrm>
              <a:off x="4032" y="3264"/>
              <a:ext cx="192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04" name="Line 237"/>
            <p:cNvSpPr>
              <a:spLocks noChangeShapeType="1"/>
            </p:cNvSpPr>
            <p:nvPr/>
          </p:nvSpPr>
          <p:spPr bwMode="auto">
            <a:xfrm>
              <a:off x="4080" y="3216"/>
              <a:ext cx="192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05" name="Line 238"/>
            <p:cNvSpPr>
              <a:spLocks noChangeShapeType="1"/>
            </p:cNvSpPr>
            <p:nvPr/>
          </p:nvSpPr>
          <p:spPr bwMode="auto">
            <a:xfrm>
              <a:off x="4128" y="3168"/>
              <a:ext cx="144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06" name="Line 239"/>
            <p:cNvSpPr>
              <a:spLocks noChangeShapeType="1"/>
            </p:cNvSpPr>
            <p:nvPr/>
          </p:nvSpPr>
          <p:spPr bwMode="auto">
            <a:xfrm>
              <a:off x="4176" y="3120"/>
              <a:ext cx="96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07" name="Line 240"/>
            <p:cNvSpPr>
              <a:spLocks noChangeShapeType="1"/>
            </p:cNvSpPr>
            <p:nvPr/>
          </p:nvSpPr>
          <p:spPr bwMode="auto">
            <a:xfrm>
              <a:off x="4224" y="3120"/>
              <a:ext cx="144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08" name="Line 241"/>
            <p:cNvSpPr>
              <a:spLocks noChangeShapeType="1"/>
            </p:cNvSpPr>
            <p:nvPr/>
          </p:nvSpPr>
          <p:spPr bwMode="auto">
            <a:xfrm>
              <a:off x="4272" y="3120"/>
              <a:ext cx="96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09" name="Line 242"/>
            <p:cNvSpPr>
              <a:spLocks noChangeShapeType="1"/>
            </p:cNvSpPr>
            <p:nvPr/>
          </p:nvSpPr>
          <p:spPr bwMode="auto">
            <a:xfrm>
              <a:off x="4224" y="3120"/>
              <a:ext cx="96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10" name="Line 243"/>
            <p:cNvSpPr>
              <a:spLocks noChangeShapeType="1"/>
            </p:cNvSpPr>
            <p:nvPr/>
          </p:nvSpPr>
          <p:spPr bwMode="auto">
            <a:xfrm>
              <a:off x="4176" y="3168"/>
              <a:ext cx="144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11" name="Line 244"/>
            <p:cNvSpPr>
              <a:spLocks noChangeShapeType="1"/>
            </p:cNvSpPr>
            <p:nvPr/>
          </p:nvSpPr>
          <p:spPr bwMode="auto">
            <a:xfrm>
              <a:off x="4128" y="3216"/>
              <a:ext cx="96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12" name="Line 245"/>
            <p:cNvSpPr>
              <a:spLocks noChangeShapeType="1"/>
            </p:cNvSpPr>
            <p:nvPr/>
          </p:nvSpPr>
          <p:spPr bwMode="auto">
            <a:xfrm>
              <a:off x="4320" y="3072"/>
              <a:ext cx="96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13" name="Line 246"/>
            <p:cNvSpPr>
              <a:spLocks noChangeShapeType="1"/>
            </p:cNvSpPr>
            <p:nvPr/>
          </p:nvSpPr>
          <p:spPr bwMode="auto">
            <a:xfrm>
              <a:off x="4272" y="3120"/>
              <a:ext cx="144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14" name="Line 247"/>
            <p:cNvSpPr>
              <a:spLocks noChangeShapeType="1"/>
            </p:cNvSpPr>
            <p:nvPr/>
          </p:nvSpPr>
          <p:spPr bwMode="auto">
            <a:xfrm>
              <a:off x="4368" y="3072"/>
              <a:ext cx="96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15" name="Line 248"/>
            <p:cNvSpPr>
              <a:spLocks noChangeShapeType="1"/>
            </p:cNvSpPr>
            <p:nvPr/>
          </p:nvSpPr>
          <p:spPr bwMode="auto">
            <a:xfrm>
              <a:off x="4416" y="3072"/>
              <a:ext cx="96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16" name="Line 249"/>
            <p:cNvSpPr>
              <a:spLocks noChangeShapeType="1"/>
            </p:cNvSpPr>
            <p:nvPr/>
          </p:nvSpPr>
          <p:spPr bwMode="auto">
            <a:xfrm>
              <a:off x="4416" y="3024"/>
              <a:ext cx="144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17" name="Line 250"/>
            <p:cNvSpPr>
              <a:spLocks noChangeShapeType="1"/>
            </p:cNvSpPr>
            <p:nvPr/>
          </p:nvSpPr>
          <p:spPr bwMode="auto">
            <a:xfrm>
              <a:off x="4464" y="3024"/>
              <a:ext cx="96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18" name="Line 251"/>
            <p:cNvSpPr>
              <a:spLocks noChangeShapeType="1"/>
            </p:cNvSpPr>
            <p:nvPr/>
          </p:nvSpPr>
          <p:spPr bwMode="auto">
            <a:xfrm>
              <a:off x="4512" y="2976"/>
              <a:ext cx="96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19" name="Line 252"/>
            <p:cNvSpPr>
              <a:spLocks noChangeShapeType="1"/>
            </p:cNvSpPr>
            <p:nvPr/>
          </p:nvSpPr>
          <p:spPr bwMode="auto">
            <a:xfrm>
              <a:off x="4560" y="2976"/>
              <a:ext cx="96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20" name="Line 253"/>
            <p:cNvSpPr>
              <a:spLocks noChangeShapeType="1"/>
            </p:cNvSpPr>
            <p:nvPr/>
          </p:nvSpPr>
          <p:spPr bwMode="auto">
            <a:xfrm>
              <a:off x="4608" y="2976"/>
              <a:ext cx="96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21" name="Line 254"/>
            <p:cNvSpPr>
              <a:spLocks noChangeShapeType="1"/>
            </p:cNvSpPr>
            <p:nvPr/>
          </p:nvSpPr>
          <p:spPr bwMode="auto">
            <a:xfrm>
              <a:off x="4608" y="2928"/>
              <a:ext cx="144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22" name="Line 255"/>
            <p:cNvSpPr>
              <a:spLocks noChangeShapeType="1"/>
            </p:cNvSpPr>
            <p:nvPr/>
          </p:nvSpPr>
          <p:spPr bwMode="auto">
            <a:xfrm>
              <a:off x="4656" y="2928"/>
              <a:ext cx="192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23" name="Line 256"/>
            <p:cNvSpPr>
              <a:spLocks noChangeShapeType="1"/>
            </p:cNvSpPr>
            <p:nvPr/>
          </p:nvSpPr>
          <p:spPr bwMode="auto">
            <a:xfrm flipH="1" flipV="1">
              <a:off x="4704" y="2928"/>
              <a:ext cx="192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24" name="Line 257"/>
            <p:cNvSpPr>
              <a:spLocks noChangeShapeType="1"/>
            </p:cNvSpPr>
            <p:nvPr/>
          </p:nvSpPr>
          <p:spPr bwMode="auto">
            <a:xfrm flipH="1">
              <a:off x="4704" y="2784"/>
              <a:ext cx="144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25" name="Line 258"/>
            <p:cNvSpPr>
              <a:spLocks noChangeShapeType="1"/>
            </p:cNvSpPr>
            <p:nvPr/>
          </p:nvSpPr>
          <p:spPr bwMode="auto">
            <a:xfrm flipH="1">
              <a:off x="4704" y="2736"/>
              <a:ext cx="48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26" name="Line 259"/>
            <p:cNvSpPr>
              <a:spLocks noChangeShapeType="1"/>
            </p:cNvSpPr>
            <p:nvPr/>
          </p:nvSpPr>
          <p:spPr bwMode="auto">
            <a:xfrm>
              <a:off x="4464" y="2832"/>
              <a:ext cx="0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27" name="Line 260"/>
            <p:cNvSpPr>
              <a:spLocks noChangeShapeType="1"/>
            </p:cNvSpPr>
            <p:nvPr/>
          </p:nvSpPr>
          <p:spPr bwMode="auto">
            <a:xfrm>
              <a:off x="3696" y="3360"/>
              <a:ext cx="144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28" name="Line 261"/>
            <p:cNvSpPr>
              <a:spLocks noChangeShapeType="1"/>
            </p:cNvSpPr>
            <p:nvPr/>
          </p:nvSpPr>
          <p:spPr bwMode="auto">
            <a:xfrm>
              <a:off x="3648" y="3408"/>
              <a:ext cx="144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29" name="Line 262"/>
            <p:cNvSpPr>
              <a:spLocks noChangeShapeType="1"/>
            </p:cNvSpPr>
            <p:nvPr/>
          </p:nvSpPr>
          <p:spPr bwMode="auto">
            <a:xfrm>
              <a:off x="3888" y="3552"/>
              <a:ext cx="192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30" name="Line 263"/>
            <p:cNvSpPr>
              <a:spLocks noChangeShapeType="1"/>
            </p:cNvSpPr>
            <p:nvPr/>
          </p:nvSpPr>
          <p:spPr bwMode="auto">
            <a:xfrm>
              <a:off x="3840" y="3600"/>
              <a:ext cx="144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31" name="Line 264"/>
            <p:cNvSpPr>
              <a:spLocks noChangeShapeType="1"/>
            </p:cNvSpPr>
            <p:nvPr/>
          </p:nvSpPr>
          <p:spPr bwMode="auto">
            <a:xfrm>
              <a:off x="3840" y="3600"/>
              <a:ext cx="240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32" name="Line 265"/>
            <p:cNvSpPr>
              <a:spLocks noChangeShapeType="1"/>
            </p:cNvSpPr>
            <p:nvPr/>
          </p:nvSpPr>
          <p:spPr bwMode="auto">
            <a:xfrm>
              <a:off x="3696" y="3504"/>
              <a:ext cx="96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6" name="Group 266"/>
          <p:cNvGrpSpPr>
            <a:grpSpLocks/>
          </p:cNvGrpSpPr>
          <p:nvPr/>
        </p:nvGrpSpPr>
        <p:grpSpPr bwMode="auto">
          <a:xfrm rot="19470835" flipH="1">
            <a:off x="5032375" y="1157288"/>
            <a:ext cx="1016000" cy="917575"/>
            <a:chOff x="3648" y="2688"/>
            <a:chExt cx="1248" cy="1008"/>
          </a:xfrm>
        </p:grpSpPr>
        <p:sp>
          <p:nvSpPr>
            <p:cNvPr id="9989" name="Freeform 267"/>
            <p:cNvSpPr>
              <a:spLocks/>
            </p:cNvSpPr>
            <p:nvPr/>
          </p:nvSpPr>
          <p:spPr bwMode="auto">
            <a:xfrm>
              <a:off x="3792" y="2942"/>
              <a:ext cx="828" cy="706"/>
            </a:xfrm>
            <a:custGeom>
              <a:avLst/>
              <a:gdLst>
                <a:gd name="T0" fmla="*/ 0 w 480"/>
                <a:gd name="T1" fmla="*/ 432 h 432"/>
                <a:gd name="T2" fmla="*/ 192 w 480"/>
                <a:gd name="T3" fmla="*/ 144 h 432"/>
                <a:gd name="T4" fmla="*/ 480 w 480"/>
                <a:gd name="T5" fmla="*/ 0 h 432"/>
                <a:gd name="T6" fmla="*/ 0 60000 65536"/>
                <a:gd name="T7" fmla="*/ 0 60000 65536"/>
                <a:gd name="T8" fmla="*/ 0 60000 65536"/>
                <a:gd name="T9" fmla="*/ 0 w 480"/>
                <a:gd name="T10" fmla="*/ 0 h 432"/>
                <a:gd name="T11" fmla="*/ 480 w 480"/>
                <a:gd name="T12" fmla="*/ 432 h 4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432">
                  <a:moveTo>
                    <a:pt x="0" y="432"/>
                  </a:moveTo>
                  <a:lnTo>
                    <a:pt x="192" y="144"/>
                  </a:lnTo>
                  <a:lnTo>
                    <a:pt x="480" y="0"/>
                  </a:lnTo>
                </a:path>
              </a:pathLst>
            </a:cu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90" name="Line 268"/>
            <p:cNvSpPr>
              <a:spLocks noChangeShapeType="1"/>
            </p:cNvSpPr>
            <p:nvPr/>
          </p:nvSpPr>
          <p:spPr bwMode="auto">
            <a:xfrm>
              <a:off x="3744" y="3312"/>
              <a:ext cx="144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91" name="Line 269"/>
            <p:cNvSpPr>
              <a:spLocks noChangeShapeType="1"/>
            </p:cNvSpPr>
            <p:nvPr/>
          </p:nvSpPr>
          <p:spPr bwMode="auto">
            <a:xfrm>
              <a:off x="3744" y="3264"/>
              <a:ext cx="192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92" name="Line 270"/>
            <p:cNvSpPr>
              <a:spLocks noChangeShapeType="1"/>
            </p:cNvSpPr>
            <p:nvPr/>
          </p:nvSpPr>
          <p:spPr bwMode="auto">
            <a:xfrm>
              <a:off x="3792" y="3168"/>
              <a:ext cx="192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93" name="Line 271"/>
            <p:cNvSpPr>
              <a:spLocks noChangeShapeType="1"/>
            </p:cNvSpPr>
            <p:nvPr/>
          </p:nvSpPr>
          <p:spPr bwMode="auto">
            <a:xfrm>
              <a:off x="3840" y="3120"/>
              <a:ext cx="144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94" name="Line 272"/>
            <p:cNvSpPr>
              <a:spLocks noChangeShapeType="1"/>
            </p:cNvSpPr>
            <p:nvPr/>
          </p:nvSpPr>
          <p:spPr bwMode="auto">
            <a:xfrm>
              <a:off x="3936" y="3024"/>
              <a:ext cx="96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95" name="Line 273"/>
            <p:cNvSpPr>
              <a:spLocks noChangeShapeType="1"/>
            </p:cNvSpPr>
            <p:nvPr/>
          </p:nvSpPr>
          <p:spPr bwMode="auto">
            <a:xfrm>
              <a:off x="3840" y="3072"/>
              <a:ext cx="192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96" name="Line 274"/>
            <p:cNvSpPr>
              <a:spLocks noChangeShapeType="1"/>
            </p:cNvSpPr>
            <p:nvPr/>
          </p:nvSpPr>
          <p:spPr bwMode="auto">
            <a:xfrm>
              <a:off x="3888" y="3024"/>
              <a:ext cx="192" cy="28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97" name="Line 275"/>
            <p:cNvSpPr>
              <a:spLocks noChangeShapeType="1"/>
            </p:cNvSpPr>
            <p:nvPr/>
          </p:nvSpPr>
          <p:spPr bwMode="auto">
            <a:xfrm>
              <a:off x="3744" y="3216"/>
              <a:ext cx="240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98" name="Line 276"/>
            <p:cNvSpPr>
              <a:spLocks noChangeShapeType="1"/>
            </p:cNvSpPr>
            <p:nvPr/>
          </p:nvSpPr>
          <p:spPr bwMode="auto">
            <a:xfrm>
              <a:off x="3984" y="2976"/>
              <a:ext cx="96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99" name="Line 277"/>
            <p:cNvSpPr>
              <a:spLocks noChangeShapeType="1"/>
            </p:cNvSpPr>
            <p:nvPr/>
          </p:nvSpPr>
          <p:spPr bwMode="auto">
            <a:xfrm>
              <a:off x="4080" y="2880"/>
              <a:ext cx="96" cy="28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00" name="Line 278"/>
            <p:cNvSpPr>
              <a:spLocks noChangeShapeType="1"/>
            </p:cNvSpPr>
            <p:nvPr/>
          </p:nvSpPr>
          <p:spPr bwMode="auto">
            <a:xfrm>
              <a:off x="4032" y="2928"/>
              <a:ext cx="96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01" name="Line 279"/>
            <p:cNvSpPr>
              <a:spLocks noChangeShapeType="1"/>
            </p:cNvSpPr>
            <p:nvPr/>
          </p:nvSpPr>
          <p:spPr bwMode="auto">
            <a:xfrm>
              <a:off x="4128" y="2880"/>
              <a:ext cx="96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02" name="Line 280"/>
            <p:cNvSpPr>
              <a:spLocks noChangeShapeType="1"/>
            </p:cNvSpPr>
            <p:nvPr/>
          </p:nvSpPr>
          <p:spPr bwMode="auto">
            <a:xfrm>
              <a:off x="4224" y="2832"/>
              <a:ext cx="48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03" name="Line 281"/>
            <p:cNvSpPr>
              <a:spLocks noChangeShapeType="1"/>
            </p:cNvSpPr>
            <p:nvPr/>
          </p:nvSpPr>
          <p:spPr bwMode="auto">
            <a:xfrm>
              <a:off x="4176" y="2880"/>
              <a:ext cx="96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04" name="Line 282"/>
            <p:cNvSpPr>
              <a:spLocks noChangeShapeType="1"/>
            </p:cNvSpPr>
            <p:nvPr/>
          </p:nvSpPr>
          <p:spPr bwMode="auto">
            <a:xfrm>
              <a:off x="4320" y="2784"/>
              <a:ext cx="0" cy="28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05" name="Line 283"/>
            <p:cNvSpPr>
              <a:spLocks noChangeShapeType="1"/>
            </p:cNvSpPr>
            <p:nvPr/>
          </p:nvSpPr>
          <p:spPr bwMode="auto">
            <a:xfrm>
              <a:off x="4272" y="2832"/>
              <a:ext cx="48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06" name="Line 284"/>
            <p:cNvSpPr>
              <a:spLocks noChangeShapeType="1"/>
            </p:cNvSpPr>
            <p:nvPr/>
          </p:nvSpPr>
          <p:spPr bwMode="auto">
            <a:xfrm>
              <a:off x="4416" y="2784"/>
              <a:ext cx="0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07" name="Line 285"/>
            <p:cNvSpPr>
              <a:spLocks noChangeShapeType="1"/>
            </p:cNvSpPr>
            <p:nvPr/>
          </p:nvSpPr>
          <p:spPr bwMode="auto">
            <a:xfrm>
              <a:off x="4368" y="2736"/>
              <a:ext cx="0" cy="28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08" name="Line 286"/>
            <p:cNvSpPr>
              <a:spLocks noChangeShapeType="1"/>
            </p:cNvSpPr>
            <p:nvPr/>
          </p:nvSpPr>
          <p:spPr bwMode="auto">
            <a:xfrm>
              <a:off x="4512" y="2736"/>
              <a:ext cx="0" cy="28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09" name="Line 287"/>
            <p:cNvSpPr>
              <a:spLocks noChangeShapeType="1"/>
            </p:cNvSpPr>
            <p:nvPr/>
          </p:nvSpPr>
          <p:spPr bwMode="auto">
            <a:xfrm>
              <a:off x="4464" y="2736"/>
              <a:ext cx="48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10" name="Line 288"/>
            <p:cNvSpPr>
              <a:spLocks noChangeShapeType="1"/>
            </p:cNvSpPr>
            <p:nvPr/>
          </p:nvSpPr>
          <p:spPr bwMode="auto">
            <a:xfrm>
              <a:off x="4560" y="2736"/>
              <a:ext cx="0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11" name="Line 289"/>
            <p:cNvSpPr>
              <a:spLocks noChangeShapeType="1"/>
            </p:cNvSpPr>
            <p:nvPr/>
          </p:nvSpPr>
          <p:spPr bwMode="auto">
            <a:xfrm>
              <a:off x="4656" y="2688"/>
              <a:ext cx="0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12" name="Line 290"/>
            <p:cNvSpPr>
              <a:spLocks noChangeShapeType="1"/>
            </p:cNvSpPr>
            <p:nvPr/>
          </p:nvSpPr>
          <p:spPr bwMode="auto">
            <a:xfrm>
              <a:off x="4608" y="2688"/>
              <a:ext cx="0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13" name="Line 291"/>
            <p:cNvSpPr>
              <a:spLocks noChangeShapeType="1"/>
            </p:cNvSpPr>
            <p:nvPr/>
          </p:nvSpPr>
          <p:spPr bwMode="auto">
            <a:xfrm flipH="1">
              <a:off x="4656" y="2736"/>
              <a:ext cx="48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14" name="Line 292"/>
            <p:cNvSpPr>
              <a:spLocks noChangeShapeType="1"/>
            </p:cNvSpPr>
            <p:nvPr/>
          </p:nvSpPr>
          <p:spPr bwMode="auto">
            <a:xfrm flipH="1">
              <a:off x="4656" y="2736"/>
              <a:ext cx="144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15" name="Line 293"/>
            <p:cNvSpPr>
              <a:spLocks noChangeShapeType="1"/>
            </p:cNvSpPr>
            <p:nvPr/>
          </p:nvSpPr>
          <p:spPr bwMode="auto">
            <a:xfrm flipH="1">
              <a:off x="4656" y="2832"/>
              <a:ext cx="192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16" name="Line 294"/>
            <p:cNvSpPr>
              <a:spLocks noChangeShapeType="1"/>
            </p:cNvSpPr>
            <p:nvPr/>
          </p:nvSpPr>
          <p:spPr bwMode="auto">
            <a:xfrm flipH="1">
              <a:off x="4656" y="2928"/>
              <a:ext cx="240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17" name="Line 295"/>
            <p:cNvSpPr>
              <a:spLocks noChangeShapeType="1"/>
            </p:cNvSpPr>
            <p:nvPr/>
          </p:nvSpPr>
          <p:spPr bwMode="auto">
            <a:xfrm flipH="1">
              <a:off x="4704" y="2736"/>
              <a:ext cx="144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18" name="Line 296"/>
            <p:cNvSpPr>
              <a:spLocks noChangeShapeType="1"/>
            </p:cNvSpPr>
            <p:nvPr/>
          </p:nvSpPr>
          <p:spPr bwMode="auto">
            <a:xfrm flipH="1">
              <a:off x="4704" y="2880"/>
              <a:ext cx="192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19" name="Line 297"/>
            <p:cNvSpPr>
              <a:spLocks noChangeShapeType="1"/>
            </p:cNvSpPr>
            <p:nvPr/>
          </p:nvSpPr>
          <p:spPr bwMode="auto">
            <a:xfrm>
              <a:off x="4656" y="2928"/>
              <a:ext cx="240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20" name="Line 298"/>
            <p:cNvSpPr>
              <a:spLocks noChangeShapeType="1"/>
            </p:cNvSpPr>
            <p:nvPr/>
          </p:nvSpPr>
          <p:spPr bwMode="auto">
            <a:xfrm>
              <a:off x="4656" y="2928"/>
              <a:ext cx="144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21" name="Line 299"/>
            <p:cNvSpPr>
              <a:spLocks noChangeShapeType="1"/>
            </p:cNvSpPr>
            <p:nvPr/>
          </p:nvSpPr>
          <p:spPr bwMode="auto">
            <a:xfrm>
              <a:off x="4608" y="2928"/>
              <a:ext cx="192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22" name="Line 300"/>
            <p:cNvSpPr>
              <a:spLocks noChangeShapeType="1"/>
            </p:cNvSpPr>
            <p:nvPr/>
          </p:nvSpPr>
          <p:spPr bwMode="auto">
            <a:xfrm>
              <a:off x="3888" y="3504"/>
              <a:ext cx="240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23" name="Line 301"/>
            <p:cNvSpPr>
              <a:spLocks noChangeShapeType="1"/>
            </p:cNvSpPr>
            <p:nvPr/>
          </p:nvSpPr>
          <p:spPr bwMode="auto">
            <a:xfrm>
              <a:off x="3936" y="3456"/>
              <a:ext cx="240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24" name="Line 302"/>
            <p:cNvSpPr>
              <a:spLocks noChangeShapeType="1"/>
            </p:cNvSpPr>
            <p:nvPr/>
          </p:nvSpPr>
          <p:spPr bwMode="auto">
            <a:xfrm>
              <a:off x="3936" y="3408"/>
              <a:ext cx="240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25" name="Line 303"/>
            <p:cNvSpPr>
              <a:spLocks noChangeShapeType="1"/>
            </p:cNvSpPr>
            <p:nvPr/>
          </p:nvSpPr>
          <p:spPr bwMode="auto">
            <a:xfrm>
              <a:off x="3984" y="3408"/>
              <a:ext cx="192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26" name="Line 304"/>
            <p:cNvSpPr>
              <a:spLocks noChangeShapeType="1"/>
            </p:cNvSpPr>
            <p:nvPr/>
          </p:nvSpPr>
          <p:spPr bwMode="auto">
            <a:xfrm>
              <a:off x="3984" y="3360"/>
              <a:ext cx="192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27" name="Line 305"/>
            <p:cNvSpPr>
              <a:spLocks noChangeShapeType="1"/>
            </p:cNvSpPr>
            <p:nvPr/>
          </p:nvSpPr>
          <p:spPr bwMode="auto">
            <a:xfrm>
              <a:off x="3984" y="3360"/>
              <a:ext cx="192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28" name="Line 306"/>
            <p:cNvSpPr>
              <a:spLocks noChangeShapeType="1"/>
            </p:cNvSpPr>
            <p:nvPr/>
          </p:nvSpPr>
          <p:spPr bwMode="auto">
            <a:xfrm>
              <a:off x="4032" y="3312"/>
              <a:ext cx="144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29" name="Line 307"/>
            <p:cNvSpPr>
              <a:spLocks noChangeShapeType="1"/>
            </p:cNvSpPr>
            <p:nvPr/>
          </p:nvSpPr>
          <p:spPr bwMode="auto">
            <a:xfrm>
              <a:off x="4080" y="3312"/>
              <a:ext cx="144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30" name="Line 308"/>
            <p:cNvSpPr>
              <a:spLocks noChangeShapeType="1"/>
            </p:cNvSpPr>
            <p:nvPr/>
          </p:nvSpPr>
          <p:spPr bwMode="auto">
            <a:xfrm>
              <a:off x="4080" y="3264"/>
              <a:ext cx="144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31" name="Line 309"/>
            <p:cNvSpPr>
              <a:spLocks noChangeShapeType="1"/>
            </p:cNvSpPr>
            <p:nvPr/>
          </p:nvSpPr>
          <p:spPr bwMode="auto">
            <a:xfrm>
              <a:off x="4032" y="3264"/>
              <a:ext cx="192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32" name="Line 310"/>
            <p:cNvSpPr>
              <a:spLocks noChangeShapeType="1"/>
            </p:cNvSpPr>
            <p:nvPr/>
          </p:nvSpPr>
          <p:spPr bwMode="auto">
            <a:xfrm>
              <a:off x="4080" y="3216"/>
              <a:ext cx="192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33" name="Line 311"/>
            <p:cNvSpPr>
              <a:spLocks noChangeShapeType="1"/>
            </p:cNvSpPr>
            <p:nvPr/>
          </p:nvSpPr>
          <p:spPr bwMode="auto">
            <a:xfrm>
              <a:off x="4128" y="3168"/>
              <a:ext cx="144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34" name="Line 312"/>
            <p:cNvSpPr>
              <a:spLocks noChangeShapeType="1"/>
            </p:cNvSpPr>
            <p:nvPr/>
          </p:nvSpPr>
          <p:spPr bwMode="auto">
            <a:xfrm>
              <a:off x="4176" y="3120"/>
              <a:ext cx="96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35" name="Line 313"/>
            <p:cNvSpPr>
              <a:spLocks noChangeShapeType="1"/>
            </p:cNvSpPr>
            <p:nvPr/>
          </p:nvSpPr>
          <p:spPr bwMode="auto">
            <a:xfrm>
              <a:off x="4224" y="3120"/>
              <a:ext cx="144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36" name="Line 314"/>
            <p:cNvSpPr>
              <a:spLocks noChangeShapeType="1"/>
            </p:cNvSpPr>
            <p:nvPr/>
          </p:nvSpPr>
          <p:spPr bwMode="auto">
            <a:xfrm>
              <a:off x="4272" y="3120"/>
              <a:ext cx="96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37" name="Line 315"/>
            <p:cNvSpPr>
              <a:spLocks noChangeShapeType="1"/>
            </p:cNvSpPr>
            <p:nvPr/>
          </p:nvSpPr>
          <p:spPr bwMode="auto">
            <a:xfrm>
              <a:off x="4224" y="3120"/>
              <a:ext cx="96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38" name="Line 316"/>
            <p:cNvSpPr>
              <a:spLocks noChangeShapeType="1"/>
            </p:cNvSpPr>
            <p:nvPr/>
          </p:nvSpPr>
          <p:spPr bwMode="auto">
            <a:xfrm>
              <a:off x="4176" y="3168"/>
              <a:ext cx="144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39" name="Line 317"/>
            <p:cNvSpPr>
              <a:spLocks noChangeShapeType="1"/>
            </p:cNvSpPr>
            <p:nvPr/>
          </p:nvSpPr>
          <p:spPr bwMode="auto">
            <a:xfrm>
              <a:off x="4128" y="3216"/>
              <a:ext cx="96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40" name="Line 318"/>
            <p:cNvSpPr>
              <a:spLocks noChangeShapeType="1"/>
            </p:cNvSpPr>
            <p:nvPr/>
          </p:nvSpPr>
          <p:spPr bwMode="auto">
            <a:xfrm>
              <a:off x="4320" y="3072"/>
              <a:ext cx="96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41" name="Line 319"/>
            <p:cNvSpPr>
              <a:spLocks noChangeShapeType="1"/>
            </p:cNvSpPr>
            <p:nvPr/>
          </p:nvSpPr>
          <p:spPr bwMode="auto">
            <a:xfrm>
              <a:off x="4272" y="3120"/>
              <a:ext cx="144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42" name="Line 320"/>
            <p:cNvSpPr>
              <a:spLocks noChangeShapeType="1"/>
            </p:cNvSpPr>
            <p:nvPr/>
          </p:nvSpPr>
          <p:spPr bwMode="auto">
            <a:xfrm>
              <a:off x="4368" y="3072"/>
              <a:ext cx="96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43" name="Line 321"/>
            <p:cNvSpPr>
              <a:spLocks noChangeShapeType="1"/>
            </p:cNvSpPr>
            <p:nvPr/>
          </p:nvSpPr>
          <p:spPr bwMode="auto">
            <a:xfrm>
              <a:off x="4416" y="3072"/>
              <a:ext cx="96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44" name="Line 322"/>
            <p:cNvSpPr>
              <a:spLocks noChangeShapeType="1"/>
            </p:cNvSpPr>
            <p:nvPr/>
          </p:nvSpPr>
          <p:spPr bwMode="auto">
            <a:xfrm>
              <a:off x="4416" y="3024"/>
              <a:ext cx="144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45" name="Line 323"/>
            <p:cNvSpPr>
              <a:spLocks noChangeShapeType="1"/>
            </p:cNvSpPr>
            <p:nvPr/>
          </p:nvSpPr>
          <p:spPr bwMode="auto">
            <a:xfrm>
              <a:off x="4464" y="3024"/>
              <a:ext cx="96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46" name="Line 324"/>
            <p:cNvSpPr>
              <a:spLocks noChangeShapeType="1"/>
            </p:cNvSpPr>
            <p:nvPr/>
          </p:nvSpPr>
          <p:spPr bwMode="auto">
            <a:xfrm>
              <a:off x="4512" y="2976"/>
              <a:ext cx="96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47" name="Line 325"/>
            <p:cNvSpPr>
              <a:spLocks noChangeShapeType="1"/>
            </p:cNvSpPr>
            <p:nvPr/>
          </p:nvSpPr>
          <p:spPr bwMode="auto">
            <a:xfrm>
              <a:off x="4560" y="2976"/>
              <a:ext cx="96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48" name="Line 326"/>
            <p:cNvSpPr>
              <a:spLocks noChangeShapeType="1"/>
            </p:cNvSpPr>
            <p:nvPr/>
          </p:nvSpPr>
          <p:spPr bwMode="auto">
            <a:xfrm>
              <a:off x="4608" y="2976"/>
              <a:ext cx="96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49" name="Line 327"/>
            <p:cNvSpPr>
              <a:spLocks noChangeShapeType="1"/>
            </p:cNvSpPr>
            <p:nvPr/>
          </p:nvSpPr>
          <p:spPr bwMode="auto">
            <a:xfrm>
              <a:off x="4608" y="2928"/>
              <a:ext cx="144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50" name="Line 328"/>
            <p:cNvSpPr>
              <a:spLocks noChangeShapeType="1"/>
            </p:cNvSpPr>
            <p:nvPr/>
          </p:nvSpPr>
          <p:spPr bwMode="auto">
            <a:xfrm>
              <a:off x="4656" y="2928"/>
              <a:ext cx="192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51" name="Line 329"/>
            <p:cNvSpPr>
              <a:spLocks noChangeShapeType="1"/>
            </p:cNvSpPr>
            <p:nvPr/>
          </p:nvSpPr>
          <p:spPr bwMode="auto">
            <a:xfrm flipH="1" flipV="1">
              <a:off x="4704" y="2928"/>
              <a:ext cx="192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52" name="Line 330"/>
            <p:cNvSpPr>
              <a:spLocks noChangeShapeType="1"/>
            </p:cNvSpPr>
            <p:nvPr/>
          </p:nvSpPr>
          <p:spPr bwMode="auto">
            <a:xfrm flipH="1">
              <a:off x="4704" y="2784"/>
              <a:ext cx="144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53" name="Line 331"/>
            <p:cNvSpPr>
              <a:spLocks noChangeShapeType="1"/>
            </p:cNvSpPr>
            <p:nvPr/>
          </p:nvSpPr>
          <p:spPr bwMode="auto">
            <a:xfrm flipH="1">
              <a:off x="4704" y="2736"/>
              <a:ext cx="48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54" name="Line 332"/>
            <p:cNvSpPr>
              <a:spLocks noChangeShapeType="1"/>
            </p:cNvSpPr>
            <p:nvPr/>
          </p:nvSpPr>
          <p:spPr bwMode="auto">
            <a:xfrm>
              <a:off x="4464" y="2832"/>
              <a:ext cx="0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55" name="Line 333"/>
            <p:cNvSpPr>
              <a:spLocks noChangeShapeType="1"/>
            </p:cNvSpPr>
            <p:nvPr/>
          </p:nvSpPr>
          <p:spPr bwMode="auto">
            <a:xfrm>
              <a:off x="3696" y="3360"/>
              <a:ext cx="144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56" name="Line 334"/>
            <p:cNvSpPr>
              <a:spLocks noChangeShapeType="1"/>
            </p:cNvSpPr>
            <p:nvPr/>
          </p:nvSpPr>
          <p:spPr bwMode="auto">
            <a:xfrm>
              <a:off x="3648" y="3408"/>
              <a:ext cx="144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57" name="Line 335"/>
            <p:cNvSpPr>
              <a:spLocks noChangeShapeType="1"/>
            </p:cNvSpPr>
            <p:nvPr/>
          </p:nvSpPr>
          <p:spPr bwMode="auto">
            <a:xfrm>
              <a:off x="3888" y="3552"/>
              <a:ext cx="192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58" name="Line 336"/>
            <p:cNvSpPr>
              <a:spLocks noChangeShapeType="1"/>
            </p:cNvSpPr>
            <p:nvPr/>
          </p:nvSpPr>
          <p:spPr bwMode="auto">
            <a:xfrm>
              <a:off x="3840" y="3600"/>
              <a:ext cx="144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59" name="Line 337"/>
            <p:cNvSpPr>
              <a:spLocks noChangeShapeType="1"/>
            </p:cNvSpPr>
            <p:nvPr/>
          </p:nvSpPr>
          <p:spPr bwMode="auto">
            <a:xfrm>
              <a:off x="3840" y="3600"/>
              <a:ext cx="240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60" name="Line 338"/>
            <p:cNvSpPr>
              <a:spLocks noChangeShapeType="1"/>
            </p:cNvSpPr>
            <p:nvPr/>
          </p:nvSpPr>
          <p:spPr bwMode="auto">
            <a:xfrm>
              <a:off x="3696" y="3504"/>
              <a:ext cx="96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7" name="Group 339"/>
          <p:cNvGrpSpPr>
            <a:grpSpLocks/>
          </p:cNvGrpSpPr>
          <p:nvPr/>
        </p:nvGrpSpPr>
        <p:grpSpPr bwMode="auto">
          <a:xfrm rot="-5883406" flipH="1" flipV="1">
            <a:off x="7704137" y="677863"/>
            <a:ext cx="720725" cy="889000"/>
            <a:chOff x="3648" y="2688"/>
            <a:chExt cx="1248" cy="1008"/>
          </a:xfrm>
        </p:grpSpPr>
        <p:sp>
          <p:nvSpPr>
            <p:cNvPr id="9917" name="Freeform 340"/>
            <p:cNvSpPr>
              <a:spLocks/>
            </p:cNvSpPr>
            <p:nvPr/>
          </p:nvSpPr>
          <p:spPr bwMode="auto">
            <a:xfrm>
              <a:off x="3792" y="2942"/>
              <a:ext cx="828" cy="706"/>
            </a:xfrm>
            <a:custGeom>
              <a:avLst/>
              <a:gdLst>
                <a:gd name="T0" fmla="*/ 0 w 480"/>
                <a:gd name="T1" fmla="*/ 432 h 432"/>
                <a:gd name="T2" fmla="*/ 192 w 480"/>
                <a:gd name="T3" fmla="*/ 144 h 432"/>
                <a:gd name="T4" fmla="*/ 480 w 480"/>
                <a:gd name="T5" fmla="*/ 0 h 432"/>
                <a:gd name="T6" fmla="*/ 0 60000 65536"/>
                <a:gd name="T7" fmla="*/ 0 60000 65536"/>
                <a:gd name="T8" fmla="*/ 0 60000 65536"/>
                <a:gd name="T9" fmla="*/ 0 w 480"/>
                <a:gd name="T10" fmla="*/ 0 h 432"/>
                <a:gd name="T11" fmla="*/ 480 w 480"/>
                <a:gd name="T12" fmla="*/ 432 h 4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432">
                  <a:moveTo>
                    <a:pt x="0" y="432"/>
                  </a:moveTo>
                  <a:lnTo>
                    <a:pt x="192" y="144"/>
                  </a:lnTo>
                  <a:lnTo>
                    <a:pt x="480" y="0"/>
                  </a:lnTo>
                </a:path>
              </a:pathLst>
            </a:cu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18" name="Line 341"/>
            <p:cNvSpPr>
              <a:spLocks noChangeShapeType="1"/>
            </p:cNvSpPr>
            <p:nvPr/>
          </p:nvSpPr>
          <p:spPr bwMode="auto">
            <a:xfrm>
              <a:off x="3744" y="3312"/>
              <a:ext cx="144" cy="192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19" name="Line 342"/>
            <p:cNvSpPr>
              <a:spLocks noChangeShapeType="1"/>
            </p:cNvSpPr>
            <p:nvPr/>
          </p:nvSpPr>
          <p:spPr bwMode="auto">
            <a:xfrm>
              <a:off x="3744" y="3264"/>
              <a:ext cx="192" cy="192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20" name="Line 343"/>
            <p:cNvSpPr>
              <a:spLocks noChangeShapeType="1"/>
            </p:cNvSpPr>
            <p:nvPr/>
          </p:nvSpPr>
          <p:spPr bwMode="auto">
            <a:xfrm>
              <a:off x="3792" y="3168"/>
              <a:ext cx="192" cy="24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21" name="Line 344"/>
            <p:cNvSpPr>
              <a:spLocks noChangeShapeType="1"/>
            </p:cNvSpPr>
            <p:nvPr/>
          </p:nvSpPr>
          <p:spPr bwMode="auto">
            <a:xfrm>
              <a:off x="3840" y="3120"/>
              <a:ext cx="144" cy="192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22" name="Line 345"/>
            <p:cNvSpPr>
              <a:spLocks noChangeShapeType="1"/>
            </p:cNvSpPr>
            <p:nvPr/>
          </p:nvSpPr>
          <p:spPr bwMode="auto">
            <a:xfrm>
              <a:off x="3936" y="3024"/>
              <a:ext cx="96" cy="24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23" name="Line 346"/>
            <p:cNvSpPr>
              <a:spLocks noChangeShapeType="1"/>
            </p:cNvSpPr>
            <p:nvPr/>
          </p:nvSpPr>
          <p:spPr bwMode="auto">
            <a:xfrm>
              <a:off x="3840" y="3072"/>
              <a:ext cx="192" cy="24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24" name="Line 347"/>
            <p:cNvSpPr>
              <a:spLocks noChangeShapeType="1"/>
            </p:cNvSpPr>
            <p:nvPr/>
          </p:nvSpPr>
          <p:spPr bwMode="auto">
            <a:xfrm>
              <a:off x="3888" y="3024"/>
              <a:ext cx="192" cy="28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25" name="Line 348"/>
            <p:cNvSpPr>
              <a:spLocks noChangeShapeType="1"/>
            </p:cNvSpPr>
            <p:nvPr/>
          </p:nvSpPr>
          <p:spPr bwMode="auto">
            <a:xfrm>
              <a:off x="3744" y="3216"/>
              <a:ext cx="240" cy="24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26" name="Line 349"/>
            <p:cNvSpPr>
              <a:spLocks noChangeShapeType="1"/>
            </p:cNvSpPr>
            <p:nvPr/>
          </p:nvSpPr>
          <p:spPr bwMode="auto">
            <a:xfrm>
              <a:off x="3984" y="2976"/>
              <a:ext cx="96" cy="24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27" name="Line 350"/>
            <p:cNvSpPr>
              <a:spLocks noChangeShapeType="1"/>
            </p:cNvSpPr>
            <p:nvPr/>
          </p:nvSpPr>
          <p:spPr bwMode="auto">
            <a:xfrm>
              <a:off x="4080" y="2880"/>
              <a:ext cx="96" cy="28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28" name="Line 351"/>
            <p:cNvSpPr>
              <a:spLocks noChangeShapeType="1"/>
            </p:cNvSpPr>
            <p:nvPr/>
          </p:nvSpPr>
          <p:spPr bwMode="auto">
            <a:xfrm>
              <a:off x="4032" y="2928"/>
              <a:ext cx="96" cy="24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29" name="Line 352"/>
            <p:cNvSpPr>
              <a:spLocks noChangeShapeType="1"/>
            </p:cNvSpPr>
            <p:nvPr/>
          </p:nvSpPr>
          <p:spPr bwMode="auto">
            <a:xfrm>
              <a:off x="4128" y="2880"/>
              <a:ext cx="96" cy="24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30" name="Line 353"/>
            <p:cNvSpPr>
              <a:spLocks noChangeShapeType="1"/>
            </p:cNvSpPr>
            <p:nvPr/>
          </p:nvSpPr>
          <p:spPr bwMode="auto">
            <a:xfrm>
              <a:off x="4224" y="2832"/>
              <a:ext cx="48" cy="24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31" name="Line 354"/>
            <p:cNvSpPr>
              <a:spLocks noChangeShapeType="1"/>
            </p:cNvSpPr>
            <p:nvPr/>
          </p:nvSpPr>
          <p:spPr bwMode="auto">
            <a:xfrm>
              <a:off x="4176" y="2880"/>
              <a:ext cx="96" cy="192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32" name="Line 355"/>
            <p:cNvSpPr>
              <a:spLocks noChangeShapeType="1"/>
            </p:cNvSpPr>
            <p:nvPr/>
          </p:nvSpPr>
          <p:spPr bwMode="auto">
            <a:xfrm>
              <a:off x="4320" y="2784"/>
              <a:ext cx="0" cy="28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33" name="Line 356"/>
            <p:cNvSpPr>
              <a:spLocks noChangeShapeType="1"/>
            </p:cNvSpPr>
            <p:nvPr/>
          </p:nvSpPr>
          <p:spPr bwMode="auto">
            <a:xfrm>
              <a:off x="4272" y="2832"/>
              <a:ext cx="48" cy="24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34" name="Line 357"/>
            <p:cNvSpPr>
              <a:spLocks noChangeShapeType="1"/>
            </p:cNvSpPr>
            <p:nvPr/>
          </p:nvSpPr>
          <p:spPr bwMode="auto">
            <a:xfrm>
              <a:off x="4416" y="2784"/>
              <a:ext cx="0" cy="24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35" name="Line 358"/>
            <p:cNvSpPr>
              <a:spLocks noChangeShapeType="1"/>
            </p:cNvSpPr>
            <p:nvPr/>
          </p:nvSpPr>
          <p:spPr bwMode="auto">
            <a:xfrm>
              <a:off x="4368" y="2736"/>
              <a:ext cx="0" cy="28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36" name="Line 359"/>
            <p:cNvSpPr>
              <a:spLocks noChangeShapeType="1"/>
            </p:cNvSpPr>
            <p:nvPr/>
          </p:nvSpPr>
          <p:spPr bwMode="auto">
            <a:xfrm>
              <a:off x="4512" y="2736"/>
              <a:ext cx="0" cy="28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37" name="Line 360"/>
            <p:cNvSpPr>
              <a:spLocks noChangeShapeType="1"/>
            </p:cNvSpPr>
            <p:nvPr/>
          </p:nvSpPr>
          <p:spPr bwMode="auto">
            <a:xfrm>
              <a:off x="4464" y="2736"/>
              <a:ext cx="48" cy="24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38" name="Line 361"/>
            <p:cNvSpPr>
              <a:spLocks noChangeShapeType="1"/>
            </p:cNvSpPr>
            <p:nvPr/>
          </p:nvSpPr>
          <p:spPr bwMode="auto">
            <a:xfrm>
              <a:off x="4560" y="2736"/>
              <a:ext cx="0" cy="192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39" name="Line 362"/>
            <p:cNvSpPr>
              <a:spLocks noChangeShapeType="1"/>
            </p:cNvSpPr>
            <p:nvPr/>
          </p:nvSpPr>
          <p:spPr bwMode="auto">
            <a:xfrm>
              <a:off x="4656" y="2688"/>
              <a:ext cx="0" cy="24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40" name="Line 363"/>
            <p:cNvSpPr>
              <a:spLocks noChangeShapeType="1"/>
            </p:cNvSpPr>
            <p:nvPr/>
          </p:nvSpPr>
          <p:spPr bwMode="auto">
            <a:xfrm>
              <a:off x="4608" y="2688"/>
              <a:ext cx="0" cy="24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41" name="Line 364"/>
            <p:cNvSpPr>
              <a:spLocks noChangeShapeType="1"/>
            </p:cNvSpPr>
            <p:nvPr/>
          </p:nvSpPr>
          <p:spPr bwMode="auto">
            <a:xfrm flipH="1">
              <a:off x="4656" y="2736"/>
              <a:ext cx="48" cy="192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42" name="Line 365"/>
            <p:cNvSpPr>
              <a:spLocks noChangeShapeType="1"/>
            </p:cNvSpPr>
            <p:nvPr/>
          </p:nvSpPr>
          <p:spPr bwMode="auto">
            <a:xfrm flipH="1">
              <a:off x="4656" y="2736"/>
              <a:ext cx="144" cy="192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43" name="Line 366"/>
            <p:cNvSpPr>
              <a:spLocks noChangeShapeType="1"/>
            </p:cNvSpPr>
            <p:nvPr/>
          </p:nvSpPr>
          <p:spPr bwMode="auto">
            <a:xfrm flipH="1">
              <a:off x="4656" y="2832"/>
              <a:ext cx="192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44" name="Line 367"/>
            <p:cNvSpPr>
              <a:spLocks noChangeShapeType="1"/>
            </p:cNvSpPr>
            <p:nvPr/>
          </p:nvSpPr>
          <p:spPr bwMode="auto">
            <a:xfrm flipH="1">
              <a:off x="4656" y="2928"/>
              <a:ext cx="240" cy="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45" name="Line 368"/>
            <p:cNvSpPr>
              <a:spLocks noChangeShapeType="1"/>
            </p:cNvSpPr>
            <p:nvPr/>
          </p:nvSpPr>
          <p:spPr bwMode="auto">
            <a:xfrm flipH="1">
              <a:off x="4704" y="2736"/>
              <a:ext cx="144" cy="144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46" name="Line 369"/>
            <p:cNvSpPr>
              <a:spLocks noChangeShapeType="1"/>
            </p:cNvSpPr>
            <p:nvPr/>
          </p:nvSpPr>
          <p:spPr bwMode="auto">
            <a:xfrm flipH="1">
              <a:off x="4704" y="2880"/>
              <a:ext cx="192" cy="4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47" name="Line 370"/>
            <p:cNvSpPr>
              <a:spLocks noChangeShapeType="1"/>
            </p:cNvSpPr>
            <p:nvPr/>
          </p:nvSpPr>
          <p:spPr bwMode="auto">
            <a:xfrm>
              <a:off x="4656" y="2928"/>
              <a:ext cx="240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48" name="Line 371"/>
            <p:cNvSpPr>
              <a:spLocks noChangeShapeType="1"/>
            </p:cNvSpPr>
            <p:nvPr/>
          </p:nvSpPr>
          <p:spPr bwMode="auto">
            <a:xfrm>
              <a:off x="4656" y="2928"/>
              <a:ext cx="144" cy="144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49" name="Line 372"/>
            <p:cNvSpPr>
              <a:spLocks noChangeShapeType="1"/>
            </p:cNvSpPr>
            <p:nvPr/>
          </p:nvSpPr>
          <p:spPr bwMode="auto">
            <a:xfrm>
              <a:off x="4608" y="2928"/>
              <a:ext cx="192" cy="192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50" name="Line 373"/>
            <p:cNvSpPr>
              <a:spLocks noChangeShapeType="1"/>
            </p:cNvSpPr>
            <p:nvPr/>
          </p:nvSpPr>
          <p:spPr bwMode="auto">
            <a:xfrm>
              <a:off x="3888" y="3504"/>
              <a:ext cx="240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51" name="Line 374"/>
            <p:cNvSpPr>
              <a:spLocks noChangeShapeType="1"/>
            </p:cNvSpPr>
            <p:nvPr/>
          </p:nvSpPr>
          <p:spPr bwMode="auto">
            <a:xfrm>
              <a:off x="3936" y="3456"/>
              <a:ext cx="240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52" name="Line 375"/>
            <p:cNvSpPr>
              <a:spLocks noChangeShapeType="1"/>
            </p:cNvSpPr>
            <p:nvPr/>
          </p:nvSpPr>
          <p:spPr bwMode="auto">
            <a:xfrm>
              <a:off x="3936" y="3408"/>
              <a:ext cx="240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53" name="Line 376"/>
            <p:cNvSpPr>
              <a:spLocks noChangeShapeType="1"/>
            </p:cNvSpPr>
            <p:nvPr/>
          </p:nvSpPr>
          <p:spPr bwMode="auto">
            <a:xfrm>
              <a:off x="3984" y="3408"/>
              <a:ext cx="192" cy="4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54" name="Line 377"/>
            <p:cNvSpPr>
              <a:spLocks noChangeShapeType="1"/>
            </p:cNvSpPr>
            <p:nvPr/>
          </p:nvSpPr>
          <p:spPr bwMode="auto">
            <a:xfrm>
              <a:off x="3984" y="3360"/>
              <a:ext cx="192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55" name="Line 378"/>
            <p:cNvSpPr>
              <a:spLocks noChangeShapeType="1"/>
            </p:cNvSpPr>
            <p:nvPr/>
          </p:nvSpPr>
          <p:spPr bwMode="auto">
            <a:xfrm>
              <a:off x="3984" y="3360"/>
              <a:ext cx="192" cy="4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56" name="Line 379"/>
            <p:cNvSpPr>
              <a:spLocks noChangeShapeType="1"/>
            </p:cNvSpPr>
            <p:nvPr/>
          </p:nvSpPr>
          <p:spPr bwMode="auto">
            <a:xfrm>
              <a:off x="4032" y="3312"/>
              <a:ext cx="144" cy="4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57" name="Line 380"/>
            <p:cNvSpPr>
              <a:spLocks noChangeShapeType="1"/>
            </p:cNvSpPr>
            <p:nvPr/>
          </p:nvSpPr>
          <p:spPr bwMode="auto">
            <a:xfrm>
              <a:off x="4080" y="3312"/>
              <a:ext cx="144" cy="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58" name="Line 381"/>
            <p:cNvSpPr>
              <a:spLocks noChangeShapeType="1"/>
            </p:cNvSpPr>
            <p:nvPr/>
          </p:nvSpPr>
          <p:spPr bwMode="auto">
            <a:xfrm>
              <a:off x="4080" y="3264"/>
              <a:ext cx="144" cy="4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59" name="Line 382"/>
            <p:cNvSpPr>
              <a:spLocks noChangeShapeType="1"/>
            </p:cNvSpPr>
            <p:nvPr/>
          </p:nvSpPr>
          <p:spPr bwMode="auto">
            <a:xfrm>
              <a:off x="4032" y="3264"/>
              <a:ext cx="192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60" name="Line 383"/>
            <p:cNvSpPr>
              <a:spLocks noChangeShapeType="1"/>
            </p:cNvSpPr>
            <p:nvPr/>
          </p:nvSpPr>
          <p:spPr bwMode="auto">
            <a:xfrm>
              <a:off x="4080" y="3216"/>
              <a:ext cx="192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61" name="Line 384"/>
            <p:cNvSpPr>
              <a:spLocks noChangeShapeType="1"/>
            </p:cNvSpPr>
            <p:nvPr/>
          </p:nvSpPr>
          <p:spPr bwMode="auto">
            <a:xfrm>
              <a:off x="4128" y="3168"/>
              <a:ext cx="144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62" name="Line 385"/>
            <p:cNvSpPr>
              <a:spLocks noChangeShapeType="1"/>
            </p:cNvSpPr>
            <p:nvPr/>
          </p:nvSpPr>
          <p:spPr bwMode="auto">
            <a:xfrm>
              <a:off x="4176" y="3120"/>
              <a:ext cx="96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63" name="Line 386"/>
            <p:cNvSpPr>
              <a:spLocks noChangeShapeType="1"/>
            </p:cNvSpPr>
            <p:nvPr/>
          </p:nvSpPr>
          <p:spPr bwMode="auto">
            <a:xfrm>
              <a:off x="4224" y="3120"/>
              <a:ext cx="144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64" name="Line 387"/>
            <p:cNvSpPr>
              <a:spLocks noChangeShapeType="1"/>
            </p:cNvSpPr>
            <p:nvPr/>
          </p:nvSpPr>
          <p:spPr bwMode="auto">
            <a:xfrm>
              <a:off x="4272" y="3120"/>
              <a:ext cx="96" cy="4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65" name="Line 388"/>
            <p:cNvSpPr>
              <a:spLocks noChangeShapeType="1"/>
            </p:cNvSpPr>
            <p:nvPr/>
          </p:nvSpPr>
          <p:spPr bwMode="auto">
            <a:xfrm>
              <a:off x="4224" y="3120"/>
              <a:ext cx="96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66" name="Line 389"/>
            <p:cNvSpPr>
              <a:spLocks noChangeShapeType="1"/>
            </p:cNvSpPr>
            <p:nvPr/>
          </p:nvSpPr>
          <p:spPr bwMode="auto">
            <a:xfrm>
              <a:off x="4176" y="3168"/>
              <a:ext cx="144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67" name="Line 390"/>
            <p:cNvSpPr>
              <a:spLocks noChangeShapeType="1"/>
            </p:cNvSpPr>
            <p:nvPr/>
          </p:nvSpPr>
          <p:spPr bwMode="auto">
            <a:xfrm>
              <a:off x="4128" y="3216"/>
              <a:ext cx="96" cy="4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68" name="Line 391"/>
            <p:cNvSpPr>
              <a:spLocks noChangeShapeType="1"/>
            </p:cNvSpPr>
            <p:nvPr/>
          </p:nvSpPr>
          <p:spPr bwMode="auto">
            <a:xfrm>
              <a:off x="4320" y="3072"/>
              <a:ext cx="96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69" name="Line 392"/>
            <p:cNvSpPr>
              <a:spLocks noChangeShapeType="1"/>
            </p:cNvSpPr>
            <p:nvPr/>
          </p:nvSpPr>
          <p:spPr bwMode="auto">
            <a:xfrm>
              <a:off x="4272" y="3120"/>
              <a:ext cx="144" cy="4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70" name="Line 393"/>
            <p:cNvSpPr>
              <a:spLocks noChangeShapeType="1"/>
            </p:cNvSpPr>
            <p:nvPr/>
          </p:nvSpPr>
          <p:spPr bwMode="auto">
            <a:xfrm>
              <a:off x="4368" y="3072"/>
              <a:ext cx="96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71" name="Line 394"/>
            <p:cNvSpPr>
              <a:spLocks noChangeShapeType="1"/>
            </p:cNvSpPr>
            <p:nvPr/>
          </p:nvSpPr>
          <p:spPr bwMode="auto">
            <a:xfrm>
              <a:off x="4416" y="3072"/>
              <a:ext cx="96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72" name="Line 395"/>
            <p:cNvSpPr>
              <a:spLocks noChangeShapeType="1"/>
            </p:cNvSpPr>
            <p:nvPr/>
          </p:nvSpPr>
          <p:spPr bwMode="auto">
            <a:xfrm>
              <a:off x="4416" y="3024"/>
              <a:ext cx="144" cy="144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73" name="Line 396"/>
            <p:cNvSpPr>
              <a:spLocks noChangeShapeType="1"/>
            </p:cNvSpPr>
            <p:nvPr/>
          </p:nvSpPr>
          <p:spPr bwMode="auto">
            <a:xfrm>
              <a:off x="4464" y="3024"/>
              <a:ext cx="96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74" name="Line 397"/>
            <p:cNvSpPr>
              <a:spLocks noChangeShapeType="1"/>
            </p:cNvSpPr>
            <p:nvPr/>
          </p:nvSpPr>
          <p:spPr bwMode="auto">
            <a:xfrm>
              <a:off x="4512" y="2976"/>
              <a:ext cx="96" cy="144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75" name="Line 398"/>
            <p:cNvSpPr>
              <a:spLocks noChangeShapeType="1"/>
            </p:cNvSpPr>
            <p:nvPr/>
          </p:nvSpPr>
          <p:spPr bwMode="auto">
            <a:xfrm>
              <a:off x="4560" y="2976"/>
              <a:ext cx="96" cy="144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76" name="Line 399"/>
            <p:cNvSpPr>
              <a:spLocks noChangeShapeType="1"/>
            </p:cNvSpPr>
            <p:nvPr/>
          </p:nvSpPr>
          <p:spPr bwMode="auto">
            <a:xfrm>
              <a:off x="4608" y="2976"/>
              <a:ext cx="96" cy="144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77" name="Line 400"/>
            <p:cNvSpPr>
              <a:spLocks noChangeShapeType="1"/>
            </p:cNvSpPr>
            <p:nvPr/>
          </p:nvSpPr>
          <p:spPr bwMode="auto">
            <a:xfrm>
              <a:off x="4608" y="2928"/>
              <a:ext cx="144" cy="192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78" name="Line 401"/>
            <p:cNvSpPr>
              <a:spLocks noChangeShapeType="1"/>
            </p:cNvSpPr>
            <p:nvPr/>
          </p:nvSpPr>
          <p:spPr bwMode="auto">
            <a:xfrm>
              <a:off x="4656" y="2928"/>
              <a:ext cx="192" cy="144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79" name="Line 402"/>
            <p:cNvSpPr>
              <a:spLocks noChangeShapeType="1"/>
            </p:cNvSpPr>
            <p:nvPr/>
          </p:nvSpPr>
          <p:spPr bwMode="auto">
            <a:xfrm flipH="1" flipV="1">
              <a:off x="4704" y="2928"/>
              <a:ext cx="192" cy="4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80" name="Line 403"/>
            <p:cNvSpPr>
              <a:spLocks noChangeShapeType="1"/>
            </p:cNvSpPr>
            <p:nvPr/>
          </p:nvSpPr>
          <p:spPr bwMode="auto">
            <a:xfrm flipH="1">
              <a:off x="4704" y="2784"/>
              <a:ext cx="144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81" name="Line 404"/>
            <p:cNvSpPr>
              <a:spLocks noChangeShapeType="1"/>
            </p:cNvSpPr>
            <p:nvPr/>
          </p:nvSpPr>
          <p:spPr bwMode="auto">
            <a:xfrm flipH="1">
              <a:off x="4704" y="2736"/>
              <a:ext cx="48" cy="144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82" name="Line 405"/>
            <p:cNvSpPr>
              <a:spLocks noChangeShapeType="1"/>
            </p:cNvSpPr>
            <p:nvPr/>
          </p:nvSpPr>
          <p:spPr bwMode="auto">
            <a:xfrm>
              <a:off x="4464" y="2832"/>
              <a:ext cx="0" cy="192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83" name="Line 406"/>
            <p:cNvSpPr>
              <a:spLocks noChangeShapeType="1"/>
            </p:cNvSpPr>
            <p:nvPr/>
          </p:nvSpPr>
          <p:spPr bwMode="auto">
            <a:xfrm>
              <a:off x="3696" y="3360"/>
              <a:ext cx="144" cy="192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84" name="Line 407"/>
            <p:cNvSpPr>
              <a:spLocks noChangeShapeType="1"/>
            </p:cNvSpPr>
            <p:nvPr/>
          </p:nvSpPr>
          <p:spPr bwMode="auto">
            <a:xfrm>
              <a:off x="3648" y="3408"/>
              <a:ext cx="144" cy="24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85" name="Line 408"/>
            <p:cNvSpPr>
              <a:spLocks noChangeShapeType="1"/>
            </p:cNvSpPr>
            <p:nvPr/>
          </p:nvSpPr>
          <p:spPr bwMode="auto">
            <a:xfrm>
              <a:off x="3888" y="3552"/>
              <a:ext cx="192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86" name="Line 409"/>
            <p:cNvSpPr>
              <a:spLocks noChangeShapeType="1"/>
            </p:cNvSpPr>
            <p:nvPr/>
          </p:nvSpPr>
          <p:spPr bwMode="auto">
            <a:xfrm>
              <a:off x="3840" y="3600"/>
              <a:ext cx="144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87" name="Line 410"/>
            <p:cNvSpPr>
              <a:spLocks noChangeShapeType="1"/>
            </p:cNvSpPr>
            <p:nvPr/>
          </p:nvSpPr>
          <p:spPr bwMode="auto">
            <a:xfrm>
              <a:off x="3840" y="3600"/>
              <a:ext cx="240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88" name="Line 411"/>
            <p:cNvSpPr>
              <a:spLocks noChangeShapeType="1"/>
            </p:cNvSpPr>
            <p:nvPr/>
          </p:nvSpPr>
          <p:spPr bwMode="auto">
            <a:xfrm>
              <a:off x="3696" y="3504"/>
              <a:ext cx="96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8" name="Group 412"/>
          <p:cNvGrpSpPr>
            <a:grpSpLocks/>
          </p:cNvGrpSpPr>
          <p:nvPr/>
        </p:nvGrpSpPr>
        <p:grpSpPr bwMode="auto">
          <a:xfrm rot="10740847" flipH="1">
            <a:off x="7620000" y="76200"/>
            <a:ext cx="1049338" cy="889000"/>
            <a:chOff x="3648" y="2688"/>
            <a:chExt cx="1248" cy="1008"/>
          </a:xfrm>
        </p:grpSpPr>
        <p:sp>
          <p:nvSpPr>
            <p:cNvPr id="9845" name="Freeform 413"/>
            <p:cNvSpPr>
              <a:spLocks/>
            </p:cNvSpPr>
            <p:nvPr/>
          </p:nvSpPr>
          <p:spPr bwMode="auto">
            <a:xfrm>
              <a:off x="3792" y="2942"/>
              <a:ext cx="828" cy="706"/>
            </a:xfrm>
            <a:custGeom>
              <a:avLst/>
              <a:gdLst>
                <a:gd name="T0" fmla="*/ 0 w 480"/>
                <a:gd name="T1" fmla="*/ 432 h 432"/>
                <a:gd name="T2" fmla="*/ 192 w 480"/>
                <a:gd name="T3" fmla="*/ 144 h 432"/>
                <a:gd name="T4" fmla="*/ 480 w 480"/>
                <a:gd name="T5" fmla="*/ 0 h 432"/>
                <a:gd name="T6" fmla="*/ 0 60000 65536"/>
                <a:gd name="T7" fmla="*/ 0 60000 65536"/>
                <a:gd name="T8" fmla="*/ 0 60000 65536"/>
                <a:gd name="T9" fmla="*/ 0 w 480"/>
                <a:gd name="T10" fmla="*/ 0 h 432"/>
                <a:gd name="T11" fmla="*/ 480 w 480"/>
                <a:gd name="T12" fmla="*/ 432 h 4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432">
                  <a:moveTo>
                    <a:pt x="0" y="432"/>
                  </a:moveTo>
                  <a:lnTo>
                    <a:pt x="192" y="144"/>
                  </a:lnTo>
                  <a:lnTo>
                    <a:pt x="480" y="0"/>
                  </a:lnTo>
                </a:path>
              </a:pathLst>
            </a:cu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46" name="Line 414"/>
            <p:cNvSpPr>
              <a:spLocks noChangeShapeType="1"/>
            </p:cNvSpPr>
            <p:nvPr/>
          </p:nvSpPr>
          <p:spPr bwMode="auto">
            <a:xfrm>
              <a:off x="3744" y="3312"/>
              <a:ext cx="144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47" name="Line 415"/>
            <p:cNvSpPr>
              <a:spLocks noChangeShapeType="1"/>
            </p:cNvSpPr>
            <p:nvPr/>
          </p:nvSpPr>
          <p:spPr bwMode="auto">
            <a:xfrm>
              <a:off x="3744" y="3264"/>
              <a:ext cx="192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48" name="Line 416"/>
            <p:cNvSpPr>
              <a:spLocks noChangeShapeType="1"/>
            </p:cNvSpPr>
            <p:nvPr/>
          </p:nvSpPr>
          <p:spPr bwMode="auto">
            <a:xfrm>
              <a:off x="3792" y="3168"/>
              <a:ext cx="192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49" name="Line 417"/>
            <p:cNvSpPr>
              <a:spLocks noChangeShapeType="1"/>
            </p:cNvSpPr>
            <p:nvPr/>
          </p:nvSpPr>
          <p:spPr bwMode="auto">
            <a:xfrm>
              <a:off x="3840" y="3120"/>
              <a:ext cx="144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50" name="Line 418"/>
            <p:cNvSpPr>
              <a:spLocks noChangeShapeType="1"/>
            </p:cNvSpPr>
            <p:nvPr/>
          </p:nvSpPr>
          <p:spPr bwMode="auto">
            <a:xfrm>
              <a:off x="3936" y="3024"/>
              <a:ext cx="96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51" name="Line 419"/>
            <p:cNvSpPr>
              <a:spLocks noChangeShapeType="1"/>
            </p:cNvSpPr>
            <p:nvPr/>
          </p:nvSpPr>
          <p:spPr bwMode="auto">
            <a:xfrm>
              <a:off x="3840" y="3072"/>
              <a:ext cx="192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52" name="Line 420"/>
            <p:cNvSpPr>
              <a:spLocks noChangeShapeType="1"/>
            </p:cNvSpPr>
            <p:nvPr/>
          </p:nvSpPr>
          <p:spPr bwMode="auto">
            <a:xfrm>
              <a:off x="3888" y="3024"/>
              <a:ext cx="192" cy="28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53" name="Line 421"/>
            <p:cNvSpPr>
              <a:spLocks noChangeShapeType="1"/>
            </p:cNvSpPr>
            <p:nvPr/>
          </p:nvSpPr>
          <p:spPr bwMode="auto">
            <a:xfrm>
              <a:off x="3744" y="3216"/>
              <a:ext cx="240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54" name="Line 422"/>
            <p:cNvSpPr>
              <a:spLocks noChangeShapeType="1"/>
            </p:cNvSpPr>
            <p:nvPr/>
          </p:nvSpPr>
          <p:spPr bwMode="auto">
            <a:xfrm>
              <a:off x="3984" y="2976"/>
              <a:ext cx="96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55" name="Line 423"/>
            <p:cNvSpPr>
              <a:spLocks noChangeShapeType="1"/>
            </p:cNvSpPr>
            <p:nvPr/>
          </p:nvSpPr>
          <p:spPr bwMode="auto">
            <a:xfrm>
              <a:off x="4080" y="2880"/>
              <a:ext cx="96" cy="28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56" name="Line 424"/>
            <p:cNvSpPr>
              <a:spLocks noChangeShapeType="1"/>
            </p:cNvSpPr>
            <p:nvPr/>
          </p:nvSpPr>
          <p:spPr bwMode="auto">
            <a:xfrm>
              <a:off x="4032" y="2928"/>
              <a:ext cx="96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57" name="Line 425"/>
            <p:cNvSpPr>
              <a:spLocks noChangeShapeType="1"/>
            </p:cNvSpPr>
            <p:nvPr/>
          </p:nvSpPr>
          <p:spPr bwMode="auto">
            <a:xfrm>
              <a:off x="4128" y="2880"/>
              <a:ext cx="96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58" name="Line 426"/>
            <p:cNvSpPr>
              <a:spLocks noChangeShapeType="1"/>
            </p:cNvSpPr>
            <p:nvPr/>
          </p:nvSpPr>
          <p:spPr bwMode="auto">
            <a:xfrm>
              <a:off x="4224" y="2832"/>
              <a:ext cx="48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59" name="Line 427"/>
            <p:cNvSpPr>
              <a:spLocks noChangeShapeType="1"/>
            </p:cNvSpPr>
            <p:nvPr/>
          </p:nvSpPr>
          <p:spPr bwMode="auto">
            <a:xfrm>
              <a:off x="4176" y="2880"/>
              <a:ext cx="96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60" name="Line 428"/>
            <p:cNvSpPr>
              <a:spLocks noChangeShapeType="1"/>
            </p:cNvSpPr>
            <p:nvPr/>
          </p:nvSpPr>
          <p:spPr bwMode="auto">
            <a:xfrm>
              <a:off x="4320" y="2784"/>
              <a:ext cx="0" cy="28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61" name="Line 429"/>
            <p:cNvSpPr>
              <a:spLocks noChangeShapeType="1"/>
            </p:cNvSpPr>
            <p:nvPr/>
          </p:nvSpPr>
          <p:spPr bwMode="auto">
            <a:xfrm>
              <a:off x="4272" y="2832"/>
              <a:ext cx="48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62" name="Line 430"/>
            <p:cNvSpPr>
              <a:spLocks noChangeShapeType="1"/>
            </p:cNvSpPr>
            <p:nvPr/>
          </p:nvSpPr>
          <p:spPr bwMode="auto">
            <a:xfrm>
              <a:off x="4416" y="2784"/>
              <a:ext cx="0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63" name="Line 431"/>
            <p:cNvSpPr>
              <a:spLocks noChangeShapeType="1"/>
            </p:cNvSpPr>
            <p:nvPr/>
          </p:nvSpPr>
          <p:spPr bwMode="auto">
            <a:xfrm>
              <a:off x="4368" y="2736"/>
              <a:ext cx="0" cy="28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64" name="Line 432"/>
            <p:cNvSpPr>
              <a:spLocks noChangeShapeType="1"/>
            </p:cNvSpPr>
            <p:nvPr/>
          </p:nvSpPr>
          <p:spPr bwMode="auto">
            <a:xfrm>
              <a:off x="4512" y="2736"/>
              <a:ext cx="0" cy="28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65" name="Line 433"/>
            <p:cNvSpPr>
              <a:spLocks noChangeShapeType="1"/>
            </p:cNvSpPr>
            <p:nvPr/>
          </p:nvSpPr>
          <p:spPr bwMode="auto">
            <a:xfrm>
              <a:off x="4464" y="2736"/>
              <a:ext cx="48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66" name="Line 434"/>
            <p:cNvSpPr>
              <a:spLocks noChangeShapeType="1"/>
            </p:cNvSpPr>
            <p:nvPr/>
          </p:nvSpPr>
          <p:spPr bwMode="auto">
            <a:xfrm>
              <a:off x="4560" y="2736"/>
              <a:ext cx="0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67" name="Line 435"/>
            <p:cNvSpPr>
              <a:spLocks noChangeShapeType="1"/>
            </p:cNvSpPr>
            <p:nvPr/>
          </p:nvSpPr>
          <p:spPr bwMode="auto">
            <a:xfrm>
              <a:off x="4656" y="2688"/>
              <a:ext cx="0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68" name="Line 436"/>
            <p:cNvSpPr>
              <a:spLocks noChangeShapeType="1"/>
            </p:cNvSpPr>
            <p:nvPr/>
          </p:nvSpPr>
          <p:spPr bwMode="auto">
            <a:xfrm>
              <a:off x="4608" y="2688"/>
              <a:ext cx="0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69" name="Line 437"/>
            <p:cNvSpPr>
              <a:spLocks noChangeShapeType="1"/>
            </p:cNvSpPr>
            <p:nvPr/>
          </p:nvSpPr>
          <p:spPr bwMode="auto">
            <a:xfrm flipH="1">
              <a:off x="4656" y="2736"/>
              <a:ext cx="48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70" name="Line 438"/>
            <p:cNvSpPr>
              <a:spLocks noChangeShapeType="1"/>
            </p:cNvSpPr>
            <p:nvPr/>
          </p:nvSpPr>
          <p:spPr bwMode="auto">
            <a:xfrm flipH="1">
              <a:off x="4656" y="2736"/>
              <a:ext cx="144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71" name="Line 439"/>
            <p:cNvSpPr>
              <a:spLocks noChangeShapeType="1"/>
            </p:cNvSpPr>
            <p:nvPr/>
          </p:nvSpPr>
          <p:spPr bwMode="auto">
            <a:xfrm flipH="1">
              <a:off x="4656" y="2832"/>
              <a:ext cx="192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72" name="Line 440"/>
            <p:cNvSpPr>
              <a:spLocks noChangeShapeType="1"/>
            </p:cNvSpPr>
            <p:nvPr/>
          </p:nvSpPr>
          <p:spPr bwMode="auto">
            <a:xfrm flipH="1">
              <a:off x="4656" y="2928"/>
              <a:ext cx="240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73" name="Line 441"/>
            <p:cNvSpPr>
              <a:spLocks noChangeShapeType="1"/>
            </p:cNvSpPr>
            <p:nvPr/>
          </p:nvSpPr>
          <p:spPr bwMode="auto">
            <a:xfrm flipH="1">
              <a:off x="4704" y="2736"/>
              <a:ext cx="144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74" name="Line 442"/>
            <p:cNvSpPr>
              <a:spLocks noChangeShapeType="1"/>
            </p:cNvSpPr>
            <p:nvPr/>
          </p:nvSpPr>
          <p:spPr bwMode="auto">
            <a:xfrm flipH="1">
              <a:off x="4704" y="2880"/>
              <a:ext cx="192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75" name="Line 443"/>
            <p:cNvSpPr>
              <a:spLocks noChangeShapeType="1"/>
            </p:cNvSpPr>
            <p:nvPr/>
          </p:nvSpPr>
          <p:spPr bwMode="auto">
            <a:xfrm>
              <a:off x="4656" y="2928"/>
              <a:ext cx="240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76" name="Line 444"/>
            <p:cNvSpPr>
              <a:spLocks noChangeShapeType="1"/>
            </p:cNvSpPr>
            <p:nvPr/>
          </p:nvSpPr>
          <p:spPr bwMode="auto">
            <a:xfrm>
              <a:off x="4656" y="2928"/>
              <a:ext cx="144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77" name="Line 445"/>
            <p:cNvSpPr>
              <a:spLocks noChangeShapeType="1"/>
            </p:cNvSpPr>
            <p:nvPr/>
          </p:nvSpPr>
          <p:spPr bwMode="auto">
            <a:xfrm>
              <a:off x="4608" y="2928"/>
              <a:ext cx="192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78" name="Line 446"/>
            <p:cNvSpPr>
              <a:spLocks noChangeShapeType="1"/>
            </p:cNvSpPr>
            <p:nvPr/>
          </p:nvSpPr>
          <p:spPr bwMode="auto">
            <a:xfrm>
              <a:off x="3888" y="3504"/>
              <a:ext cx="240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79" name="Line 447"/>
            <p:cNvSpPr>
              <a:spLocks noChangeShapeType="1"/>
            </p:cNvSpPr>
            <p:nvPr/>
          </p:nvSpPr>
          <p:spPr bwMode="auto">
            <a:xfrm>
              <a:off x="3936" y="3456"/>
              <a:ext cx="240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80" name="Line 448"/>
            <p:cNvSpPr>
              <a:spLocks noChangeShapeType="1"/>
            </p:cNvSpPr>
            <p:nvPr/>
          </p:nvSpPr>
          <p:spPr bwMode="auto">
            <a:xfrm>
              <a:off x="3936" y="3408"/>
              <a:ext cx="240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81" name="Line 449"/>
            <p:cNvSpPr>
              <a:spLocks noChangeShapeType="1"/>
            </p:cNvSpPr>
            <p:nvPr/>
          </p:nvSpPr>
          <p:spPr bwMode="auto">
            <a:xfrm>
              <a:off x="3984" y="3408"/>
              <a:ext cx="192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82" name="Line 450"/>
            <p:cNvSpPr>
              <a:spLocks noChangeShapeType="1"/>
            </p:cNvSpPr>
            <p:nvPr/>
          </p:nvSpPr>
          <p:spPr bwMode="auto">
            <a:xfrm>
              <a:off x="3984" y="3360"/>
              <a:ext cx="192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83" name="Line 451"/>
            <p:cNvSpPr>
              <a:spLocks noChangeShapeType="1"/>
            </p:cNvSpPr>
            <p:nvPr/>
          </p:nvSpPr>
          <p:spPr bwMode="auto">
            <a:xfrm>
              <a:off x="3984" y="3360"/>
              <a:ext cx="192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84" name="Line 452"/>
            <p:cNvSpPr>
              <a:spLocks noChangeShapeType="1"/>
            </p:cNvSpPr>
            <p:nvPr/>
          </p:nvSpPr>
          <p:spPr bwMode="auto">
            <a:xfrm>
              <a:off x="4032" y="3312"/>
              <a:ext cx="144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85" name="Line 453"/>
            <p:cNvSpPr>
              <a:spLocks noChangeShapeType="1"/>
            </p:cNvSpPr>
            <p:nvPr/>
          </p:nvSpPr>
          <p:spPr bwMode="auto">
            <a:xfrm>
              <a:off x="4080" y="3312"/>
              <a:ext cx="144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86" name="Line 454"/>
            <p:cNvSpPr>
              <a:spLocks noChangeShapeType="1"/>
            </p:cNvSpPr>
            <p:nvPr/>
          </p:nvSpPr>
          <p:spPr bwMode="auto">
            <a:xfrm>
              <a:off x="4080" y="3264"/>
              <a:ext cx="144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87" name="Line 455"/>
            <p:cNvSpPr>
              <a:spLocks noChangeShapeType="1"/>
            </p:cNvSpPr>
            <p:nvPr/>
          </p:nvSpPr>
          <p:spPr bwMode="auto">
            <a:xfrm>
              <a:off x="4032" y="3264"/>
              <a:ext cx="192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88" name="Line 456"/>
            <p:cNvSpPr>
              <a:spLocks noChangeShapeType="1"/>
            </p:cNvSpPr>
            <p:nvPr/>
          </p:nvSpPr>
          <p:spPr bwMode="auto">
            <a:xfrm>
              <a:off x="4080" y="3216"/>
              <a:ext cx="192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89" name="Line 457"/>
            <p:cNvSpPr>
              <a:spLocks noChangeShapeType="1"/>
            </p:cNvSpPr>
            <p:nvPr/>
          </p:nvSpPr>
          <p:spPr bwMode="auto">
            <a:xfrm>
              <a:off x="4128" y="3168"/>
              <a:ext cx="144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90" name="Line 458"/>
            <p:cNvSpPr>
              <a:spLocks noChangeShapeType="1"/>
            </p:cNvSpPr>
            <p:nvPr/>
          </p:nvSpPr>
          <p:spPr bwMode="auto">
            <a:xfrm>
              <a:off x="4176" y="3120"/>
              <a:ext cx="96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91" name="Line 459"/>
            <p:cNvSpPr>
              <a:spLocks noChangeShapeType="1"/>
            </p:cNvSpPr>
            <p:nvPr/>
          </p:nvSpPr>
          <p:spPr bwMode="auto">
            <a:xfrm>
              <a:off x="4224" y="3120"/>
              <a:ext cx="144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92" name="Line 460"/>
            <p:cNvSpPr>
              <a:spLocks noChangeShapeType="1"/>
            </p:cNvSpPr>
            <p:nvPr/>
          </p:nvSpPr>
          <p:spPr bwMode="auto">
            <a:xfrm>
              <a:off x="4272" y="3120"/>
              <a:ext cx="96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93" name="Line 461"/>
            <p:cNvSpPr>
              <a:spLocks noChangeShapeType="1"/>
            </p:cNvSpPr>
            <p:nvPr/>
          </p:nvSpPr>
          <p:spPr bwMode="auto">
            <a:xfrm>
              <a:off x="4224" y="3120"/>
              <a:ext cx="96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94" name="Line 462"/>
            <p:cNvSpPr>
              <a:spLocks noChangeShapeType="1"/>
            </p:cNvSpPr>
            <p:nvPr/>
          </p:nvSpPr>
          <p:spPr bwMode="auto">
            <a:xfrm>
              <a:off x="4176" y="3168"/>
              <a:ext cx="144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95" name="Line 463"/>
            <p:cNvSpPr>
              <a:spLocks noChangeShapeType="1"/>
            </p:cNvSpPr>
            <p:nvPr/>
          </p:nvSpPr>
          <p:spPr bwMode="auto">
            <a:xfrm>
              <a:off x="4128" y="3216"/>
              <a:ext cx="96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96" name="Line 464"/>
            <p:cNvSpPr>
              <a:spLocks noChangeShapeType="1"/>
            </p:cNvSpPr>
            <p:nvPr/>
          </p:nvSpPr>
          <p:spPr bwMode="auto">
            <a:xfrm>
              <a:off x="4320" y="3072"/>
              <a:ext cx="96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97" name="Line 465"/>
            <p:cNvSpPr>
              <a:spLocks noChangeShapeType="1"/>
            </p:cNvSpPr>
            <p:nvPr/>
          </p:nvSpPr>
          <p:spPr bwMode="auto">
            <a:xfrm>
              <a:off x="4272" y="3120"/>
              <a:ext cx="144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98" name="Line 466"/>
            <p:cNvSpPr>
              <a:spLocks noChangeShapeType="1"/>
            </p:cNvSpPr>
            <p:nvPr/>
          </p:nvSpPr>
          <p:spPr bwMode="auto">
            <a:xfrm>
              <a:off x="4368" y="3072"/>
              <a:ext cx="96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99" name="Line 467"/>
            <p:cNvSpPr>
              <a:spLocks noChangeShapeType="1"/>
            </p:cNvSpPr>
            <p:nvPr/>
          </p:nvSpPr>
          <p:spPr bwMode="auto">
            <a:xfrm>
              <a:off x="4416" y="3072"/>
              <a:ext cx="96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00" name="Line 468"/>
            <p:cNvSpPr>
              <a:spLocks noChangeShapeType="1"/>
            </p:cNvSpPr>
            <p:nvPr/>
          </p:nvSpPr>
          <p:spPr bwMode="auto">
            <a:xfrm>
              <a:off x="4416" y="3024"/>
              <a:ext cx="144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01" name="Line 469"/>
            <p:cNvSpPr>
              <a:spLocks noChangeShapeType="1"/>
            </p:cNvSpPr>
            <p:nvPr/>
          </p:nvSpPr>
          <p:spPr bwMode="auto">
            <a:xfrm>
              <a:off x="4464" y="3024"/>
              <a:ext cx="96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02" name="Line 470"/>
            <p:cNvSpPr>
              <a:spLocks noChangeShapeType="1"/>
            </p:cNvSpPr>
            <p:nvPr/>
          </p:nvSpPr>
          <p:spPr bwMode="auto">
            <a:xfrm>
              <a:off x="4512" y="2976"/>
              <a:ext cx="96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03" name="Line 471"/>
            <p:cNvSpPr>
              <a:spLocks noChangeShapeType="1"/>
            </p:cNvSpPr>
            <p:nvPr/>
          </p:nvSpPr>
          <p:spPr bwMode="auto">
            <a:xfrm>
              <a:off x="4560" y="2976"/>
              <a:ext cx="96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04" name="Line 472"/>
            <p:cNvSpPr>
              <a:spLocks noChangeShapeType="1"/>
            </p:cNvSpPr>
            <p:nvPr/>
          </p:nvSpPr>
          <p:spPr bwMode="auto">
            <a:xfrm>
              <a:off x="4608" y="2976"/>
              <a:ext cx="96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05" name="Line 473"/>
            <p:cNvSpPr>
              <a:spLocks noChangeShapeType="1"/>
            </p:cNvSpPr>
            <p:nvPr/>
          </p:nvSpPr>
          <p:spPr bwMode="auto">
            <a:xfrm>
              <a:off x="4608" y="2928"/>
              <a:ext cx="144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06" name="Line 474"/>
            <p:cNvSpPr>
              <a:spLocks noChangeShapeType="1"/>
            </p:cNvSpPr>
            <p:nvPr/>
          </p:nvSpPr>
          <p:spPr bwMode="auto">
            <a:xfrm>
              <a:off x="4656" y="2928"/>
              <a:ext cx="192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07" name="Line 475"/>
            <p:cNvSpPr>
              <a:spLocks noChangeShapeType="1"/>
            </p:cNvSpPr>
            <p:nvPr/>
          </p:nvSpPr>
          <p:spPr bwMode="auto">
            <a:xfrm flipH="1" flipV="1">
              <a:off x="4704" y="2928"/>
              <a:ext cx="192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08" name="Line 476"/>
            <p:cNvSpPr>
              <a:spLocks noChangeShapeType="1"/>
            </p:cNvSpPr>
            <p:nvPr/>
          </p:nvSpPr>
          <p:spPr bwMode="auto">
            <a:xfrm flipH="1">
              <a:off x="4704" y="2784"/>
              <a:ext cx="144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09" name="Line 477"/>
            <p:cNvSpPr>
              <a:spLocks noChangeShapeType="1"/>
            </p:cNvSpPr>
            <p:nvPr/>
          </p:nvSpPr>
          <p:spPr bwMode="auto">
            <a:xfrm flipH="1">
              <a:off x="4704" y="2736"/>
              <a:ext cx="48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10" name="Line 478"/>
            <p:cNvSpPr>
              <a:spLocks noChangeShapeType="1"/>
            </p:cNvSpPr>
            <p:nvPr/>
          </p:nvSpPr>
          <p:spPr bwMode="auto">
            <a:xfrm>
              <a:off x="4464" y="2832"/>
              <a:ext cx="0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11" name="Line 479"/>
            <p:cNvSpPr>
              <a:spLocks noChangeShapeType="1"/>
            </p:cNvSpPr>
            <p:nvPr/>
          </p:nvSpPr>
          <p:spPr bwMode="auto">
            <a:xfrm>
              <a:off x="3696" y="3360"/>
              <a:ext cx="144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12" name="Line 480"/>
            <p:cNvSpPr>
              <a:spLocks noChangeShapeType="1"/>
            </p:cNvSpPr>
            <p:nvPr/>
          </p:nvSpPr>
          <p:spPr bwMode="auto">
            <a:xfrm>
              <a:off x="3648" y="3408"/>
              <a:ext cx="144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13" name="Line 481"/>
            <p:cNvSpPr>
              <a:spLocks noChangeShapeType="1"/>
            </p:cNvSpPr>
            <p:nvPr/>
          </p:nvSpPr>
          <p:spPr bwMode="auto">
            <a:xfrm>
              <a:off x="3888" y="3552"/>
              <a:ext cx="192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14" name="Line 482"/>
            <p:cNvSpPr>
              <a:spLocks noChangeShapeType="1"/>
            </p:cNvSpPr>
            <p:nvPr/>
          </p:nvSpPr>
          <p:spPr bwMode="auto">
            <a:xfrm>
              <a:off x="3840" y="3600"/>
              <a:ext cx="144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15" name="Line 483"/>
            <p:cNvSpPr>
              <a:spLocks noChangeShapeType="1"/>
            </p:cNvSpPr>
            <p:nvPr/>
          </p:nvSpPr>
          <p:spPr bwMode="auto">
            <a:xfrm>
              <a:off x="3840" y="3600"/>
              <a:ext cx="240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16" name="Line 484"/>
            <p:cNvSpPr>
              <a:spLocks noChangeShapeType="1"/>
            </p:cNvSpPr>
            <p:nvPr/>
          </p:nvSpPr>
          <p:spPr bwMode="auto">
            <a:xfrm>
              <a:off x="3696" y="3504"/>
              <a:ext cx="96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9" name="Group 485"/>
          <p:cNvGrpSpPr>
            <a:grpSpLocks/>
          </p:cNvGrpSpPr>
          <p:nvPr/>
        </p:nvGrpSpPr>
        <p:grpSpPr bwMode="auto">
          <a:xfrm rot="2761317" flipV="1">
            <a:off x="6512719" y="3088481"/>
            <a:ext cx="415925" cy="487363"/>
            <a:chOff x="3792" y="2640"/>
            <a:chExt cx="384" cy="480"/>
          </a:xfrm>
        </p:grpSpPr>
        <p:sp>
          <p:nvSpPr>
            <p:cNvPr id="9818" name="Freeform 486"/>
            <p:cNvSpPr>
              <a:spLocks/>
            </p:cNvSpPr>
            <p:nvPr/>
          </p:nvSpPr>
          <p:spPr bwMode="auto">
            <a:xfrm>
              <a:off x="3792" y="2784"/>
              <a:ext cx="288" cy="336"/>
            </a:xfrm>
            <a:custGeom>
              <a:avLst/>
              <a:gdLst>
                <a:gd name="T0" fmla="*/ 0 w 480"/>
                <a:gd name="T1" fmla="*/ 432 h 432"/>
                <a:gd name="T2" fmla="*/ 192 w 480"/>
                <a:gd name="T3" fmla="*/ 144 h 432"/>
                <a:gd name="T4" fmla="*/ 480 w 480"/>
                <a:gd name="T5" fmla="*/ 0 h 432"/>
                <a:gd name="T6" fmla="*/ 0 60000 65536"/>
                <a:gd name="T7" fmla="*/ 0 60000 65536"/>
                <a:gd name="T8" fmla="*/ 0 60000 65536"/>
                <a:gd name="T9" fmla="*/ 0 w 480"/>
                <a:gd name="T10" fmla="*/ 0 h 432"/>
                <a:gd name="T11" fmla="*/ 480 w 480"/>
                <a:gd name="T12" fmla="*/ 432 h 4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432">
                  <a:moveTo>
                    <a:pt x="0" y="432"/>
                  </a:moveTo>
                  <a:lnTo>
                    <a:pt x="192" y="144"/>
                  </a:lnTo>
                  <a:lnTo>
                    <a:pt x="480" y="0"/>
                  </a:lnTo>
                </a:path>
              </a:pathLst>
            </a:custGeom>
            <a:noFill/>
            <a:ln w="12700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0" name="Group 487"/>
            <p:cNvGrpSpPr>
              <a:grpSpLocks/>
            </p:cNvGrpSpPr>
            <p:nvPr/>
          </p:nvGrpSpPr>
          <p:grpSpPr bwMode="auto">
            <a:xfrm>
              <a:off x="3792" y="2640"/>
              <a:ext cx="384" cy="384"/>
              <a:chOff x="3792" y="2640"/>
              <a:chExt cx="576" cy="432"/>
            </a:xfrm>
          </p:grpSpPr>
          <p:sp>
            <p:nvSpPr>
              <p:cNvPr id="9820" name="Line 488"/>
              <p:cNvSpPr>
                <a:spLocks noChangeShapeType="1"/>
              </p:cNvSpPr>
              <p:nvPr/>
            </p:nvSpPr>
            <p:spPr bwMode="auto">
              <a:xfrm>
                <a:off x="4128" y="2688"/>
                <a:ext cx="0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21" name="Line 489"/>
              <p:cNvSpPr>
                <a:spLocks noChangeShapeType="1"/>
              </p:cNvSpPr>
              <p:nvPr/>
            </p:nvSpPr>
            <p:spPr bwMode="auto">
              <a:xfrm>
                <a:off x="4032" y="2688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22" name="Line 490"/>
              <p:cNvSpPr>
                <a:spLocks noChangeShapeType="1"/>
              </p:cNvSpPr>
              <p:nvPr/>
            </p:nvSpPr>
            <p:spPr bwMode="auto">
              <a:xfrm>
                <a:off x="3936" y="2736"/>
                <a:ext cx="240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23" name="Line 491"/>
              <p:cNvSpPr>
                <a:spLocks noChangeShapeType="1"/>
              </p:cNvSpPr>
              <p:nvPr/>
            </p:nvSpPr>
            <p:spPr bwMode="auto">
              <a:xfrm flipH="1">
                <a:off x="4128" y="2688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24" name="Line 492"/>
              <p:cNvSpPr>
                <a:spLocks noChangeShapeType="1"/>
              </p:cNvSpPr>
              <p:nvPr/>
            </p:nvSpPr>
            <p:spPr bwMode="auto">
              <a:xfrm flipH="1">
                <a:off x="4128" y="2688"/>
                <a:ext cx="192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25" name="Line 493"/>
              <p:cNvSpPr>
                <a:spLocks noChangeShapeType="1"/>
              </p:cNvSpPr>
              <p:nvPr/>
            </p:nvSpPr>
            <p:spPr bwMode="auto">
              <a:xfrm flipH="1">
                <a:off x="4176" y="2784"/>
                <a:ext cx="192" cy="96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26" name="Line 494"/>
              <p:cNvSpPr>
                <a:spLocks noChangeShapeType="1"/>
              </p:cNvSpPr>
              <p:nvPr/>
            </p:nvSpPr>
            <p:spPr bwMode="auto">
              <a:xfrm>
                <a:off x="4176" y="2880"/>
                <a:ext cx="144" cy="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27" name="Line 495"/>
              <p:cNvSpPr>
                <a:spLocks noChangeShapeType="1"/>
              </p:cNvSpPr>
              <p:nvPr/>
            </p:nvSpPr>
            <p:spPr bwMode="auto">
              <a:xfrm>
                <a:off x="4128" y="2880"/>
                <a:ext cx="192" cy="48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28" name="Line 496"/>
              <p:cNvSpPr>
                <a:spLocks noChangeShapeType="1"/>
              </p:cNvSpPr>
              <p:nvPr/>
            </p:nvSpPr>
            <p:spPr bwMode="auto">
              <a:xfrm>
                <a:off x="4128" y="2880"/>
                <a:ext cx="192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29" name="Line 497"/>
              <p:cNvSpPr>
                <a:spLocks noChangeShapeType="1"/>
              </p:cNvSpPr>
              <p:nvPr/>
            </p:nvSpPr>
            <p:spPr bwMode="auto">
              <a:xfrm>
                <a:off x="4128" y="2832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0" name="Line 498"/>
              <p:cNvSpPr>
                <a:spLocks noChangeShapeType="1"/>
              </p:cNvSpPr>
              <p:nvPr/>
            </p:nvSpPr>
            <p:spPr bwMode="auto">
              <a:xfrm>
                <a:off x="4128" y="2928"/>
                <a:ext cx="0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1" name="Line 499"/>
              <p:cNvSpPr>
                <a:spLocks noChangeShapeType="1"/>
              </p:cNvSpPr>
              <p:nvPr/>
            </p:nvSpPr>
            <p:spPr bwMode="auto">
              <a:xfrm flipH="1">
                <a:off x="4032" y="2880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2" name="Line 500"/>
              <p:cNvSpPr>
                <a:spLocks noChangeShapeType="1"/>
              </p:cNvSpPr>
              <p:nvPr/>
            </p:nvSpPr>
            <p:spPr bwMode="auto">
              <a:xfrm flipH="1" flipV="1">
                <a:off x="3888" y="2832"/>
                <a:ext cx="192" cy="48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3" name="Line 501"/>
              <p:cNvSpPr>
                <a:spLocks noChangeShapeType="1"/>
              </p:cNvSpPr>
              <p:nvPr/>
            </p:nvSpPr>
            <p:spPr bwMode="auto">
              <a:xfrm flipH="1">
                <a:off x="3792" y="2880"/>
                <a:ext cx="240" cy="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4" name="Line 502"/>
              <p:cNvSpPr>
                <a:spLocks noChangeShapeType="1"/>
              </p:cNvSpPr>
              <p:nvPr/>
            </p:nvSpPr>
            <p:spPr bwMode="auto">
              <a:xfrm flipH="1">
                <a:off x="3984" y="2928"/>
                <a:ext cx="48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5" name="Line 503"/>
              <p:cNvSpPr>
                <a:spLocks noChangeShapeType="1"/>
              </p:cNvSpPr>
              <p:nvPr/>
            </p:nvSpPr>
            <p:spPr bwMode="auto">
              <a:xfrm>
                <a:off x="3984" y="2688"/>
                <a:ext cx="96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6" name="Line 504"/>
              <p:cNvSpPr>
                <a:spLocks noChangeShapeType="1"/>
              </p:cNvSpPr>
              <p:nvPr/>
            </p:nvSpPr>
            <p:spPr bwMode="auto">
              <a:xfrm>
                <a:off x="4080" y="2640"/>
                <a:ext cx="48" cy="24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7" name="Line 505"/>
              <p:cNvSpPr>
                <a:spLocks noChangeShapeType="1"/>
              </p:cNvSpPr>
              <p:nvPr/>
            </p:nvSpPr>
            <p:spPr bwMode="auto">
              <a:xfrm flipH="1">
                <a:off x="4128" y="2688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8" name="Line 506"/>
              <p:cNvSpPr>
                <a:spLocks noChangeShapeType="1"/>
              </p:cNvSpPr>
              <p:nvPr/>
            </p:nvSpPr>
            <p:spPr bwMode="auto">
              <a:xfrm flipH="1">
                <a:off x="4176" y="2736"/>
                <a:ext cx="192" cy="96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9" name="Line 507"/>
              <p:cNvSpPr>
                <a:spLocks noChangeShapeType="1"/>
              </p:cNvSpPr>
              <p:nvPr/>
            </p:nvSpPr>
            <p:spPr bwMode="auto">
              <a:xfrm flipH="1">
                <a:off x="4128" y="2880"/>
                <a:ext cx="240" cy="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40" name="Line 508"/>
              <p:cNvSpPr>
                <a:spLocks noChangeShapeType="1"/>
              </p:cNvSpPr>
              <p:nvPr/>
            </p:nvSpPr>
            <p:spPr bwMode="auto">
              <a:xfrm>
                <a:off x="4128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41" name="Line 509"/>
              <p:cNvSpPr>
                <a:spLocks noChangeShapeType="1"/>
              </p:cNvSpPr>
              <p:nvPr/>
            </p:nvSpPr>
            <p:spPr bwMode="auto">
              <a:xfrm flipH="1">
                <a:off x="4080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42" name="Line 510"/>
              <p:cNvSpPr>
                <a:spLocks noChangeShapeType="1"/>
              </p:cNvSpPr>
              <p:nvPr/>
            </p:nvSpPr>
            <p:spPr bwMode="auto">
              <a:xfrm flipH="1">
                <a:off x="3840" y="2880"/>
                <a:ext cx="240" cy="48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43" name="Line 511"/>
              <p:cNvSpPr>
                <a:spLocks noChangeShapeType="1"/>
              </p:cNvSpPr>
              <p:nvPr/>
            </p:nvSpPr>
            <p:spPr bwMode="auto">
              <a:xfrm>
                <a:off x="3888" y="2784"/>
                <a:ext cx="240" cy="96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44" name="Line 512"/>
              <p:cNvSpPr>
                <a:spLocks noChangeShapeType="1"/>
              </p:cNvSpPr>
              <p:nvPr/>
            </p:nvSpPr>
            <p:spPr bwMode="auto">
              <a:xfrm flipV="1">
                <a:off x="3936" y="2880"/>
                <a:ext cx="192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31" name="Group 513"/>
          <p:cNvGrpSpPr>
            <a:grpSpLocks/>
          </p:cNvGrpSpPr>
          <p:nvPr/>
        </p:nvGrpSpPr>
        <p:grpSpPr bwMode="auto">
          <a:xfrm rot="18529946" flipH="1">
            <a:off x="5075238" y="517525"/>
            <a:ext cx="1047750" cy="889000"/>
            <a:chOff x="3648" y="2688"/>
            <a:chExt cx="1248" cy="1008"/>
          </a:xfrm>
        </p:grpSpPr>
        <p:sp>
          <p:nvSpPr>
            <p:cNvPr id="9746" name="Freeform 514"/>
            <p:cNvSpPr>
              <a:spLocks/>
            </p:cNvSpPr>
            <p:nvPr/>
          </p:nvSpPr>
          <p:spPr bwMode="auto">
            <a:xfrm>
              <a:off x="3792" y="2942"/>
              <a:ext cx="828" cy="706"/>
            </a:xfrm>
            <a:custGeom>
              <a:avLst/>
              <a:gdLst>
                <a:gd name="T0" fmla="*/ 0 w 480"/>
                <a:gd name="T1" fmla="*/ 432 h 432"/>
                <a:gd name="T2" fmla="*/ 192 w 480"/>
                <a:gd name="T3" fmla="*/ 144 h 432"/>
                <a:gd name="T4" fmla="*/ 480 w 480"/>
                <a:gd name="T5" fmla="*/ 0 h 432"/>
                <a:gd name="T6" fmla="*/ 0 60000 65536"/>
                <a:gd name="T7" fmla="*/ 0 60000 65536"/>
                <a:gd name="T8" fmla="*/ 0 60000 65536"/>
                <a:gd name="T9" fmla="*/ 0 w 480"/>
                <a:gd name="T10" fmla="*/ 0 h 432"/>
                <a:gd name="T11" fmla="*/ 480 w 480"/>
                <a:gd name="T12" fmla="*/ 432 h 4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432">
                  <a:moveTo>
                    <a:pt x="0" y="432"/>
                  </a:moveTo>
                  <a:lnTo>
                    <a:pt x="192" y="144"/>
                  </a:lnTo>
                  <a:lnTo>
                    <a:pt x="480" y="0"/>
                  </a:lnTo>
                </a:path>
              </a:pathLst>
            </a:cu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47" name="Line 515"/>
            <p:cNvSpPr>
              <a:spLocks noChangeShapeType="1"/>
            </p:cNvSpPr>
            <p:nvPr/>
          </p:nvSpPr>
          <p:spPr bwMode="auto">
            <a:xfrm>
              <a:off x="3744" y="3312"/>
              <a:ext cx="144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48" name="Line 516"/>
            <p:cNvSpPr>
              <a:spLocks noChangeShapeType="1"/>
            </p:cNvSpPr>
            <p:nvPr/>
          </p:nvSpPr>
          <p:spPr bwMode="auto">
            <a:xfrm>
              <a:off x="3744" y="3264"/>
              <a:ext cx="192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49" name="Line 517"/>
            <p:cNvSpPr>
              <a:spLocks noChangeShapeType="1"/>
            </p:cNvSpPr>
            <p:nvPr/>
          </p:nvSpPr>
          <p:spPr bwMode="auto">
            <a:xfrm>
              <a:off x="3792" y="3168"/>
              <a:ext cx="192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50" name="Line 518"/>
            <p:cNvSpPr>
              <a:spLocks noChangeShapeType="1"/>
            </p:cNvSpPr>
            <p:nvPr/>
          </p:nvSpPr>
          <p:spPr bwMode="auto">
            <a:xfrm>
              <a:off x="3840" y="3120"/>
              <a:ext cx="144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51" name="Line 519"/>
            <p:cNvSpPr>
              <a:spLocks noChangeShapeType="1"/>
            </p:cNvSpPr>
            <p:nvPr/>
          </p:nvSpPr>
          <p:spPr bwMode="auto">
            <a:xfrm>
              <a:off x="3936" y="3024"/>
              <a:ext cx="96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52" name="Line 520"/>
            <p:cNvSpPr>
              <a:spLocks noChangeShapeType="1"/>
            </p:cNvSpPr>
            <p:nvPr/>
          </p:nvSpPr>
          <p:spPr bwMode="auto">
            <a:xfrm>
              <a:off x="3840" y="3072"/>
              <a:ext cx="192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53" name="Line 521"/>
            <p:cNvSpPr>
              <a:spLocks noChangeShapeType="1"/>
            </p:cNvSpPr>
            <p:nvPr/>
          </p:nvSpPr>
          <p:spPr bwMode="auto">
            <a:xfrm>
              <a:off x="3888" y="3024"/>
              <a:ext cx="192" cy="28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54" name="Line 522"/>
            <p:cNvSpPr>
              <a:spLocks noChangeShapeType="1"/>
            </p:cNvSpPr>
            <p:nvPr/>
          </p:nvSpPr>
          <p:spPr bwMode="auto">
            <a:xfrm>
              <a:off x="3744" y="3216"/>
              <a:ext cx="240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55" name="Line 523"/>
            <p:cNvSpPr>
              <a:spLocks noChangeShapeType="1"/>
            </p:cNvSpPr>
            <p:nvPr/>
          </p:nvSpPr>
          <p:spPr bwMode="auto">
            <a:xfrm>
              <a:off x="3984" y="2976"/>
              <a:ext cx="96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56" name="Line 524"/>
            <p:cNvSpPr>
              <a:spLocks noChangeShapeType="1"/>
            </p:cNvSpPr>
            <p:nvPr/>
          </p:nvSpPr>
          <p:spPr bwMode="auto">
            <a:xfrm>
              <a:off x="4080" y="2880"/>
              <a:ext cx="96" cy="28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57" name="Line 525"/>
            <p:cNvSpPr>
              <a:spLocks noChangeShapeType="1"/>
            </p:cNvSpPr>
            <p:nvPr/>
          </p:nvSpPr>
          <p:spPr bwMode="auto">
            <a:xfrm>
              <a:off x="4032" y="2928"/>
              <a:ext cx="96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58" name="Line 526"/>
            <p:cNvSpPr>
              <a:spLocks noChangeShapeType="1"/>
            </p:cNvSpPr>
            <p:nvPr/>
          </p:nvSpPr>
          <p:spPr bwMode="auto">
            <a:xfrm>
              <a:off x="4128" y="2880"/>
              <a:ext cx="96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59" name="Line 527"/>
            <p:cNvSpPr>
              <a:spLocks noChangeShapeType="1"/>
            </p:cNvSpPr>
            <p:nvPr/>
          </p:nvSpPr>
          <p:spPr bwMode="auto">
            <a:xfrm>
              <a:off x="4224" y="2832"/>
              <a:ext cx="48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60" name="Line 528"/>
            <p:cNvSpPr>
              <a:spLocks noChangeShapeType="1"/>
            </p:cNvSpPr>
            <p:nvPr/>
          </p:nvSpPr>
          <p:spPr bwMode="auto">
            <a:xfrm>
              <a:off x="4176" y="2880"/>
              <a:ext cx="96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61" name="Line 529"/>
            <p:cNvSpPr>
              <a:spLocks noChangeShapeType="1"/>
            </p:cNvSpPr>
            <p:nvPr/>
          </p:nvSpPr>
          <p:spPr bwMode="auto">
            <a:xfrm>
              <a:off x="4320" y="2784"/>
              <a:ext cx="0" cy="28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62" name="Line 530"/>
            <p:cNvSpPr>
              <a:spLocks noChangeShapeType="1"/>
            </p:cNvSpPr>
            <p:nvPr/>
          </p:nvSpPr>
          <p:spPr bwMode="auto">
            <a:xfrm>
              <a:off x="4272" y="2832"/>
              <a:ext cx="48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63" name="Line 531"/>
            <p:cNvSpPr>
              <a:spLocks noChangeShapeType="1"/>
            </p:cNvSpPr>
            <p:nvPr/>
          </p:nvSpPr>
          <p:spPr bwMode="auto">
            <a:xfrm>
              <a:off x="4416" y="2784"/>
              <a:ext cx="0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64" name="Line 532"/>
            <p:cNvSpPr>
              <a:spLocks noChangeShapeType="1"/>
            </p:cNvSpPr>
            <p:nvPr/>
          </p:nvSpPr>
          <p:spPr bwMode="auto">
            <a:xfrm>
              <a:off x="4368" y="2736"/>
              <a:ext cx="0" cy="28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65" name="Line 533"/>
            <p:cNvSpPr>
              <a:spLocks noChangeShapeType="1"/>
            </p:cNvSpPr>
            <p:nvPr/>
          </p:nvSpPr>
          <p:spPr bwMode="auto">
            <a:xfrm>
              <a:off x="4512" y="2736"/>
              <a:ext cx="0" cy="28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66" name="Line 534"/>
            <p:cNvSpPr>
              <a:spLocks noChangeShapeType="1"/>
            </p:cNvSpPr>
            <p:nvPr/>
          </p:nvSpPr>
          <p:spPr bwMode="auto">
            <a:xfrm>
              <a:off x="4464" y="2736"/>
              <a:ext cx="48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67" name="Line 535"/>
            <p:cNvSpPr>
              <a:spLocks noChangeShapeType="1"/>
            </p:cNvSpPr>
            <p:nvPr/>
          </p:nvSpPr>
          <p:spPr bwMode="auto">
            <a:xfrm>
              <a:off x="4560" y="2736"/>
              <a:ext cx="0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68" name="Line 536"/>
            <p:cNvSpPr>
              <a:spLocks noChangeShapeType="1"/>
            </p:cNvSpPr>
            <p:nvPr/>
          </p:nvSpPr>
          <p:spPr bwMode="auto">
            <a:xfrm>
              <a:off x="4656" y="2688"/>
              <a:ext cx="0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69" name="Line 537"/>
            <p:cNvSpPr>
              <a:spLocks noChangeShapeType="1"/>
            </p:cNvSpPr>
            <p:nvPr/>
          </p:nvSpPr>
          <p:spPr bwMode="auto">
            <a:xfrm>
              <a:off x="4608" y="2688"/>
              <a:ext cx="0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70" name="Line 538"/>
            <p:cNvSpPr>
              <a:spLocks noChangeShapeType="1"/>
            </p:cNvSpPr>
            <p:nvPr/>
          </p:nvSpPr>
          <p:spPr bwMode="auto">
            <a:xfrm flipH="1">
              <a:off x="4656" y="2736"/>
              <a:ext cx="48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71" name="Line 539"/>
            <p:cNvSpPr>
              <a:spLocks noChangeShapeType="1"/>
            </p:cNvSpPr>
            <p:nvPr/>
          </p:nvSpPr>
          <p:spPr bwMode="auto">
            <a:xfrm flipH="1">
              <a:off x="4656" y="2736"/>
              <a:ext cx="144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72" name="Line 540"/>
            <p:cNvSpPr>
              <a:spLocks noChangeShapeType="1"/>
            </p:cNvSpPr>
            <p:nvPr/>
          </p:nvSpPr>
          <p:spPr bwMode="auto">
            <a:xfrm flipH="1">
              <a:off x="4656" y="2832"/>
              <a:ext cx="192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73" name="Line 541"/>
            <p:cNvSpPr>
              <a:spLocks noChangeShapeType="1"/>
            </p:cNvSpPr>
            <p:nvPr/>
          </p:nvSpPr>
          <p:spPr bwMode="auto">
            <a:xfrm flipH="1">
              <a:off x="4656" y="2928"/>
              <a:ext cx="240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74" name="Line 542"/>
            <p:cNvSpPr>
              <a:spLocks noChangeShapeType="1"/>
            </p:cNvSpPr>
            <p:nvPr/>
          </p:nvSpPr>
          <p:spPr bwMode="auto">
            <a:xfrm flipH="1">
              <a:off x="4704" y="2736"/>
              <a:ext cx="144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75" name="Line 543"/>
            <p:cNvSpPr>
              <a:spLocks noChangeShapeType="1"/>
            </p:cNvSpPr>
            <p:nvPr/>
          </p:nvSpPr>
          <p:spPr bwMode="auto">
            <a:xfrm flipH="1">
              <a:off x="4704" y="2880"/>
              <a:ext cx="192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76" name="Line 544"/>
            <p:cNvSpPr>
              <a:spLocks noChangeShapeType="1"/>
            </p:cNvSpPr>
            <p:nvPr/>
          </p:nvSpPr>
          <p:spPr bwMode="auto">
            <a:xfrm>
              <a:off x="4656" y="2928"/>
              <a:ext cx="240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77" name="Line 545"/>
            <p:cNvSpPr>
              <a:spLocks noChangeShapeType="1"/>
            </p:cNvSpPr>
            <p:nvPr/>
          </p:nvSpPr>
          <p:spPr bwMode="auto">
            <a:xfrm>
              <a:off x="4656" y="2928"/>
              <a:ext cx="144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78" name="Line 546"/>
            <p:cNvSpPr>
              <a:spLocks noChangeShapeType="1"/>
            </p:cNvSpPr>
            <p:nvPr/>
          </p:nvSpPr>
          <p:spPr bwMode="auto">
            <a:xfrm>
              <a:off x="4608" y="2928"/>
              <a:ext cx="192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79" name="Line 547"/>
            <p:cNvSpPr>
              <a:spLocks noChangeShapeType="1"/>
            </p:cNvSpPr>
            <p:nvPr/>
          </p:nvSpPr>
          <p:spPr bwMode="auto">
            <a:xfrm>
              <a:off x="3888" y="3504"/>
              <a:ext cx="240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80" name="Line 548"/>
            <p:cNvSpPr>
              <a:spLocks noChangeShapeType="1"/>
            </p:cNvSpPr>
            <p:nvPr/>
          </p:nvSpPr>
          <p:spPr bwMode="auto">
            <a:xfrm>
              <a:off x="3936" y="3456"/>
              <a:ext cx="240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81" name="Line 549"/>
            <p:cNvSpPr>
              <a:spLocks noChangeShapeType="1"/>
            </p:cNvSpPr>
            <p:nvPr/>
          </p:nvSpPr>
          <p:spPr bwMode="auto">
            <a:xfrm>
              <a:off x="3936" y="3408"/>
              <a:ext cx="240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82" name="Line 550"/>
            <p:cNvSpPr>
              <a:spLocks noChangeShapeType="1"/>
            </p:cNvSpPr>
            <p:nvPr/>
          </p:nvSpPr>
          <p:spPr bwMode="auto">
            <a:xfrm>
              <a:off x="3984" y="3408"/>
              <a:ext cx="192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83" name="Line 551"/>
            <p:cNvSpPr>
              <a:spLocks noChangeShapeType="1"/>
            </p:cNvSpPr>
            <p:nvPr/>
          </p:nvSpPr>
          <p:spPr bwMode="auto">
            <a:xfrm>
              <a:off x="3984" y="3360"/>
              <a:ext cx="192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84" name="Line 552"/>
            <p:cNvSpPr>
              <a:spLocks noChangeShapeType="1"/>
            </p:cNvSpPr>
            <p:nvPr/>
          </p:nvSpPr>
          <p:spPr bwMode="auto">
            <a:xfrm>
              <a:off x="3984" y="3360"/>
              <a:ext cx="192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85" name="Line 553"/>
            <p:cNvSpPr>
              <a:spLocks noChangeShapeType="1"/>
            </p:cNvSpPr>
            <p:nvPr/>
          </p:nvSpPr>
          <p:spPr bwMode="auto">
            <a:xfrm>
              <a:off x="4032" y="3312"/>
              <a:ext cx="144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86" name="Line 554"/>
            <p:cNvSpPr>
              <a:spLocks noChangeShapeType="1"/>
            </p:cNvSpPr>
            <p:nvPr/>
          </p:nvSpPr>
          <p:spPr bwMode="auto">
            <a:xfrm>
              <a:off x="4080" y="3312"/>
              <a:ext cx="144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87" name="Line 555"/>
            <p:cNvSpPr>
              <a:spLocks noChangeShapeType="1"/>
            </p:cNvSpPr>
            <p:nvPr/>
          </p:nvSpPr>
          <p:spPr bwMode="auto">
            <a:xfrm>
              <a:off x="4080" y="3264"/>
              <a:ext cx="144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88" name="Line 556"/>
            <p:cNvSpPr>
              <a:spLocks noChangeShapeType="1"/>
            </p:cNvSpPr>
            <p:nvPr/>
          </p:nvSpPr>
          <p:spPr bwMode="auto">
            <a:xfrm>
              <a:off x="4032" y="3264"/>
              <a:ext cx="192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89" name="Line 557"/>
            <p:cNvSpPr>
              <a:spLocks noChangeShapeType="1"/>
            </p:cNvSpPr>
            <p:nvPr/>
          </p:nvSpPr>
          <p:spPr bwMode="auto">
            <a:xfrm>
              <a:off x="4080" y="3216"/>
              <a:ext cx="192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90" name="Line 558"/>
            <p:cNvSpPr>
              <a:spLocks noChangeShapeType="1"/>
            </p:cNvSpPr>
            <p:nvPr/>
          </p:nvSpPr>
          <p:spPr bwMode="auto">
            <a:xfrm>
              <a:off x="4128" y="3168"/>
              <a:ext cx="144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91" name="Line 559"/>
            <p:cNvSpPr>
              <a:spLocks noChangeShapeType="1"/>
            </p:cNvSpPr>
            <p:nvPr/>
          </p:nvSpPr>
          <p:spPr bwMode="auto">
            <a:xfrm>
              <a:off x="4176" y="3120"/>
              <a:ext cx="96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92" name="Line 560"/>
            <p:cNvSpPr>
              <a:spLocks noChangeShapeType="1"/>
            </p:cNvSpPr>
            <p:nvPr/>
          </p:nvSpPr>
          <p:spPr bwMode="auto">
            <a:xfrm>
              <a:off x="4224" y="3120"/>
              <a:ext cx="144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93" name="Line 561"/>
            <p:cNvSpPr>
              <a:spLocks noChangeShapeType="1"/>
            </p:cNvSpPr>
            <p:nvPr/>
          </p:nvSpPr>
          <p:spPr bwMode="auto">
            <a:xfrm>
              <a:off x="4272" y="3120"/>
              <a:ext cx="96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94" name="Line 562"/>
            <p:cNvSpPr>
              <a:spLocks noChangeShapeType="1"/>
            </p:cNvSpPr>
            <p:nvPr/>
          </p:nvSpPr>
          <p:spPr bwMode="auto">
            <a:xfrm>
              <a:off x="4224" y="3120"/>
              <a:ext cx="96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95" name="Line 563"/>
            <p:cNvSpPr>
              <a:spLocks noChangeShapeType="1"/>
            </p:cNvSpPr>
            <p:nvPr/>
          </p:nvSpPr>
          <p:spPr bwMode="auto">
            <a:xfrm>
              <a:off x="4176" y="3168"/>
              <a:ext cx="144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96" name="Line 564"/>
            <p:cNvSpPr>
              <a:spLocks noChangeShapeType="1"/>
            </p:cNvSpPr>
            <p:nvPr/>
          </p:nvSpPr>
          <p:spPr bwMode="auto">
            <a:xfrm>
              <a:off x="4128" y="3216"/>
              <a:ext cx="96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97" name="Line 565"/>
            <p:cNvSpPr>
              <a:spLocks noChangeShapeType="1"/>
            </p:cNvSpPr>
            <p:nvPr/>
          </p:nvSpPr>
          <p:spPr bwMode="auto">
            <a:xfrm>
              <a:off x="4320" y="3072"/>
              <a:ext cx="96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98" name="Line 566"/>
            <p:cNvSpPr>
              <a:spLocks noChangeShapeType="1"/>
            </p:cNvSpPr>
            <p:nvPr/>
          </p:nvSpPr>
          <p:spPr bwMode="auto">
            <a:xfrm>
              <a:off x="4272" y="3120"/>
              <a:ext cx="144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99" name="Line 567"/>
            <p:cNvSpPr>
              <a:spLocks noChangeShapeType="1"/>
            </p:cNvSpPr>
            <p:nvPr/>
          </p:nvSpPr>
          <p:spPr bwMode="auto">
            <a:xfrm>
              <a:off x="4368" y="3072"/>
              <a:ext cx="96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00" name="Line 568"/>
            <p:cNvSpPr>
              <a:spLocks noChangeShapeType="1"/>
            </p:cNvSpPr>
            <p:nvPr/>
          </p:nvSpPr>
          <p:spPr bwMode="auto">
            <a:xfrm>
              <a:off x="4416" y="3072"/>
              <a:ext cx="96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01" name="Line 569"/>
            <p:cNvSpPr>
              <a:spLocks noChangeShapeType="1"/>
            </p:cNvSpPr>
            <p:nvPr/>
          </p:nvSpPr>
          <p:spPr bwMode="auto">
            <a:xfrm>
              <a:off x="4416" y="3024"/>
              <a:ext cx="144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02" name="Line 570"/>
            <p:cNvSpPr>
              <a:spLocks noChangeShapeType="1"/>
            </p:cNvSpPr>
            <p:nvPr/>
          </p:nvSpPr>
          <p:spPr bwMode="auto">
            <a:xfrm>
              <a:off x="4464" y="3024"/>
              <a:ext cx="96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03" name="Line 571"/>
            <p:cNvSpPr>
              <a:spLocks noChangeShapeType="1"/>
            </p:cNvSpPr>
            <p:nvPr/>
          </p:nvSpPr>
          <p:spPr bwMode="auto">
            <a:xfrm>
              <a:off x="4512" y="2976"/>
              <a:ext cx="96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04" name="Line 572"/>
            <p:cNvSpPr>
              <a:spLocks noChangeShapeType="1"/>
            </p:cNvSpPr>
            <p:nvPr/>
          </p:nvSpPr>
          <p:spPr bwMode="auto">
            <a:xfrm>
              <a:off x="4560" y="2976"/>
              <a:ext cx="96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05" name="Line 573"/>
            <p:cNvSpPr>
              <a:spLocks noChangeShapeType="1"/>
            </p:cNvSpPr>
            <p:nvPr/>
          </p:nvSpPr>
          <p:spPr bwMode="auto">
            <a:xfrm>
              <a:off x="4608" y="2976"/>
              <a:ext cx="96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06" name="Line 574"/>
            <p:cNvSpPr>
              <a:spLocks noChangeShapeType="1"/>
            </p:cNvSpPr>
            <p:nvPr/>
          </p:nvSpPr>
          <p:spPr bwMode="auto">
            <a:xfrm>
              <a:off x="4608" y="2928"/>
              <a:ext cx="144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07" name="Line 575"/>
            <p:cNvSpPr>
              <a:spLocks noChangeShapeType="1"/>
            </p:cNvSpPr>
            <p:nvPr/>
          </p:nvSpPr>
          <p:spPr bwMode="auto">
            <a:xfrm>
              <a:off x="4656" y="2928"/>
              <a:ext cx="192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08" name="Line 576"/>
            <p:cNvSpPr>
              <a:spLocks noChangeShapeType="1"/>
            </p:cNvSpPr>
            <p:nvPr/>
          </p:nvSpPr>
          <p:spPr bwMode="auto">
            <a:xfrm flipH="1" flipV="1">
              <a:off x="4704" y="2928"/>
              <a:ext cx="192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09" name="Line 577"/>
            <p:cNvSpPr>
              <a:spLocks noChangeShapeType="1"/>
            </p:cNvSpPr>
            <p:nvPr/>
          </p:nvSpPr>
          <p:spPr bwMode="auto">
            <a:xfrm flipH="1">
              <a:off x="4704" y="2784"/>
              <a:ext cx="144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10" name="Line 578"/>
            <p:cNvSpPr>
              <a:spLocks noChangeShapeType="1"/>
            </p:cNvSpPr>
            <p:nvPr/>
          </p:nvSpPr>
          <p:spPr bwMode="auto">
            <a:xfrm flipH="1">
              <a:off x="4704" y="2736"/>
              <a:ext cx="48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11" name="Line 579"/>
            <p:cNvSpPr>
              <a:spLocks noChangeShapeType="1"/>
            </p:cNvSpPr>
            <p:nvPr/>
          </p:nvSpPr>
          <p:spPr bwMode="auto">
            <a:xfrm>
              <a:off x="4464" y="2832"/>
              <a:ext cx="0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12" name="Line 580"/>
            <p:cNvSpPr>
              <a:spLocks noChangeShapeType="1"/>
            </p:cNvSpPr>
            <p:nvPr/>
          </p:nvSpPr>
          <p:spPr bwMode="auto">
            <a:xfrm>
              <a:off x="3696" y="3360"/>
              <a:ext cx="144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13" name="Line 581"/>
            <p:cNvSpPr>
              <a:spLocks noChangeShapeType="1"/>
            </p:cNvSpPr>
            <p:nvPr/>
          </p:nvSpPr>
          <p:spPr bwMode="auto">
            <a:xfrm>
              <a:off x="3648" y="3408"/>
              <a:ext cx="144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14" name="Line 582"/>
            <p:cNvSpPr>
              <a:spLocks noChangeShapeType="1"/>
            </p:cNvSpPr>
            <p:nvPr/>
          </p:nvSpPr>
          <p:spPr bwMode="auto">
            <a:xfrm>
              <a:off x="3888" y="3552"/>
              <a:ext cx="192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15" name="Line 583"/>
            <p:cNvSpPr>
              <a:spLocks noChangeShapeType="1"/>
            </p:cNvSpPr>
            <p:nvPr/>
          </p:nvSpPr>
          <p:spPr bwMode="auto">
            <a:xfrm>
              <a:off x="3840" y="3600"/>
              <a:ext cx="144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16" name="Line 584"/>
            <p:cNvSpPr>
              <a:spLocks noChangeShapeType="1"/>
            </p:cNvSpPr>
            <p:nvPr/>
          </p:nvSpPr>
          <p:spPr bwMode="auto">
            <a:xfrm>
              <a:off x="3840" y="3600"/>
              <a:ext cx="240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17" name="Line 585"/>
            <p:cNvSpPr>
              <a:spLocks noChangeShapeType="1"/>
            </p:cNvSpPr>
            <p:nvPr/>
          </p:nvSpPr>
          <p:spPr bwMode="auto">
            <a:xfrm>
              <a:off x="3696" y="3504"/>
              <a:ext cx="96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216" name="Group 586"/>
          <p:cNvGrpSpPr>
            <a:grpSpLocks/>
          </p:cNvGrpSpPr>
          <p:nvPr/>
        </p:nvGrpSpPr>
        <p:grpSpPr bwMode="auto">
          <a:xfrm rot="19470835" flipH="1">
            <a:off x="5086350" y="-152400"/>
            <a:ext cx="1017588" cy="917575"/>
            <a:chOff x="3648" y="2688"/>
            <a:chExt cx="1248" cy="1008"/>
          </a:xfrm>
        </p:grpSpPr>
        <p:sp>
          <p:nvSpPr>
            <p:cNvPr id="9674" name="Freeform 587"/>
            <p:cNvSpPr>
              <a:spLocks/>
            </p:cNvSpPr>
            <p:nvPr/>
          </p:nvSpPr>
          <p:spPr bwMode="auto">
            <a:xfrm>
              <a:off x="3792" y="2942"/>
              <a:ext cx="828" cy="706"/>
            </a:xfrm>
            <a:custGeom>
              <a:avLst/>
              <a:gdLst>
                <a:gd name="T0" fmla="*/ 0 w 480"/>
                <a:gd name="T1" fmla="*/ 432 h 432"/>
                <a:gd name="T2" fmla="*/ 192 w 480"/>
                <a:gd name="T3" fmla="*/ 144 h 432"/>
                <a:gd name="T4" fmla="*/ 480 w 480"/>
                <a:gd name="T5" fmla="*/ 0 h 432"/>
                <a:gd name="T6" fmla="*/ 0 60000 65536"/>
                <a:gd name="T7" fmla="*/ 0 60000 65536"/>
                <a:gd name="T8" fmla="*/ 0 60000 65536"/>
                <a:gd name="T9" fmla="*/ 0 w 480"/>
                <a:gd name="T10" fmla="*/ 0 h 432"/>
                <a:gd name="T11" fmla="*/ 480 w 480"/>
                <a:gd name="T12" fmla="*/ 432 h 4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432">
                  <a:moveTo>
                    <a:pt x="0" y="432"/>
                  </a:moveTo>
                  <a:lnTo>
                    <a:pt x="192" y="144"/>
                  </a:lnTo>
                  <a:lnTo>
                    <a:pt x="480" y="0"/>
                  </a:lnTo>
                </a:path>
              </a:pathLst>
            </a:cu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75" name="Line 588"/>
            <p:cNvSpPr>
              <a:spLocks noChangeShapeType="1"/>
            </p:cNvSpPr>
            <p:nvPr/>
          </p:nvSpPr>
          <p:spPr bwMode="auto">
            <a:xfrm>
              <a:off x="3744" y="3312"/>
              <a:ext cx="144" cy="192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76" name="Line 589"/>
            <p:cNvSpPr>
              <a:spLocks noChangeShapeType="1"/>
            </p:cNvSpPr>
            <p:nvPr/>
          </p:nvSpPr>
          <p:spPr bwMode="auto">
            <a:xfrm>
              <a:off x="3744" y="3264"/>
              <a:ext cx="192" cy="192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77" name="Line 590"/>
            <p:cNvSpPr>
              <a:spLocks noChangeShapeType="1"/>
            </p:cNvSpPr>
            <p:nvPr/>
          </p:nvSpPr>
          <p:spPr bwMode="auto">
            <a:xfrm>
              <a:off x="3792" y="3168"/>
              <a:ext cx="192" cy="24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78" name="Line 591"/>
            <p:cNvSpPr>
              <a:spLocks noChangeShapeType="1"/>
            </p:cNvSpPr>
            <p:nvPr/>
          </p:nvSpPr>
          <p:spPr bwMode="auto">
            <a:xfrm>
              <a:off x="3840" y="3120"/>
              <a:ext cx="144" cy="192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79" name="Line 592"/>
            <p:cNvSpPr>
              <a:spLocks noChangeShapeType="1"/>
            </p:cNvSpPr>
            <p:nvPr/>
          </p:nvSpPr>
          <p:spPr bwMode="auto">
            <a:xfrm>
              <a:off x="3936" y="3024"/>
              <a:ext cx="96" cy="24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80" name="Line 593"/>
            <p:cNvSpPr>
              <a:spLocks noChangeShapeType="1"/>
            </p:cNvSpPr>
            <p:nvPr/>
          </p:nvSpPr>
          <p:spPr bwMode="auto">
            <a:xfrm>
              <a:off x="3840" y="3072"/>
              <a:ext cx="192" cy="24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81" name="Line 594"/>
            <p:cNvSpPr>
              <a:spLocks noChangeShapeType="1"/>
            </p:cNvSpPr>
            <p:nvPr/>
          </p:nvSpPr>
          <p:spPr bwMode="auto">
            <a:xfrm>
              <a:off x="3888" y="3024"/>
              <a:ext cx="192" cy="28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82" name="Line 595"/>
            <p:cNvSpPr>
              <a:spLocks noChangeShapeType="1"/>
            </p:cNvSpPr>
            <p:nvPr/>
          </p:nvSpPr>
          <p:spPr bwMode="auto">
            <a:xfrm>
              <a:off x="3744" y="3216"/>
              <a:ext cx="240" cy="24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83" name="Line 596"/>
            <p:cNvSpPr>
              <a:spLocks noChangeShapeType="1"/>
            </p:cNvSpPr>
            <p:nvPr/>
          </p:nvSpPr>
          <p:spPr bwMode="auto">
            <a:xfrm>
              <a:off x="3984" y="2976"/>
              <a:ext cx="96" cy="24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84" name="Line 597"/>
            <p:cNvSpPr>
              <a:spLocks noChangeShapeType="1"/>
            </p:cNvSpPr>
            <p:nvPr/>
          </p:nvSpPr>
          <p:spPr bwMode="auto">
            <a:xfrm>
              <a:off x="4080" y="2880"/>
              <a:ext cx="96" cy="28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85" name="Line 598"/>
            <p:cNvSpPr>
              <a:spLocks noChangeShapeType="1"/>
            </p:cNvSpPr>
            <p:nvPr/>
          </p:nvSpPr>
          <p:spPr bwMode="auto">
            <a:xfrm>
              <a:off x="4032" y="2928"/>
              <a:ext cx="96" cy="24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86" name="Line 599"/>
            <p:cNvSpPr>
              <a:spLocks noChangeShapeType="1"/>
            </p:cNvSpPr>
            <p:nvPr/>
          </p:nvSpPr>
          <p:spPr bwMode="auto">
            <a:xfrm>
              <a:off x="4128" y="2880"/>
              <a:ext cx="96" cy="24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87" name="Line 600"/>
            <p:cNvSpPr>
              <a:spLocks noChangeShapeType="1"/>
            </p:cNvSpPr>
            <p:nvPr/>
          </p:nvSpPr>
          <p:spPr bwMode="auto">
            <a:xfrm>
              <a:off x="4224" y="2832"/>
              <a:ext cx="48" cy="24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88" name="Line 601"/>
            <p:cNvSpPr>
              <a:spLocks noChangeShapeType="1"/>
            </p:cNvSpPr>
            <p:nvPr/>
          </p:nvSpPr>
          <p:spPr bwMode="auto">
            <a:xfrm>
              <a:off x="4176" y="2880"/>
              <a:ext cx="96" cy="192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89" name="Line 602"/>
            <p:cNvSpPr>
              <a:spLocks noChangeShapeType="1"/>
            </p:cNvSpPr>
            <p:nvPr/>
          </p:nvSpPr>
          <p:spPr bwMode="auto">
            <a:xfrm>
              <a:off x="4320" y="2784"/>
              <a:ext cx="0" cy="28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90" name="Line 603"/>
            <p:cNvSpPr>
              <a:spLocks noChangeShapeType="1"/>
            </p:cNvSpPr>
            <p:nvPr/>
          </p:nvSpPr>
          <p:spPr bwMode="auto">
            <a:xfrm>
              <a:off x="4272" y="2832"/>
              <a:ext cx="48" cy="24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91" name="Line 604"/>
            <p:cNvSpPr>
              <a:spLocks noChangeShapeType="1"/>
            </p:cNvSpPr>
            <p:nvPr/>
          </p:nvSpPr>
          <p:spPr bwMode="auto">
            <a:xfrm>
              <a:off x="4416" y="2784"/>
              <a:ext cx="0" cy="24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92" name="Line 605"/>
            <p:cNvSpPr>
              <a:spLocks noChangeShapeType="1"/>
            </p:cNvSpPr>
            <p:nvPr/>
          </p:nvSpPr>
          <p:spPr bwMode="auto">
            <a:xfrm>
              <a:off x="4368" y="2736"/>
              <a:ext cx="0" cy="28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93" name="Line 606"/>
            <p:cNvSpPr>
              <a:spLocks noChangeShapeType="1"/>
            </p:cNvSpPr>
            <p:nvPr/>
          </p:nvSpPr>
          <p:spPr bwMode="auto">
            <a:xfrm>
              <a:off x="4512" y="2736"/>
              <a:ext cx="0" cy="28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94" name="Line 607"/>
            <p:cNvSpPr>
              <a:spLocks noChangeShapeType="1"/>
            </p:cNvSpPr>
            <p:nvPr/>
          </p:nvSpPr>
          <p:spPr bwMode="auto">
            <a:xfrm>
              <a:off x="4464" y="2736"/>
              <a:ext cx="48" cy="24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95" name="Line 608"/>
            <p:cNvSpPr>
              <a:spLocks noChangeShapeType="1"/>
            </p:cNvSpPr>
            <p:nvPr/>
          </p:nvSpPr>
          <p:spPr bwMode="auto">
            <a:xfrm>
              <a:off x="4560" y="2736"/>
              <a:ext cx="0" cy="192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96" name="Line 609"/>
            <p:cNvSpPr>
              <a:spLocks noChangeShapeType="1"/>
            </p:cNvSpPr>
            <p:nvPr/>
          </p:nvSpPr>
          <p:spPr bwMode="auto">
            <a:xfrm>
              <a:off x="4656" y="2688"/>
              <a:ext cx="0" cy="24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97" name="Line 610"/>
            <p:cNvSpPr>
              <a:spLocks noChangeShapeType="1"/>
            </p:cNvSpPr>
            <p:nvPr/>
          </p:nvSpPr>
          <p:spPr bwMode="auto">
            <a:xfrm>
              <a:off x="4608" y="2688"/>
              <a:ext cx="0" cy="24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98" name="Line 611"/>
            <p:cNvSpPr>
              <a:spLocks noChangeShapeType="1"/>
            </p:cNvSpPr>
            <p:nvPr/>
          </p:nvSpPr>
          <p:spPr bwMode="auto">
            <a:xfrm flipH="1">
              <a:off x="4656" y="2736"/>
              <a:ext cx="48" cy="192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99" name="Line 612"/>
            <p:cNvSpPr>
              <a:spLocks noChangeShapeType="1"/>
            </p:cNvSpPr>
            <p:nvPr/>
          </p:nvSpPr>
          <p:spPr bwMode="auto">
            <a:xfrm flipH="1">
              <a:off x="4656" y="2736"/>
              <a:ext cx="144" cy="192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00" name="Line 613"/>
            <p:cNvSpPr>
              <a:spLocks noChangeShapeType="1"/>
            </p:cNvSpPr>
            <p:nvPr/>
          </p:nvSpPr>
          <p:spPr bwMode="auto">
            <a:xfrm flipH="1">
              <a:off x="4656" y="2832"/>
              <a:ext cx="192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01" name="Line 614"/>
            <p:cNvSpPr>
              <a:spLocks noChangeShapeType="1"/>
            </p:cNvSpPr>
            <p:nvPr/>
          </p:nvSpPr>
          <p:spPr bwMode="auto">
            <a:xfrm flipH="1">
              <a:off x="4656" y="2928"/>
              <a:ext cx="240" cy="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02" name="Line 615"/>
            <p:cNvSpPr>
              <a:spLocks noChangeShapeType="1"/>
            </p:cNvSpPr>
            <p:nvPr/>
          </p:nvSpPr>
          <p:spPr bwMode="auto">
            <a:xfrm flipH="1">
              <a:off x="4704" y="2736"/>
              <a:ext cx="144" cy="144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03" name="Line 616"/>
            <p:cNvSpPr>
              <a:spLocks noChangeShapeType="1"/>
            </p:cNvSpPr>
            <p:nvPr/>
          </p:nvSpPr>
          <p:spPr bwMode="auto">
            <a:xfrm flipH="1">
              <a:off x="4704" y="2880"/>
              <a:ext cx="192" cy="4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04" name="Line 617"/>
            <p:cNvSpPr>
              <a:spLocks noChangeShapeType="1"/>
            </p:cNvSpPr>
            <p:nvPr/>
          </p:nvSpPr>
          <p:spPr bwMode="auto">
            <a:xfrm>
              <a:off x="4656" y="2928"/>
              <a:ext cx="240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05" name="Line 618"/>
            <p:cNvSpPr>
              <a:spLocks noChangeShapeType="1"/>
            </p:cNvSpPr>
            <p:nvPr/>
          </p:nvSpPr>
          <p:spPr bwMode="auto">
            <a:xfrm>
              <a:off x="4656" y="2928"/>
              <a:ext cx="144" cy="144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06" name="Line 619"/>
            <p:cNvSpPr>
              <a:spLocks noChangeShapeType="1"/>
            </p:cNvSpPr>
            <p:nvPr/>
          </p:nvSpPr>
          <p:spPr bwMode="auto">
            <a:xfrm>
              <a:off x="4608" y="2928"/>
              <a:ext cx="192" cy="192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07" name="Line 620"/>
            <p:cNvSpPr>
              <a:spLocks noChangeShapeType="1"/>
            </p:cNvSpPr>
            <p:nvPr/>
          </p:nvSpPr>
          <p:spPr bwMode="auto">
            <a:xfrm>
              <a:off x="3888" y="3504"/>
              <a:ext cx="240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08" name="Line 621"/>
            <p:cNvSpPr>
              <a:spLocks noChangeShapeType="1"/>
            </p:cNvSpPr>
            <p:nvPr/>
          </p:nvSpPr>
          <p:spPr bwMode="auto">
            <a:xfrm>
              <a:off x="3936" y="3456"/>
              <a:ext cx="240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09" name="Line 622"/>
            <p:cNvSpPr>
              <a:spLocks noChangeShapeType="1"/>
            </p:cNvSpPr>
            <p:nvPr/>
          </p:nvSpPr>
          <p:spPr bwMode="auto">
            <a:xfrm>
              <a:off x="3936" y="3408"/>
              <a:ext cx="240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10" name="Line 623"/>
            <p:cNvSpPr>
              <a:spLocks noChangeShapeType="1"/>
            </p:cNvSpPr>
            <p:nvPr/>
          </p:nvSpPr>
          <p:spPr bwMode="auto">
            <a:xfrm>
              <a:off x="3984" y="3408"/>
              <a:ext cx="192" cy="4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11" name="Line 624"/>
            <p:cNvSpPr>
              <a:spLocks noChangeShapeType="1"/>
            </p:cNvSpPr>
            <p:nvPr/>
          </p:nvSpPr>
          <p:spPr bwMode="auto">
            <a:xfrm>
              <a:off x="3984" y="3360"/>
              <a:ext cx="192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12" name="Line 625"/>
            <p:cNvSpPr>
              <a:spLocks noChangeShapeType="1"/>
            </p:cNvSpPr>
            <p:nvPr/>
          </p:nvSpPr>
          <p:spPr bwMode="auto">
            <a:xfrm>
              <a:off x="3984" y="3360"/>
              <a:ext cx="192" cy="4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13" name="Line 626"/>
            <p:cNvSpPr>
              <a:spLocks noChangeShapeType="1"/>
            </p:cNvSpPr>
            <p:nvPr/>
          </p:nvSpPr>
          <p:spPr bwMode="auto">
            <a:xfrm>
              <a:off x="4032" y="3312"/>
              <a:ext cx="144" cy="4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14" name="Line 627"/>
            <p:cNvSpPr>
              <a:spLocks noChangeShapeType="1"/>
            </p:cNvSpPr>
            <p:nvPr/>
          </p:nvSpPr>
          <p:spPr bwMode="auto">
            <a:xfrm>
              <a:off x="4080" y="3312"/>
              <a:ext cx="144" cy="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15" name="Line 628"/>
            <p:cNvSpPr>
              <a:spLocks noChangeShapeType="1"/>
            </p:cNvSpPr>
            <p:nvPr/>
          </p:nvSpPr>
          <p:spPr bwMode="auto">
            <a:xfrm>
              <a:off x="4080" y="3264"/>
              <a:ext cx="144" cy="4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16" name="Line 629"/>
            <p:cNvSpPr>
              <a:spLocks noChangeShapeType="1"/>
            </p:cNvSpPr>
            <p:nvPr/>
          </p:nvSpPr>
          <p:spPr bwMode="auto">
            <a:xfrm>
              <a:off x="4032" y="3264"/>
              <a:ext cx="192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17" name="Line 630"/>
            <p:cNvSpPr>
              <a:spLocks noChangeShapeType="1"/>
            </p:cNvSpPr>
            <p:nvPr/>
          </p:nvSpPr>
          <p:spPr bwMode="auto">
            <a:xfrm>
              <a:off x="4080" y="3216"/>
              <a:ext cx="192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18" name="Line 631"/>
            <p:cNvSpPr>
              <a:spLocks noChangeShapeType="1"/>
            </p:cNvSpPr>
            <p:nvPr/>
          </p:nvSpPr>
          <p:spPr bwMode="auto">
            <a:xfrm>
              <a:off x="4128" y="3168"/>
              <a:ext cx="144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19" name="Line 632"/>
            <p:cNvSpPr>
              <a:spLocks noChangeShapeType="1"/>
            </p:cNvSpPr>
            <p:nvPr/>
          </p:nvSpPr>
          <p:spPr bwMode="auto">
            <a:xfrm>
              <a:off x="4176" y="3120"/>
              <a:ext cx="96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20" name="Line 633"/>
            <p:cNvSpPr>
              <a:spLocks noChangeShapeType="1"/>
            </p:cNvSpPr>
            <p:nvPr/>
          </p:nvSpPr>
          <p:spPr bwMode="auto">
            <a:xfrm>
              <a:off x="4224" y="3120"/>
              <a:ext cx="144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21" name="Line 634"/>
            <p:cNvSpPr>
              <a:spLocks noChangeShapeType="1"/>
            </p:cNvSpPr>
            <p:nvPr/>
          </p:nvSpPr>
          <p:spPr bwMode="auto">
            <a:xfrm>
              <a:off x="4272" y="3120"/>
              <a:ext cx="96" cy="4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22" name="Line 635"/>
            <p:cNvSpPr>
              <a:spLocks noChangeShapeType="1"/>
            </p:cNvSpPr>
            <p:nvPr/>
          </p:nvSpPr>
          <p:spPr bwMode="auto">
            <a:xfrm>
              <a:off x="4224" y="3120"/>
              <a:ext cx="96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23" name="Line 636"/>
            <p:cNvSpPr>
              <a:spLocks noChangeShapeType="1"/>
            </p:cNvSpPr>
            <p:nvPr/>
          </p:nvSpPr>
          <p:spPr bwMode="auto">
            <a:xfrm>
              <a:off x="4176" y="3168"/>
              <a:ext cx="144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24" name="Line 637"/>
            <p:cNvSpPr>
              <a:spLocks noChangeShapeType="1"/>
            </p:cNvSpPr>
            <p:nvPr/>
          </p:nvSpPr>
          <p:spPr bwMode="auto">
            <a:xfrm>
              <a:off x="4128" y="3216"/>
              <a:ext cx="96" cy="4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25" name="Line 638"/>
            <p:cNvSpPr>
              <a:spLocks noChangeShapeType="1"/>
            </p:cNvSpPr>
            <p:nvPr/>
          </p:nvSpPr>
          <p:spPr bwMode="auto">
            <a:xfrm>
              <a:off x="4320" y="3072"/>
              <a:ext cx="96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26" name="Line 639"/>
            <p:cNvSpPr>
              <a:spLocks noChangeShapeType="1"/>
            </p:cNvSpPr>
            <p:nvPr/>
          </p:nvSpPr>
          <p:spPr bwMode="auto">
            <a:xfrm>
              <a:off x="4272" y="3120"/>
              <a:ext cx="144" cy="4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27" name="Line 640"/>
            <p:cNvSpPr>
              <a:spLocks noChangeShapeType="1"/>
            </p:cNvSpPr>
            <p:nvPr/>
          </p:nvSpPr>
          <p:spPr bwMode="auto">
            <a:xfrm>
              <a:off x="4368" y="3072"/>
              <a:ext cx="96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28" name="Line 641"/>
            <p:cNvSpPr>
              <a:spLocks noChangeShapeType="1"/>
            </p:cNvSpPr>
            <p:nvPr/>
          </p:nvSpPr>
          <p:spPr bwMode="auto">
            <a:xfrm>
              <a:off x="4416" y="3072"/>
              <a:ext cx="96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29" name="Line 642"/>
            <p:cNvSpPr>
              <a:spLocks noChangeShapeType="1"/>
            </p:cNvSpPr>
            <p:nvPr/>
          </p:nvSpPr>
          <p:spPr bwMode="auto">
            <a:xfrm>
              <a:off x="4416" y="3024"/>
              <a:ext cx="144" cy="144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30" name="Line 643"/>
            <p:cNvSpPr>
              <a:spLocks noChangeShapeType="1"/>
            </p:cNvSpPr>
            <p:nvPr/>
          </p:nvSpPr>
          <p:spPr bwMode="auto">
            <a:xfrm>
              <a:off x="4464" y="3024"/>
              <a:ext cx="96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31" name="Line 644"/>
            <p:cNvSpPr>
              <a:spLocks noChangeShapeType="1"/>
            </p:cNvSpPr>
            <p:nvPr/>
          </p:nvSpPr>
          <p:spPr bwMode="auto">
            <a:xfrm>
              <a:off x="4512" y="2976"/>
              <a:ext cx="96" cy="144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32" name="Line 645"/>
            <p:cNvSpPr>
              <a:spLocks noChangeShapeType="1"/>
            </p:cNvSpPr>
            <p:nvPr/>
          </p:nvSpPr>
          <p:spPr bwMode="auto">
            <a:xfrm>
              <a:off x="4560" y="2976"/>
              <a:ext cx="96" cy="144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33" name="Line 646"/>
            <p:cNvSpPr>
              <a:spLocks noChangeShapeType="1"/>
            </p:cNvSpPr>
            <p:nvPr/>
          </p:nvSpPr>
          <p:spPr bwMode="auto">
            <a:xfrm>
              <a:off x="4608" y="2976"/>
              <a:ext cx="96" cy="144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34" name="Line 647"/>
            <p:cNvSpPr>
              <a:spLocks noChangeShapeType="1"/>
            </p:cNvSpPr>
            <p:nvPr/>
          </p:nvSpPr>
          <p:spPr bwMode="auto">
            <a:xfrm>
              <a:off x="4608" y="2928"/>
              <a:ext cx="144" cy="192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35" name="Line 648"/>
            <p:cNvSpPr>
              <a:spLocks noChangeShapeType="1"/>
            </p:cNvSpPr>
            <p:nvPr/>
          </p:nvSpPr>
          <p:spPr bwMode="auto">
            <a:xfrm>
              <a:off x="4656" y="2928"/>
              <a:ext cx="192" cy="144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36" name="Line 649"/>
            <p:cNvSpPr>
              <a:spLocks noChangeShapeType="1"/>
            </p:cNvSpPr>
            <p:nvPr/>
          </p:nvSpPr>
          <p:spPr bwMode="auto">
            <a:xfrm flipH="1" flipV="1">
              <a:off x="4704" y="2928"/>
              <a:ext cx="192" cy="4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37" name="Line 650"/>
            <p:cNvSpPr>
              <a:spLocks noChangeShapeType="1"/>
            </p:cNvSpPr>
            <p:nvPr/>
          </p:nvSpPr>
          <p:spPr bwMode="auto">
            <a:xfrm flipH="1">
              <a:off x="4704" y="2784"/>
              <a:ext cx="144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38" name="Line 651"/>
            <p:cNvSpPr>
              <a:spLocks noChangeShapeType="1"/>
            </p:cNvSpPr>
            <p:nvPr/>
          </p:nvSpPr>
          <p:spPr bwMode="auto">
            <a:xfrm flipH="1">
              <a:off x="4704" y="2736"/>
              <a:ext cx="48" cy="144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39" name="Line 652"/>
            <p:cNvSpPr>
              <a:spLocks noChangeShapeType="1"/>
            </p:cNvSpPr>
            <p:nvPr/>
          </p:nvSpPr>
          <p:spPr bwMode="auto">
            <a:xfrm>
              <a:off x="4464" y="2832"/>
              <a:ext cx="0" cy="192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40" name="Line 653"/>
            <p:cNvSpPr>
              <a:spLocks noChangeShapeType="1"/>
            </p:cNvSpPr>
            <p:nvPr/>
          </p:nvSpPr>
          <p:spPr bwMode="auto">
            <a:xfrm>
              <a:off x="3696" y="3360"/>
              <a:ext cx="144" cy="192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41" name="Line 654"/>
            <p:cNvSpPr>
              <a:spLocks noChangeShapeType="1"/>
            </p:cNvSpPr>
            <p:nvPr/>
          </p:nvSpPr>
          <p:spPr bwMode="auto">
            <a:xfrm>
              <a:off x="3648" y="3408"/>
              <a:ext cx="144" cy="24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42" name="Line 655"/>
            <p:cNvSpPr>
              <a:spLocks noChangeShapeType="1"/>
            </p:cNvSpPr>
            <p:nvPr/>
          </p:nvSpPr>
          <p:spPr bwMode="auto">
            <a:xfrm>
              <a:off x="3888" y="3552"/>
              <a:ext cx="192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43" name="Line 656"/>
            <p:cNvSpPr>
              <a:spLocks noChangeShapeType="1"/>
            </p:cNvSpPr>
            <p:nvPr/>
          </p:nvSpPr>
          <p:spPr bwMode="auto">
            <a:xfrm>
              <a:off x="3840" y="3600"/>
              <a:ext cx="144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44" name="Line 657"/>
            <p:cNvSpPr>
              <a:spLocks noChangeShapeType="1"/>
            </p:cNvSpPr>
            <p:nvPr/>
          </p:nvSpPr>
          <p:spPr bwMode="auto">
            <a:xfrm>
              <a:off x="3840" y="3600"/>
              <a:ext cx="240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45" name="Line 658"/>
            <p:cNvSpPr>
              <a:spLocks noChangeShapeType="1"/>
            </p:cNvSpPr>
            <p:nvPr/>
          </p:nvSpPr>
          <p:spPr bwMode="auto">
            <a:xfrm>
              <a:off x="3696" y="3504"/>
              <a:ext cx="96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217" name="Group 659"/>
          <p:cNvGrpSpPr>
            <a:grpSpLocks/>
          </p:cNvGrpSpPr>
          <p:nvPr/>
        </p:nvGrpSpPr>
        <p:grpSpPr bwMode="auto">
          <a:xfrm rot="-6321434" flipH="1" flipV="1">
            <a:off x="6109493" y="1434307"/>
            <a:ext cx="785813" cy="508000"/>
            <a:chOff x="3648" y="2688"/>
            <a:chExt cx="1248" cy="1008"/>
          </a:xfrm>
        </p:grpSpPr>
        <p:sp>
          <p:nvSpPr>
            <p:cNvPr id="9602" name="Freeform 660"/>
            <p:cNvSpPr>
              <a:spLocks/>
            </p:cNvSpPr>
            <p:nvPr/>
          </p:nvSpPr>
          <p:spPr bwMode="auto">
            <a:xfrm>
              <a:off x="3792" y="2942"/>
              <a:ext cx="828" cy="706"/>
            </a:xfrm>
            <a:custGeom>
              <a:avLst/>
              <a:gdLst>
                <a:gd name="T0" fmla="*/ 0 w 480"/>
                <a:gd name="T1" fmla="*/ 432 h 432"/>
                <a:gd name="T2" fmla="*/ 192 w 480"/>
                <a:gd name="T3" fmla="*/ 144 h 432"/>
                <a:gd name="T4" fmla="*/ 480 w 480"/>
                <a:gd name="T5" fmla="*/ 0 h 432"/>
                <a:gd name="T6" fmla="*/ 0 60000 65536"/>
                <a:gd name="T7" fmla="*/ 0 60000 65536"/>
                <a:gd name="T8" fmla="*/ 0 60000 65536"/>
                <a:gd name="T9" fmla="*/ 0 w 480"/>
                <a:gd name="T10" fmla="*/ 0 h 432"/>
                <a:gd name="T11" fmla="*/ 480 w 480"/>
                <a:gd name="T12" fmla="*/ 432 h 4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432">
                  <a:moveTo>
                    <a:pt x="0" y="432"/>
                  </a:moveTo>
                  <a:lnTo>
                    <a:pt x="192" y="144"/>
                  </a:lnTo>
                  <a:lnTo>
                    <a:pt x="480" y="0"/>
                  </a:lnTo>
                </a:path>
              </a:pathLst>
            </a:cu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03" name="Line 661"/>
            <p:cNvSpPr>
              <a:spLocks noChangeShapeType="1"/>
            </p:cNvSpPr>
            <p:nvPr/>
          </p:nvSpPr>
          <p:spPr bwMode="auto">
            <a:xfrm>
              <a:off x="3744" y="3312"/>
              <a:ext cx="144" cy="192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04" name="Line 662"/>
            <p:cNvSpPr>
              <a:spLocks noChangeShapeType="1"/>
            </p:cNvSpPr>
            <p:nvPr/>
          </p:nvSpPr>
          <p:spPr bwMode="auto">
            <a:xfrm>
              <a:off x="3744" y="3264"/>
              <a:ext cx="192" cy="192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05" name="Line 663"/>
            <p:cNvSpPr>
              <a:spLocks noChangeShapeType="1"/>
            </p:cNvSpPr>
            <p:nvPr/>
          </p:nvSpPr>
          <p:spPr bwMode="auto">
            <a:xfrm>
              <a:off x="3792" y="3168"/>
              <a:ext cx="192" cy="24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06" name="Line 664"/>
            <p:cNvSpPr>
              <a:spLocks noChangeShapeType="1"/>
            </p:cNvSpPr>
            <p:nvPr/>
          </p:nvSpPr>
          <p:spPr bwMode="auto">
            <a:xfrm>
              <a:off x="3840" y="3120"/>
              <a:ext cx="144" cy="192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07" name="Line 665"/>
            <p:cNvSpPr>
              <a:spLocks noChangeShapeType="1"/>
            </p:cNvSpPr>
            <p:nvPr/>
          </p:nvSpPr>
          <p:spPr bwMode="auto">
            <a:xfrm>
              <a:off x="3936" y="3024"/>
              <a:ext cx="96" cy="24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08" name="Line 666"/>
            <p:cNvSpPr>
              <a:spLocks noChangeShapeType="1"/>
            </p:cNvSpPr>
            <p:nvPr/>
          </p:nvSpPr>
          <p:spPr bwMode="auto">
            <a:xfrm>
              <a:off x="3840" y="3072"/>
              <a:ext cx="192" cy="24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09" name="Line 667"/>
            <p:cNvSpPr>
              <a:spLocks noChangeShapeType="1"/>
            </p:cNvSpPr>
            <p:nvPr/>
          </p:nvSpPr>
          <p:spPr bwMode="auto">
            <a:xfrm>
              <a:off x="3888" y="3024"/>
              <a:ext cx="192" cy="28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10" name="Line 668"/>
            <p:cNvSpPr>
              <a:spLocks noChangeShapeType="1"/>
            </p:cNvSpPr>
            <p:nvPr/>
          </p:nvSpPr>
          <p:spPr bwMode="auto">
            <a:xfrm>
              <a:off x="3744" y="3216"/>
              <a:ext cx="240" cy="24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11" name="Line 669"/>
            <p:cNvSpPr>
              <a:spLocks noChangeShapeType="1"/>
            </p:cNvSpPr>
            <p:nvPr/>
          </p:nvSpPr>
          <p:spPr bwMode="auto">
            <a:xfrm>
              <a:off x="3984" y="2976"/>
              <a:ext cx="96" cy="24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12" name="Line 670"/>
            <p:cNvSpPr>
              <a:spLocks noChangeShapeType="1"/>
            </p:cNvSpPr>
            <p:nvPr/>
          </p:nvSpPr>
          <p:spPr bwMode="auto">
            <a:xfrm>
              <a:off x="4080" y="2880"/>
              <a:ext cx="96" cy="28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13" name="Line 671"/>
            <p:cNvSpPr>
              <a:spLocks noChangeShapeType="1"/>
            </p:cNvSpPr>
            <p:nvPr/>
          </p:nvSpPr>
          <p:spPr bwMode="auto">
            <a:xfrm>
              <a:off x="4032" y="2928"/>
              <a:ext cx="96" cy="24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14" name="Line 672"/>
            <p:cNvSpPr>
              <a:spLocks noChangeShapeType="1"/>
            </p:cNvSpPr>
            <p:nvPr/>
          </p:nvSpPr>
          <p:spPr bwMode="auto">
            <a:xfrm>
              <a:off x="4128" y="2880"/>
              <a:ext cx="96" cy="24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15" name="Line 673"/>
            <p:cNvSpPr>
              <a:spLocks noChangeShapeType="1"/>
            </p:cNvSpPr>
            <p:nvPr/>
          </p:nvSpPr>
          <p:spPr bwMode="auto">
            <a:xfrm>
              <a:off x="4224" y="2832"/>
              <a:ext cx="48" cy="24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16" name="Line 674"/>
            <p:cNvSpPr>
              <a:spLocks noChangeShapeType="1"/>
            </p:cNvSpPr>
            <p:nvPr/>
          </p:nvSpPr>
          <p:spPr bwMode="auto">
            <a:xfrm>
              <a:off x="4176" y="2880"/>
              <a:ext cx="96" cy="192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17" name="Line 675"/>
            <p:cNvSpPr>
              <a:spLocks noChangeShapeType="1"/>
            </p:cNvSpPr>
            <p:nvPr/>
          </p:nvSpPr>
          <p:spPr bwMode="auto">
            <a:xfrm>
              <a:off x="4320" y="2784"/>
              <a:ext cx="0" cy="28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18" name="Line 676"/>
            <p:cNvSpPr>
              <a:spLocks noChangeShapeType="1"/>
            </p:cNvSpPr>
            <p:nvPr/>
          </p:nvSpPr>
          <p:spPr bwMode="auto">
            <a:xfrm>
              <a:off x="4272" y="2832"/>
              <a:ext cx="48" cy="24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19" name="Line 677"/>
            <p:cNvSpPr>
              <a:spLocks noChangeShapeType="1"/>
            </p:cNvSpPr>
            <p:nvPr/>
          </p:nvSpPr>
          <p:spPr bwMode="auto">
            <a:xfrm>
              <a:off x="4416" y="2784"/>
              <a:ext cx="0" cy="24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20" name="Line 678"/>
            <p:cNvSpPr>
              <a:spLocks noChangeShapeType="1"/>
            </p:cNvSpPr>
            <p:nvPr/>
          </p:nvSpPr>
          <p:spPr bwMode="auto">
            <a:xfrm>
              <a:off x="4368" y="2736"/>
              <a:ext cx="0" cy="28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21" name="Line 679"/>
            <p:cNvSpPr>
              <a:spLocks noChangeShapeType="1"/>
            </p:cNvSpPr>
            <p:nvPr/>
          </p:nvSpPr>
          <p:spPr bwMode="auto">
            <a:xfrm>
              <a:off x="4512" y="2736"/>
              <a:ext cx="0" cy="28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22" name="Line 680"/>
            <p:cNvSpPr>
              <a:spLocks noChangeShapeType="1"/>
            </p:cNvSpPr>
            <p:nvPr/>
          </p:nvSpPr>
          <p:spPr bwMode="auto">
            <a:xfrm>
              <a:off x="4464" y="2736"/>
              <a:ext cx="48" cy="24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23" name="Line 681"/>
            <p:cNvSpPr>
              <a:spLocks noChangeShapeType="1"/>
            </p:cNvSpPr>
            <p:nvPr/>
          </p:nvSpPr>
          <p:spPr bwMode="auto">
            <a:xfrm>
              <a:off x="4560" y="2736"/>
              <a:ext cx="0" cy="192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24" name="Line 682"/>
            <p:cNvSpPr>
              <a:spLocks noChangeShapeType="1"/>
            </p:cNvSpPr>
            <p:nvPr/>
          </p:nvSpPr>
          <p:spPr bwMode="auto">
            <a:xfrm>
              <a:off x="4656" y="2688"/>
              <a:ext cx="0" cy="24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25" name="Line 683"/>
            <p:cNvSpPr>
              <a:spLocks noChangeShapeType="1"/>
            </p:cNvSpPr>
            <p:nvPr/>
          </p:nvSpPr>
          <p:spPr bwMode="auto">
            <a:xfrm>
              <a:off x="4608" y="2688"/>
              <a:ext cx="0" cy="24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26" name="Line 684"/>
            <p:cNvSpPr>
              <a:spLocks noChangeShapeType="1"/>
            </p:cNvSpPr>
            <p:nvPr/>
          </p:nvSpPr>
          <p:spPr bwMode="auto">
            <a:xfrm flipH="1">
              <a:off x="4656" y="2736"/>
              <a:ext cx="48" cy="192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27" name="Line 685"/>
            <p:cNvSpPr>
              <a:spLocks noChangeShapeType="1"/>
            </p:cNvSpPr>
            <p:nvPr/>
          </p:nvSpPr>
          <p:spPr bwMode="auto">
            <a:xfrm flipH="1">
              <a:off x="4656" y="2736"/>
              <a:ext cx="144" cy="192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28" name="Line 686"/>
            <p:cNvSpPr>
              <a:spLocks noChangeShapeType="1"/>
            </p:cNvSpPr>
            <p:nvPr/>
          </p:nvSpPr>
          <p:spPr bwMode="auto">
            <a:xfrm flipH="1">
              <a:off x="4656" y="2832"/>
              <a:ext cx="192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29" name="Line 687"/>
            <p:cNvSpPr>
              <a:spLocks noChangeShapeType="1"/>
            </p:cNvSpPr>
            <p:nvPr/>
          </p:nvSpPr>
          <p:spPr bwMode="auto">
            <a:xfrm flipH="1">
              <a:off x="4656" y="2928"/>
              <a:ext cx="240" cy="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30" name="Line 688"/>
            <p:cNvSpPr>
              <a:spLocks noChangeShapeType="1"/>
            </p:cNvSpPr>
            <p:nvPr/>
          </p:nvSpPr>
          <p:spPr bwMode="auto">
            <a:xfrm flipH="1">
              <a:off x="4704" y="2736"/>
              <a:ext cx="144" cy="144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31" name="Line 689"/>
            <p:cNvSpPr>
              <a:spLocks noChangeShapeType="1"/>
            </p:cNvSpPr>
            <p:nvPr/>
          </p:nvSpPr>
          <p:spPr bwMode="auto">
            <a:xfrm flipH="1">
              <a:off x="4704" y="2880"/>
              <a:ext cx="192" cy="4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32" name="Line 690"/>
            <p:cNvSpPr>
              <a:spLocks noChangeShapeType="1"/>
            </p:cNvSpPr>
            <p:nvPr/>
          </p:nvSpPr>
          <p:spPr bwMode="auto">
            <a:xfrm>
              <a:off x="4656" y="2928"/>
              <a:ext cx="240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33" name="Line 691"/>
            <p:cNvSpPr>
              <a:spLocks noChangeShapeType="1"/>
            </p:cNvSpPr>
            <p:nvPr/>
          </p:nvSpPr>
          <p:spPr bwMode="auto">
            <a:xfrm>
              <a:off x="4656" y="2928"/>
              <a:ext cx="144" cy="144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34" name="Line 692"/>
            <p:cNvSpPr>
              <a:spLocks noChangeShapeType="1"/>
            </p:cNvSpPr>
            <p:nvPr/>
          </p:nvSpPr>
          <p:spPr bwMode="auto">
            <a:xfrm>
              <a:off x="4608" y="2928"/>
              <a:ext cx="192" cy="192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35" name="Line 693"/>
            <p:cNvSpPr>
              <a:spLocks noChangeShapeType="1"/>
            </p:cNvSpPr>
            <p:nvPr/>
          </p:nvSpPr>
          <p:spPr bwMode="auto">
            <a:xfrm>
              <a:off x="3888" y="3504"/>
              <a:ext cx="240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36" name="Line 694"/>
            <p:cNvSpPr>
              <a:spLocks noChangeShapeType="1"/>
            </p:cNvSpPr>
            <p:nvPr/>
          </p:nvSpPr>
          <p:spPr bwMode="auto">
            <a:xfrm>
              <a:off x="3936" y="3456"/>
              <a:ext cx="240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37" name="Line 695"/>
            <p:cNvSpPr>
              <a:spLocks noChangeShapeType="1"/>
            </p:cNvSpPr>
            <p:nvPr/>
          </p:nvSpPr>
          <p:spPr bwMode="auto">
            <a:xfrm>
              <a:off x="3936" y="3408"/>
              <a:ext cx="240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38" name="Line 696"/>
            <p:cNvSpPr>
              <a:spLocks noChangeShapeType="1"/>
            </p:cNvSpPr>
            <p:nvPr/>
          </p:nvSpPr>
          <p:spPr bwMode="auto">
            <a:xfrm>
              <a:off x="3984" y="3408"/>
              <a:ext cx="192" cy="4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39" name="Line 697"/>
            <p:cNvSpPr>
              <a:spLocks noChangeShapeType="1"/>
            </p:cNvSpPr>
            <p:nvPr/>
          </p:nvSpPr>
          <p:spPr bwMode="auto">
            <a:xfrm>
              <a:off x="3984" y="3360"/>
              <a:ext cx="192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40" name="Line 698"/>
            <p:cNvSpPr>
              <a:spLocks noChangeShapeType="1"/>
            </p:cNvSpPr>
            <p:nvPr/>
          </p:nvSpPr>
          <p:spPr bwMode="auto">
            <a:xfrm>
              <a:off x="3984" y="3360"/>
              <a:ext cx="192" cy="4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41" name="Line 699"/>
            <p:cNvSpPr>
              <a:spLocks noChangeShapeType="1"/>
            </p:cNvSpPr>
            <p:nvPr/>
          </p:nvSpPr>
          <p:spPr bwMode="auto">
            <a:xfrm>
              <a:off x="4032" y="3312"/>
              <a:ext cx="144" cy="4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42" name="Line 700"/>
            <p:cNvSpPr>
              <a:spLocks noChangeShapeType="1"/>
            </p:cNvSpPr>
            <p:nvPr/>
          </p:nvSpPr>
          <p:spPr bwMode="auto">
            <a:xfrm>
              <a:off x="4080" y="3312"/>
              <a:ext cx="144" cy="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43" name="Line 701"/>
            <p:cNvSpPr>
              <a:spLocks noChangeShapeType="1"/>
            </p:cNvSpPr>
            <p:nvPr/>
          </p:nvSpPr>
          <p:spPr bwMode="auto">
            <a:xfrm>
              <a:off x="4080" y="3264"/>
              <a:ext cx="144" cy="4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44" name="Line 702"/>
            <p:cNvSpPr>
              <a:spLocks noChangeShapeType="1"/>
            </p:cNvSpPr>
            <p:nvPr/>
          </p:nvSpPr>
          <p:spPr bwMode="auto">
            <a:xfrm>
              <a:off x="4032" y="3264"/>
              <a:ext cx="192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45" name="Line 703"/>
            <p:cNvSpPr>
              <a:spLocks noChangeShapeType="1"/>
            </p:cNvSpPr>
            <p:nvPr/>
          </p:nvSpPr>
          <p:spPr bwMode="auto">
            <a:xfrm>
              <a:off x="4080" y="3216"/>
              <a:ext cx="192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46" name="Line 704"/>
            <p:cNvSpPr>
              <a:spLocks noChangeShapeType="1"/>
            </p:cNvSpPr>
            <p:nvPr/>
          </p:nvSpPr>
          <p:spPr bwMode="auto">
            <a:xfrm>
              <a:off x="4128" y="3168"/>
              <a:ext cx="144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47" name="Line 705"/>
            <p:cNvSpPr>
              <a:spLocks noChangeShapeType="1"/>
            </p:cNvSpPr>
            <p:nvPr/>
          </p:nvSpPr>
          <p:spPr bwMode="auto">
            <a:xfrm>
              <a:off x="4176" y="3120"/>
              <a:ext cx="96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48" name="Line 706"/>
            <p:cNvSpPr>
              <a:spLocks noChangeShapeType="1"/>
            </p:cNvSpPr>
            <p:nvPr/>
          </p:nvSpPr>
          <p:spPr bwMode="auto">
            <a:xfrm>
              <a:off x="4224" y="3120"/>
              <a:ext cx="144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49" name="Line 707"/>
            <p:cNvSpPr>
              <a:spLocks noChangeShapeType="1"/>
            </p:cNvSpPr>
            <p:nvPr/>
          </p:nvSpPr>
          <p:spPr bwMode="auto">
            <a:xfrm>
              <a:off x="4272" y="3120"/>
              <a:ext cx="96" cy="4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50" name="Line 708"/>
            <p:cNvSpPr>
              <a:spLocks noChangeShapeType="1"/>
            </p:cNvSpPr>
            <p:nvPr/>
          </p:nvSpPr>
          <p:spPr bwMode="auto">
            <a:xfrm>
              <a:off x="4224" y="3120"/>
              <a:ext cx="96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51" name="Line 709"/>
            <p:cNvSpPr>
              <a:spLocks noChangeShapeType="1"/>
            </p:cNvSpPr>
            <p:nvPr/>
          </p:nvSpPr>
          <p:spPr bwMode="auto">
            <a:xfrm>
              <a:off x="4176" y="3168"/>
              <a:ext cx="144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52" name="Line 710"/>
            <p:cNvSpPr>
              <a:spLocks noChangeShapeType="1"/>
            </p:cNvSpPr>
            <p:nvPr/>
          </p:nvSpPr>
          <p:spPr bwMode="auto">
            <a:xfrm>
              <a:off x="4128" y="3216"/>
              <a:ext cx="96" cy="4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53" name="Line 711"/>
            <p:cNvSpPr>
              <a:spLocks noChangeShapeType="1"/>
            </p:cNvSpPr>
            <p:nvPr/>
          </p:nvSpPr>
          <p:spPr bwMode="auto">
            <a:xfrm>
              <a:off x="4320" y="3072"/>
              <a:ext cx="96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54" name="Line 712"/>
            <p:cNvSpPr>
              <a:spLocks noChangeShapeType="1"/>
            </p:cNvSpPr>
            <p:nvPr/>
          </p:nvSpPr>
          <p:spPr bwMode="auto">
            <a:xfrm>
              <a:off x="4272" y="3120"/>
              <a:ext cx="144" cy="4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55" name="Line 713"/>
            <p:cNvSpPr>
              <a:spLocks noChangeShapeType="1"/>
            </p:cNvSpPr>
            <p:nvPr/>
          </p:nvSpPr>
          <p:spPr bwMode="auto">
            <a:xfrm>
              <a:off x="4368" y="3072"/>
              <a:ext cx="96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56" name="Line 714"/>
            <p:cNvSpPr>
              <a:spLocks noChangeShapeType="1"/>
            </p:cNvSpPr>
            <p:nvPr/>
          </p:nvSpPr>
          <p:spPr bwMode="auto">
            <a:xfrm>
              <a:off x="4416" y="3072"/>
              <a:ext cx="96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57" name="Line 715"/>
            <p:cNvSpPr>
              <a:spLocks noChangeShapeType="1"/>
            </p:cNvSpPr>
            <p:nvPr/>
          </p:nvSpPr>
          <p:spPr bwMode="auto">
            <a:xfrm>
              <a:off x="4416" y="3024"/>
              <a:ext cx="144" cy="144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58" name="Line 716"/>
            <p:cNvSpPr>
              <a:spLocks noChangeShapeType="1"/>
            </p:cNvSpPr>
            <p:nvPr/>
          </p:nvSpPr>
          <p:spPr bwMode="auto">
            <a:xfrm>
              <a:off x="4464" y="3024"/>
              <a:ext cx="96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59" name="Line 717"/>
            <p:cNvSpPr>
              <a:spLocks noChangeShapeType="1"/>
            </p:cNvSpPr>
            <p:nvPr/>
          </p:nvSpPr>
          <p:spPr bwMode="auto">
            <a:xfrm>
              <a:off x="4512" y="2976"/>
              <a:ext cx="96" cy="144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60" name="Line 718"/>
            <p:cNvSpPr>
              <a:spLocks noChangeShapeType="1"/>
            </p:cNvSpPr>
            <p:nvPr/>
          </p:nvSpPr>
          <p:spPr bwMode="auto">
            <a:xfrm>
              <a:off x="4560" y="2976"/>
              <a:ext cx="96" cy="144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61" name="Line 719"/>
            <p:cNvSpPr>
              <a:spLocks noChangeShapeType="1"/>
            </p:cNvSpPr>
            <p:nvPr/>
          </p:nvSpPr>
          <p:spPr bwMode="auto">
            <a:xfrm>
              <a:off x="4608" y="2976"/>
              <a:ext cx="96" cy="144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62" name="Line 720"/>
            <p:cNvSpPr>
              <a:spLocks noChangeShapeType="1"/>
            </p:cNvSpPr>
            <p:nvPr/>
          </p:nvSpPr>
          <p:spPr bwMode="auto">
            <a:xfrm>
              <a:off x="4608" y="2928"/>
              <a:ext cx="144" cy="192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63" name="Line 721"/>
            <p:cNvSpPr>
              <a:spLocks noChangeShapeType="1"/>
            </p:cNvSpPr>
            <p:nvPr/>
          </p:nvSpPr>
          <p:spPr bwMode="auto">
            <a:xfrm>
              <a:off x="4656" y="2928"/>
              <a:ext cx="192" cy="144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64" name="Line 722"/>
            <p:cNvSpPr>
              <a:spLocks noChangeShapeType="1"/>
            </p:cNvSpPr>
            <p:nvPr/>
          </p:nvSpPr>
          <p:spPr bwMode="auto">
            <a:xfrm flipH="1" flipV="1">
              <a:off x="4704" y="2928"/>
              <a:ext cx="192" cy="48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65" name="Line 723"/>
            <p:cNvSpPr>
              <a:spLocks noChangeShapeType="1"/>
            </p:cNvSpPr>
            <p:nvPr/>
          </p:nvSpPr>
          <p:spPr bwMode="auto">
            <a:xfrm flipH="1">
              <a:off x="4704" y="2784"/>
              <a:ext cx="144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66" name="Line 724"/>
            <p:cNvSpPr>
              <a:spLocks noChangeShapeType="1"/>
            </p:cNvSpPr>
            <p:nvPr/>
          </p:nvSpPr>
          <p:spPr bwMode="auto">
            <a:xfrm flipH="1">
              <a:off x="4704" y="2736"/>
              <a:ext cx="48" cy="144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67" name="Line 725"/>
            <p:cNvSpPr>
              <a:spLocks noChangeShapeType="1"/>
            </p:cNvSpPr>
            <p:nvPr/>
          </p:nvSpPr>
          <p:spPr bwMode="auto">
            <a:xfrm>
              <a:off x="4464" y="2832"/>
              <a:ext cx="0" cy="192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68" name="Line 726"/>
            <p:cNvSpPr>
              <a:spLocks noChangeShapeType="1"/>
            </p:cNvSpPr>
            <p:nvPr/>
          </p:nvSpPr>
          <p:spPr bwMode="auto">
            <a:xfrm>
              <a:off x="3696" y="3360"/>
              <a:ext cx="144" cy="192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69" name="Line 727"/>
            <p:cNvSpPr>
              <a:spLocks noChangeShapeType="1"/>
            </p:cNvSpPr>
            <p:nvPr/>
          </p:nvSpPr>
          <p:spPr bwMode="auto">
            <a:xfrm>
              <a:off x="3648" y="3408"/>
              <a:ext cx="144" cy="240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70" name="Line 728"/>
            <p:cNvSpPr>
              <a:spLocks noChangeShapeType="1"/>
            </p:cNvSpPr>
            <p:nvPr/>
          </p:nvSpPr>
          <p:spPr bwMode="auto">
            <a:xfrm>
              <a:off x="3888" y="3552"/>
              <a:ext cx="192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71" name="Line 729"/>
            <p:cNvSpPr>
              <a:spLocks noChangeShapeType="1"/>
            </p:cNvSpPr>
            <p:nvPr/>
          </p:nvSpPr>
          <p:spPr bwMode="auto">
            <a:xfrm>
              <a:off x="3840" y="3600"/>
              <a:ext cx="144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72" name="Line 730"/>
            <p:cNvSpPr>
              <a:spLocks noChangeShapeType="1"/>
            </p:cNvSpPr>
            <p:nvPr/>
          </p:nvSpPr>
          <p:spPr bwMode="auto">
            <a:xfrm>
              <a:off x="3840" y="3600"/>
              <a:ext cx="240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73" name="Line 731"/>
            <p:cNvSpPr>
              <a:spLocks noChangeShapeType="1"/>
            </p:cNvSpPr>
            <p:nvPr/>
          </p:nvSpPr>
          <p:spPr bwMode="auto">
            <a:xfrm>
              <a:off x="3696" y="3504"/>
              <a:ext cx="96" cy="96"/>
            </a:xfrm>
            <a:prstGeom prst="line">
              <a:avLst/>
            </a:prstGeom>
            <a:noFill/>
            <a:ln w="127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218" name="Group 732"/>
          <p:cNvGrpSpPr>
            <a:grpSpLocks/>
          </p:cNvGrpSpPr>
          <p:nvPr/>
        </p:nvGrpSpPr>
        <p:grpSpPr bwMode="auto">
          <a:xfrm rot="7273051" flipH="1" flipV="1">
            <a:off x="6074568" y="1774032"/>
            <a:ext cx="525463" cy="635000"/>
            <a:chOff x="3792" y="2640"/>
            <a:chExt cx="384" cy="480"/>
          </a:xfrm>
        </p:grpSpPr>
        <p:sp>
          <p:nvSpPr>
            <p:cNvPr id="9575" name="Freeform 733"/>
            <p:cNvSpPr>
              <a:spLocks/>
            </p:cNvSpPr>
            <p:nvPr/>
          </p:nvSpPr>
          <p:spPr bwMode="auto">
            <a:xfrm>
              <a:off x="3792" y="2784"/>
              <a:ext cx="288" cy="336"/>
            </a:xfrm>
            <a:custGeom>
              <a:avLst/>
              <a:gdLst>
                <a:gd name="T0" fmla="*/ 0 w 480"/>
                <a:gd name="T1" fmla="*/ 432 h 432"/>
                <a:gd name="T2" fmla="*/ 192 w 480"/>
                <a:gd name="T3" fmla="*/ 144 h 432"/>
                <a:gd name="T4" fmla="*/ 480 w 480"/>
                <a:gd name="T5" fmla="*/ 0 h 432"/>
                <a:gd name="T6" fmla="*/ 0 60000 65536"/>
                <a:gd name="T7" fmla="*/ 0 60000 65536"/>
                <a:gd name="T8" fmla="*/ 0 60000 65536"/>
                <a:gd name="T9" fmla="*/ 0 w 480"/>
                <a:gd name="T10" fmla="*/ 0 h 432"/>
                <a:gd name="T11" fmla="*/ 480 w 480"/>
                <a:gd name="T12" fmla="*/ 432 h 4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432">
                  <a:moveTo>
                    <a:pt x="0" y="432"/>
                  </a:moveTo>
                  <a:lnTo>
                    <a:pt x="192" y="144"/>
                  </a:lnTo>
                  <a:lnTo>
                    <a:pt x="480" y="0"/>
                  </a:lnTo>
                </a:path>
              </a:pathLst>
            </a:custGeom>
            <a:noFill/>
            <a:ln w="12700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219" name="Group 734"/>
            <p:cNvGrpSpPr>
              <a:grpSpLocks/>
            </p:cNvGrpSpPr>
            <p:nvPr/>
          </p:nvGrpSpPr>
          <p:grpSpPr bwMode="auto">
            <a:xfrm>
              <a:off x="3792" y="2640"/>
              <a:ext cx="384" cy="384"/>
              <a:chOff x="3792" y="2640"/>
              <a:chExt cx="576" cy="432"/>
            </a:xfrm>
          </p:grpSpPr>
          <p:sp>
            <p:nvSpPr>
              <p:cNvPr id="9577" name="Line 735"/>
              <p:cNvSpPr>
                <a:spLocks noChangeShapeType="1"/>
              </p:cNvSpPr>
              <p:nvPr/>
            </p:nvSpPr>
            <p:spPr bwMode="auto">
              <a:xfrm>
                <a:off x="4128" y="2688"/>
                <a:ext cx="0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78" name="Line 736"/>
              <p:cNvSpPr>
                <a:spLocks noChangeShapeType="1"/>
              </p:cNvSpPr>
              <p:nvPr/>
            </p:nvSpPr>
            <p:spPr bwMode="auto">
              <a:xfrm>
                <a:off x="4032" y="2688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79" name="Line 737"/>
              <p:cNvSpPr>
                <a:spLocks noChangeShapeType="1"/>
              </p:cNvSpPr>
              <p:nvPr/>
            </p:nvSpPr>
            <p:spPr bwMode="auto">
              <a:xfrm>
                <a:off x="3936" y="2736"/>
                <a:ext cx="240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80" name="Line 738"/>
              <p:cNvSpPr>
                <a:spLocks noChangeShapeType="1"/>
              </p:cNvSpPr>
              <p:nvPr/>
            </p:nvSpPr>
            <p:spPr bwMode="auto">
              <a:xfrm flipH="1">
                <a:off x="4128" y="2688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81" name="Line 739"/>
              <p:cNvSpPr>
                <a:spLocks noChangeShapeType="1"/>
              </p:cNvSpPr>
              <p:nvPr/>
            </p:nvSpPr>
            <p:spPr bwMode="auto">
              <a:xfrm flipH="1">
                <a:off x="4128" y="2688"/>
                <a:ext cx="192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82" name="Line 740"/>
              <p:cNvSpPr>
                <a:spLocks noChangeShapeType="1"/>
              </p:cNvSpPr>
              <p:nvPr/>
            </p:nvSpPr>
            <p:spPr bwMode="auto">
              <a:xfrm flipH="1">
                <a:off x="4176" y="2784"/>
                <a:ext cx="192" cy="96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83" name="Line 741"/>
              <p:cNvSpPr>
                <a:spLocks noChangeShapeType="1"/>
              </p:cNvSpPr>
              <p:nvPr/>
            </p:nvSpPr>
            <p:spPr bwMode="auto">
              <a:xfrm>
                <a:off x="4176" y="2880"/>
                <a:ext cx="144" cy="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84" name="Line 742"/>
              <p:cNvSpPr>
                <a:spLocks noChangeShapeType="1"/>
              </p:cNvSpPr>
              <p:nvPr/>
            </p:nvSpPr>
            <p:spPr bwMode="auto">
              <a:xfrm>
                <a:off x="4128" y="2880"/>
                <a:ext cx="192" cy="48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85" name="Line 743"/>
              <p:cNvSpPr>
                <a:spLocks noChangeShapeType="1"/>
              </p:cNvSpPr>
              <p:nvPr/>
            </p:nvSpPr>
            <p:spPr bwMode="auto">
              <a:xfrm>
                <a:off x="4128" y="2880"/>
                <a:ext cx="192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86" name="Line 744"/>
              <p:cNvSpPr>
                <a:spLocks noChangeShapeType="1"/>
              </p:cNvSpPr>
              <p:nvPr/>
            </p:nvSpPr>
            <p:spPr bwMode="auto">
              <a:xfrm>
                <a:off x="4128" y="2832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87" name="Line 745"/>
              <p:cNvSpPr>
                <a:spLocks noChangeShapeType="1"/>
              </p:cNvSpPr>
              <p:nvPr/>
            </p:nvSpPr>
            <p:spPr bwMode="auto">
              <a:xfrm>
                <a:off x="4128" y="2928"/>
                <a:ext cx="0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88" name="Line 746"/>
              <p:cNvSpPr>
                <a:spLocks noChangeShapeType="1"/>
              </p:cNvSpPr>
              <p:nvPr/>
            </p:nvSpPr>
            <p:spPr bwMode="auto">
              <a:xfrm flipH="1">
                <a:off x="4032" y="2880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89" name="Line 747"/>
              <p:cNvSpPr>
                <a:spLocks noChangeShapeType="1"/>
              </p:cNvSpPr>
              <p:nvPr/>
            </p:nvSpPr>
            <p:spPr bwMode="auto">
              <a:xfrm flipH="1" flipV="1">
                <a:off x="3888" y="2832"/>
                <a:ext cx="192" cy="48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90" name="Line 748"/>
              <p:cNvSpPr>
                <a:spLocks noChangeShapeType="1"/>
              </p:cNvSpPr>
              <p:nvPr/>
            </p:nvSpPr>
            <p:spPr bwMode="auto">
              <a:xfrm flipH="1">
                <a:off x="3792" y="2880"/>
                <a:ext cx="240" cy="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91" name="Line 749"/>
              <p:cNvSpPr>
                <a:spLocks noChangeShapeType="1"/>
              </p:cNvSpPr>
              <p:nvPr/>
            </p:nvSpPr>
            <p:spPr bwMode="auto">
              <a:xfrm flipH="1">
                <a:off x="3984" y="2928"/>
                <a:ext cx="48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92" name="Line 750"/>
              <p:cNvSpPr>
                <a:spLocks noChangeShapeType="1"/>
              </p:cNvSpPr>
              <p:nvPr/>
            </p:nvSpPr>
            <p:spPr bwMode="auto">
              <a:xfrm>
                <a:off x="3984" y="2688"/>
                <a:ext cx="96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93" name="Line 751"/>
              <p:cNvSpPr>
                <a:spLocks noChangeShapeType="1"/>
              </p:cNvSpPr>
              <p:nvPr/>
            </p:nvSpPr>
            <p:spPr bwMode="auto">
              <a:xfrm>
                <a:off x="4080" y="2640"/>
                <a:ext cx="48" cy="24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94" name="Line 752"/>
              <p:cNvSpPr>
                <a:spLocks noChangeShapeType="1"/>
              </p:cNvSpPr>
              <p:nvPr/>
            </p:nvSpPr>
            <p:spPr bwMode="auto">
              <a:xfrm flipH="1">
                <a:off x="4128" y="2688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95" name="Line 753"/>
              <p:cNvSpPr>
                <a:spLocks noChangeShapeType="1"/>
              </p:cNvSpPr>
              <p:nvPr/>
            </p:nvSpPr>
            <p:spPr bwMode="auto">
              <a:xfrm flipH="1">
                <a:off x="4176" y="2736"/>
                <a:ext cx="192" cy="96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96" name="Line 754"/>
              <p:cNvSpPr>
                <a:spLocks noChangeShapeType="1"/>
              </p:cNvSpPr>
              <p:nvPr/>
            </p:nvSpPr>
            <p:spPr bwMode="auto">
              <a:xfrm flipH="1">
                <a:off x="4128" y="2880"/>
                <a:ext cx="240" cy="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97" name="Line 755"/>
              <p:cNvSpPr>
                <a:spLocks noChangeShapeType="1"/>
              </p:cNvSpPr>
              <p:nvPr/>
            </p:nvSpPr>
            <p:spPr bwMode="auto">
              <a:xfrm>
                <a:off x="4128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98" name="Line 756"/>
              <p:cNvSpPr>
                <a:spLocks noChangeShapeType="1"/>
              </p:cNvSpPr>
              <p:nvPr/>
            </p:nvSpPr>
            <p:spPr bwMode="auto">
              <a:xfrm flipH="1">
                <a:off x="4080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99" name="Line 757"/>
              <p:cNvSpPr>
                <a:spLocks noChangeShapeType="1"/>
              </p:cNvSpPr>
              <p:nvPr/>
            </p:nvSpPr>
            <p:spPr bwMode="auto">
              <a:xfrm flipH="1">
                <a:off x="3840" y="2880"/>
                <a:ext cx="240" cy="48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00" name="Line 758"/>
              <p:cNvSpPr>
                <a:spLocks noChangeShapeType="1"/>
              </p:cNvSpPr>
              <p:nvPr/>
            </p:nvSpPr>
            <p:spPr bwMode="auto">
              <a:xfrm>
                <a:off x="3888" y="2784"/>
                <a:ext cx="240" cy="96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01" name="Line 759"/>
              <p:cNvSpPr>
                <a:spLocks noChangeShapeType="1"/>
              </p:cNvSpPr>
              <p:nvPr/>
            </p:nvSpPr>
            <p:spPr bwMode="auto">
              <a:xfrm flipV="1">
                <a:off x="3936" y="2880"/>
                <a:ext cx="192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9220" name="Group 760"/>
          <p:cNvGrpSpPr>
            <a:grpSpLocks/>
          </p:cNvGrpSpPr>
          <p:nvPr/>
        </p:nvGrpSpPr>
        <p:grpSpPr bwMode="auto">
          <a:xfrm rot="-9414676">
            <a:off x="5727700" y="960438"/>
            <a:ext cx="382588" cy="458787"/>
            <a:chOff x="3792" y="2640"/>
            <a:chExt cx="384" cy="480"/>
          </a:xfrm>
        </p:grpSpPr>
        <p:sp>
          <p:nvSpPr>
            <p:cNvPr id="9548" name="Freeform 761"/>
            <p:cNvSpPr>
              <a:spLocks/>
            </p:cNvSpPr>
            <p:nvPr/>
          </p:nvSpPr>
          <p:spPr bwMode="auto">
            <a:xfrm>
              <a:off x="3792" y="2784"/>
              <a:ext cx="288" cy="336"/>
            </a:xfrm>
            <a:custGeom>
              <a:avLst/>
              <a:gdLst>
                <a:gd name="T0" fmla="*/ 0 w 480"/>
                <a:gd name="T1" fmla="*/ 432 h 432"/>
                <a:gd name="T2" fmla="*/ 192 w 480"/>
                <a:gd name="T3" fmla="*/ 144 h 432"/>
                <a:gd name="T4" fmla="*/ 480 w 480"/>
                <a:gd name="T5" fmla="*/ 0 h 432"/>
                <a:gd name="T6" fmla="*/ 0 60000 65536"/>
                <a:gd name="T7" fmla="*/ 0 60000 65536"/>
                <a:gd name="T8" fmla="*/ 0 60000 65536"/>
                <a:gd name="T9" fmla="*/ 0 w 480"/>
                <a:gd name="T10" fmla="*/ 0 h 432"/>
                <a:gd name="T11" fmla="*/ 480 w 480"/>
                <a:gd name="T12" fmla="*/ 432 h 4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432">
                  <a:moveTo>
                    <a:pt x="0" y="432"/>
                  </a:moveTo>
                  <a:lnTo>
                    <a:pt x="192" y="144"/>
                  </a:lnTo>
                  <a:lnTo>
                    <a:pt x="480" y="0"/>
                  </a:lnTo>
                </a:path>
              </a:pathLst>
            </a:custGeom>
            <a:noFill/>
            <a:ln w="12700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221" name="Group 762"/>
            <p:cNvGrpSpPr>
              <a:grpSpLocks/>
            </p:cNvGrpSpPr>
            <p:nvPr/>
          </p:nvGrpSpPr>
          <p:grpSpPr bwMode="auto">
            <a:xfrm>
              <a:off x="3792" y="2640"/>
              <a:ext cx="384" cy="384"/>
              <a:chOff x="3792" y="2640"/>
              <a:chExt cx="576" cy="432"/>
            </a:xfrm>
          </p:grpSpPr>
          <p:sp>
            <p:nvSpPr>
              <p:cNvPr id="9550" name="Line 763"/>
              <p:cNvSpPr>
                <a:spLocks noChangeShapeType="1"/>
              </p:cNvSpPr>
              <p:nvPr/>
            </p:nvSpPr>
            <p:spPr bwMode="auto">
              <a:xfrm>
                <a:off x="4128" y="2688"/>
                <a:ext cx="0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51" name="Line 764"/>
              <p:cNvSpPr>
                <a:spLocks noChangeShapeType="1"/>
              </p:cNvSpPr>
              <p:nvPr/>
            </p:nvSpPr>
            <p:spPr bwMode="auto">
              <a:xfrm>
                <a:off x="4032" y="2688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52" name="Line 765"/>
              <p:cNvSpPr>
                <a:spLocks noChangeShapeType="1"/>
              </p:cNvSpPr>
              <p:nvPr/>
            </p:nvSpPr>
            <p:spPr bwMode="auto">
              <a:xfrm>
                <a:off x="3936" y="2736"/>
                <a:ext cx="240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53" name="Line 766"/>
              <p:cNvSpPr>
                <a:spLocks noChangeShapeType="1"/>
              </p:cNvSpPr>
              <p:nvPr/>
            </p:nvSpPr>
            <p:spPr bwMode="auto">
              <a:xfrm flipH="1">
                <a:off x="4128" y="2688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54" name="Line 767"/>
              <p:cNvSpPr>
                <a:spLocks noChangeShapeType="1"/>
              </p:cNvSpPr>
              <p:nvPr/>
            </p:nvSpPr>
            <p:spPr bwMode="auto">
              <a:xfrm flipH="1">
                <a:off x="4128" y="2688"/>
                <a:ext cx="192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55" name="Line 768"/>
              <p:cNvSpPr>
                <a:spLocks noChangeShapeType="1"/>
              </p:cNvSpPr>
              <p:nvPr/>
            </p:nvSpPr>
            <p:spPr bwMode="auto">
              <a:xfrm flipH="1">
                <a:off x="4176" y="2784"/>
                <a:ext cx="192" cy="96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56" name="Line 769"/>
              <p:cNvSpPr>
                <a:spLocks noChangeShapeType="1"/>
              </p:cNvSpPr>
              <p:nvPr/>
            </p:nvSpPr>
            <p:spPr bwMode="auto">
              <a:xfrm>
                <a:off x="4176" y="2880"/>
                <a:ext cx="144" cy="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57" name="Line 770"/>
              <p:cNvSpPr>
                <a:spLocks noChangeShapeType="1"/>
              </p:cNvSpPr>
              <p:nvPr/>
            </p:nvSpPr>
            <p:spPr bwMode="auto">
              <a:xfrm>
                <a:off x="4128" y="2880"/>
                <a:ext cx="192" cy="48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58" name="Line 771"/>
              <p:cNvSpPr>
                <a:spLocks noChangeShapeType="1"/>
              </p:cNvSpPr>
              <p:nvPr/>
            </p:nvSpPr>
            <p:spPr bwMode="auto">
              <a:xfrm>
                <a:off x="4128" y="2880"/>
                <a:ext cx="192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59" name="Line 772"/>
              <p:cNvSpPr>
                <a:spLocks noChangeShapeType="1"/>
              </p:cNvSpPr>
              <p:nvPr/>
            </p:nvSpPr>
            <p:spPr bwMode="auto">
              <a:xfrm>
                <a:off x="4128" y="2832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60" name="Line 773"/>
              <p:cNvSpPr>
                <a:spLocks noChangeShapeType="1"/>
              </p:cNvSpPr>
              <p:nvPr/>
            </p:nvSpPr>
            <p:spPr bwMode="auto">
              <a:xfrm>
                <a:off x="4128" y="2928"/>
                <a:ext cx="0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61" name="Line 774"/>
              <p:cNvSpPr>
                <a:spLocks noChangeShapeType="1"/>
              </p:cNvSpPr>
              <p:nvPr/>
            </p:nvSpPr>
            <p:spPr bwMode="auto">
              <a:xfrm flipH="1">
                <a:off x="4032" y="2880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62" name="Line 775"/>
              <p:cNvSpPr>
                <a:spLocks noChangeShapeType="1"/>
              </p:cNvSpPr>
              <p:nvPr/>
            </p:nvSpPr>
            <p:spPr bwMode="auto">
              <a:xfrm flipH="1" flipV="1">
                <a:off x="3888" y="2832"/>
                <a:ext cx="192" cy="48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63" name="Line 776"/>
              <p:cNvSpPr>
                <a:spLocks noChangeShapeType="1"/>
              </p:cNvSpPr>
              <p:nvPr/>
            </p:nvSpPr>
            <p:spPr bwMode="auto">
              <a:xfrm flipH="1">
                <a:off x="3792" y="2880"/>
                <a:ext cx="240" cy="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64" name="Line 777"/>
              <p:cNvSpPr>
                <a:spLocks noChangeShapeType="1"/>
              </p:cNvSpPr>
              <p:nvPr/>
            </p:nvSpPr>
            <p:spPr bwMode="auto">
              <a:xfrm flipH="1">
                <a:off x="3984" y="2928"/>
                <a:ext cx="48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65" name="Line 778"/>
              <p:cNvSpPr>
                <a:spLocks noChangeShapeType="1"/>
              </p:cNvSpPr>
              <p:nvPr/>
            </p:nvSpPr>
            <p:spPr bwMode="auto">
              <a:xfrm>
                <a:off x="3984" y="2688"/>
                <a:ext cx="96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66" name="Line 779"/>
              <p:cNvSpPr>
                <a:spLocks noChangeShapeType="1"/>
              </p:cNvSpPr>
              <p:nvPr/>
            </p:nvSpPr>
            <p:spPr bwMode="auto">
              <a:xfrm>
                <a:off x="4080" y="2640"/>
                <a:ext cx="48" cy="24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67" name="Line 780"/>
              <p:cNvSpPr>
                <a:spLocks noChangeShapeType="1"/>
              </p:cNvSpPr>
              <p:nvPr/>
            </p:nvSpPr>
            <p:spPr bwMode="auto">
              <a:xfrm flipH="1">
                <a:off x="4128" y="2688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68" name="Line 781"/>
              <p:cNvSpPr>
                <a:spLocks noChangeShapeType="1"/>
              </p:cNvSpPr>
              <p:nvPr/>
            </p:nvSpPr>
            <p:spPr bwMode="auto">
              <a:xfrm flipH="1">
                <a:off x="4176" y="2736"/>
                <a:ext cx="192" cy="96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69" name="Line 782"/>
              <p:cNvSpPr>
                <a:spLocks noChangeShapeType="1"/>
              </p:cNvSpPr>
              <p:nvPr/>
            </p:nvSpPr>
            <p:spPr bwMode="auto">
              <a:xfrm flipH="1">
                <a:off x="4128" y="2880"/>
                <a:ext cx="240" cy="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70" name="Line 783"/>
              <p:cNvSpPr>
                <a:spLocks noChangeShapeType="1"/>
              </p:cNvSpPr>
              <p:nvPr/>
            </p:nvSpPr>
            <p:spPr bwMode="auto">
              <a:xfrm>
                <a:off x="4128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71" name="Line 784"/>
              <p:cNvSpPr>
                <a:spLocks noChangeShapeType="1"/>
              </p:cNvSpPr>
              <p:nvPr/>
            </p:nvSpPr>
            <p:spPr bwMode="auto">
              <a:xfrm flipH="1">
                <a:off x="4080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72" name="Line 785"/>
              <p:cNvSpPr>
                <a:spLocks noChangeShapeType="1"/>
              </p:cNvSpPr>
              <p:nvPr/>
            </p:nvSpPr>
            <p:spPr bwMode="auto">
              <a:xfrm flipH="1">
                <a:off x="3840" y="2880"/>
                <a:ext cx="240" cy="48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73" name="Line 786"/>
              <p:cNvSpPr>
                <a:spLocks noChangeShapeType="1"/>
              </p:cNvSpPr>
              <p:nvPr/>
            </p:nvSpPr>
            <p:spPr bwMode="auto">
              <a:xfrm>
                <a:off x="3888" y="2784"/>
                <a:ext cx="240" cy="96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74" name="Line 787"/>
              <p:cNvSpPr>
                <a:spLocks noChangeShapeType="1"/>
              </p:cNvSpPr>
              <p:nvPr/>
            </p:nvSpPr>
            <p:spPr bwMode="auto">
              <a:xfrm flipV="1">
                <a:off x="3936" y="2880"/>
                <a:ext cx="192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9229" name="Group 788"/>
          <p:cNvGrpSpPr>
            <a:grpSpLocks/>
          </p:cNvGrpSpPr>
          <p:nvPr/>
        </p:nvGrpSpPr>
        <p:grpSpPr bwMode="auto">
          <a:xfrm rot="-10478882">
            <a:off x="5278438" y="239713"/>
            <a:ext cx="382587" cy="458787"/>
            <a:chOff x="3792" y="2640"/>
            <a:chExt cx="384" cy="480"/>
          </a:xfrm>
        </p:grpSpPr>
        <p:sp>
          <p:nvSpPr>
            <p:cNvPr id="9521" name="Freeform 789"/>
            <p:cNvSpPr>
              <a:spLocks/>
            </p:cNvSpPr>
            <p:nvPr/>
          </p:nvSpPr>
          <p:spPr bwMode="auto">
            <a:xfrm>
              <a:off x="3792" y="2784"/>
              <a:ext cx="288" cy="336"/>
            </a:xfrm>
            <a:custGeom>
              <a:avLst/>
              <a:gdLst>
                <a:gd name="T0" fmla="*/ 0 w 480"/>
                <a:gd name="T1" fmla="*/ 432 h 432"/>
                <a:gd name="T2" fmla="*/ 192 w 480"/>
                <a:gd name="T3" fmla="*/ 144 h 432"/>
                <a:gd name="T4" fmla="*/ 480 w 480"/>
                <a:gd name="T5" fmla="*/ 0 h 432"/>
                <a:gd name="T6" fmla="*/ 0 60000 65536"/>
                <a:gd name="T7" fmla="*/ 0 60000 65536"/>
                <a:gd name="T8" fmla="*/ 0 60000 65536"/>
                <a:gd name="T9" fmla="*/ 0 w 480"/>
                <a:gd name="T10" fmla="*/ 0 h 432"/>
                <a:gd name="T11" fmla="*/ 480 w 480"/>
                <a:gd name="T12" fmla="*/ 432 h 4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432">
                  <a:moveTo>
                    <a:pt x="0" y="432"/>
                  </a:moveTo>
                  <a:lnTo>
                    <a:pt x="192" y="144"/>
                  </a:lnTo>
                  <a:lnTo>
                    <a:pt x="480" y="0"/>
                  </a:lnTo>
                </a:path>
              </a:pathLst>
            </a:custGeom>
            <a:noFill/>
            <a:ln w="12700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231" name="Group 790"/>
            <p:cNvGrpSpPr>
              <a:grpSpLocks/>
            </p:cNvGrpSpPr>
            <p:nvPr/>
          </p:nvGrpSpPr>
          <p:grpSpPr bwMode="auto">
            <a:xfrm>
              <a:off x="3792" y="2640"/>
              <a:ext cx="384" cy="384"/>
              <a:chOff x="3792" y="2640"/>
              <a:chExt cx="576" cy="432"/>
            </a:xfrm>
          </p:grpSpPr>
          <p:sp>
            <p:nvSpPr>
              <p:cNvPr id="9523" name="Line 791"/>
              <p:cNvSpPr>
                <a:spLocks noChangeShapeType="1"/>
              </p:cNvSpPr>
              <p:nvPr/>
            </p:nvSpPr>
            <p:spPr bwMode="auto">
              <a:xfrm>
                <a:off x="4128" y="2688"/>
                <a:ext cx="0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24" name="Line 792"/>
              <p:cNvSpPr>
                <a:spLocks noChangeShapeType="1"/>
              </p:cNvSpPr>
              <p:nvPr/>
            </p:nvSpPr>
            <p:spPr bwMode="auto">
              <a:xfrm>
                <a:off x="4032" y="2688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25" name="Line 793"/>
              <p:cNvSpPr>
                <a:spLocks noChangeShapeType="1"/>
              </p:cNvSpPr>
              <p:nvPr/>
            </p:nvSpPr>
            <p:spPr bwMode="auto">
              <a:xfrm>
                <a:off x="3936" y="2736"/>
                <a:ext cx="240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26" name="Line 794"/>
              <p:cNvSpPr>
                <a:spLocks noChangeShapeType="1"/>
              </p:cNvSpPr>
              <p:nvPr/>
            </p:nvSpPr>
            <p:spPr bwMode="auto">
              <a:xfrm flipH="1">
                <a:off x="4128" y="2688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27" name="Line 795"/>
              <p:cNvSpPr>
                <a:spLocks noChangeShapeType="1"/>
              </p:cNvSpPr>
              <p:nvPr/>
            </p:nvSpPr>
            <p:spPr bwMode="auto">
              <a:xfrm flipH="1">
                <a:off x="4128" y="2688"/>
                <a:ext cx="192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28" name="Line 796"/>
              <p:cNvSpPr>
                <a:spLocks noChangeShapeType="1"/>
              </p:cNvSpPr>
              <p:nvPr/>
            </p:nvSpPr>
            <p:spPr bwMode="auto">
              <a:xfrm flipH="1">
                <a:off x="4176" y="2784"/>
                <a:ext cx="192" cy="96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29" name="Line 797"/>
              <p:cNvSpPr>
                <a:spLocks noChangeShapeType="1"/>
              </p:cNvSpPr>
              <p:nvPr/>
            </p:nvSpPr>
            <p:spPr bwMode="auto">
              <a:xfrm>
                <a:off x="4176" y="2880"/>
                <a:ext cx="144" cy="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30" name="Line 798"/>
              <p:cNvSpPr>
                <a:spLocks noChangeShapeType="1"/>
              </p:cNvSpPr>
              <p:nvPr/>
            </p:nvSpPr>
            <p:spPr bwMode="auto">
              <a:xfrm>
                <a:off x="4128" y="2880"/>
                <a:ext cx="192" cy="48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31" name="Line 799"/>
              <p:cNvSpPr>
                <a:spLocks noChangeShapeType="1"/>
              </p:cNvSpPr>
              <p:nvPr/>
            </p:nvSpPr>
            <p:spPr bwMode="auto">
              <a:xfrm>
                <a:off x="4128" y="2880"/>
                <a:ext cx="192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32" name="Line 800"/>
              <p:cNvSpPr>
                <a:spLocks noChangeShapeType="1"/>
              </p:cNvSpPr>
              <p:nvPr/>
            </p:nvSpPr>
            <p:spPr bwMode="auto">
              <a:xfrm>
                <a:off x="4128" y="2832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33" name="Line 801"/>
              <p:cNvSpPr>
                <a:spLocks noChangeShapeType="1"/>
              </p:cNvSpPr>
              <p:nvPr/>
            </p:nvSpPr>
            <p:spPr bwMode="auto">
              <a:xfrm>
                <a:off x="4128" y="2928"/>
                <a:ext cx="0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34" name="Line 802"/>
              <p:cNvSpPr>
                <a:spLocks noChangeShapeType="1"/>
              </p:cNvSpPr>
              <p:nvPr/>
            </p:nvSpPr>
            <p:spPr bwMode="auto">
              <a:xfrm flipH="1">
                <a:off x="4032" y="2880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35" name="Line 803"/>
              <p:cNvSpPr>
                <a:spLocks noChangeShapeType="1"/>
              </p:cNvSpPr>
              <p:nvPr/>
            </p:nvSpPr>
            <p:spPr bwMode="auto">
              <a:xfrm flipH="1" flipV="1">
                <a:off x="3888" y="2832"/>
                <a:ext cx="192" cy="48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36" name="Line 804"/>
              <p:cNvSpPr>
                <a:spLocks noChangeShapeType="1"/>
              </p:cNvSpPr>
              <p:nvPr/>
            </p:nvSpPr>
            <p:spPr bwMode="auto">
              <a:xfrm flipH="1">
                <a:off x="3792" y="2880"/>
                <a:ext cx="240" cy="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37" name="Line 805"/>
              <p:cNvSpPr>
                <a:spLocks noChangeShapeType="1"/>
              </p:cNvSpPr>
              <p:nvPr/>
            </p:nvSpPr>
            <p:spPr bwMode="auto">
              <a:xfrm flipH="1">
                <a:off x="3984" y="2928"/>
                <a:ext cx="48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38" name="Line 806"/>
              <p:cNvSpPr>
                <a:spLocks noChangeShapeType="1"/>
              </p:cNvSpPr>
              <p:nvPr/>
            </p:nvSpPr>
            <p:spPr bwMode="auto">
              <a:xfrm>
                <a:off x="3984" y="2688"/>
                <a:ext cx="96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39" name="Line 807"/>
              <p:cNvSpPr>
                <a:spLocks noChangeShapeType="1"/>
              </p:cNvSpPr>
              <p:nvPr/>
            </p:nvSpPr>
            <p:spPr bwMode="auto">
              <a:xfrm>
                <a:off x="4080" y="2640"/>
                <a:ext cx="48" cy="24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40" name="Line 808"/>
              <p:cNvSpPr>
                <a:spLocks noChangeShapeType="1"/>
              </p:cNvSpPr>
              <p:nvPr/>
            </p:nvSpPr>
            <p:spPr bwMode="auto">
              <a:xfrm flipH="1">
                <a:off x="4128" y="2688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41" name="Line 809"/>
              <p:cNvSpPr>
                <a:spLocks noChangeShapeType="1"/>
              </p:cNvSpPr>
              <p:nvPr/>
            </p:nvSpPr>
            <p:spPr bwMode="auto">
              <a:xfrm flipH="1">
                <a:off x="4176" y="2736"/>
                <a:ext cx="192" cy="96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42" name="Line 810"/>
              <p:cNvSpPr>
                <a:spLocks noChangeShapeType="1"/>
              </p:cNvSpPr>
              <p:nvPr/>
            </p:nvSpPr>
            <p:spPr bwMode="auto">
              <a:xfrm flipH="1">
                <a:off x="4128" y="2880"/>
                <a:ext cx="240" cy="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43" name="Line 811"/>
              <p:cNvSpPr>
                <a:spLocks noChangeShapeType="1"/>
              </p:cNvSpPr>
              <p:nvPr/>
            </p:nvSpPr>
            <p:spPr bwMode="auto">
              <a:xfrm>
                <a:off x="4128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44" name="Line 812"/>
              <p:cNvSpPr>
                <a:spLocks noChangeShapeType="1"/>
              </p:cNvSpPr>
              <p:nvPr/>
            </p:nvSpPr>
            <p:spPr bwMode="auto">
              <a:xfrm flipH="1">
                <a:off x="4080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45" name="Line 813"/>
              <p:cNvSpPr>
                <a:spLocks noChangeShapeType="1"/>
              </p:cNvSpPr>
              <p:nvPr/>
            </p:nvSpPr>
            <p:spPr bwMode="auto">
              <a:xfrm flipH="1">
                <a:off x="3840" y="2880"/>
                <a:ext cx="240" cy="48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46" name="Line 814"/>
              <p:cNvSpPr>
                <a:spLocks noChangeShapeType="1"/>
              </p:cNvSpPr>
              <p:nvPr/>
            </p:nvSpPr>
            <p:spPr bwMode="auto">
              <a:xfrm>
                <a:off x="3888" y="2784"/>
                <a:ext cx="240" cy="96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47" name="Line 815"/>
              <p:cNvSpPr>
                <a:spLocks noChangeShapeType="1"/>
              </p:cNvSpPr>
              <p:nvPr/>
            </p:nvSpPr>
            <p:spPr bwMode="auto">
              <a:xfrm flipV="1">
                <a:off x="3936" y="2880"/>
                <a:ext cx="192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9240" name="Group 816"/>
          <p:cNvGrpSpPr>
            <a:grpSpLocks/>
          </p:cNvGrpSpPr>
          <p:nvPr/>
        </p:nvGrpSpPr>
        <p:grpSpPr bwMode="auto">
          <a:xfrm rot="-7730114">
            <a:off x="6319044" y="6406356"/>
            <a:ext cx="346075" cy="334963"/>
            <a:chOff x="3792" y="2640"/>
            <a:chExt cx="384" cy="480"/>
          </a:xfrm>
        </p:grpSpPr>
        <p:sp>
          <p:nvSpPr>
            <p:cNvPr id="9494" name="Freeform 817"/>
            <p:cNvSpPr>
              <a:spLocks/>
            </p:cNvSpPr>
            <p:nvPr/>
          </p:nvSpPr>
          <p:spPr bwMode="auto">
            <a:xfrm>
              <a:off x="3792" y="2784"/>
              <a:ext cx="288" cy="336"/>
            </a:xfrm>
            <a:custGeom>
              <a:avLst/>
              <a:gdLst>
                <a:gd name="T0" fmla="*/ 0 w 480"/>
                <a:gd name="T1" fmla="*/ 432 h 432"/>
                <a:gd name="T2" fmla="*/ 192 w 480"/>
                <a:gd name="T3" fmla="*/ 144 h 432"/>
                <a:gd name="T4" fmla="*/ 480 w 480"/>
                <a:gd name="T5" fmla="*/ 0 h 432"/>
                <a:gd name="T6" fmla="*/ 0 60000 65536"/>
                <a:gd name="T7" fmla="*/ 0 60000 65536"/>
                <a:gd name="T8" fmla="*/ 0 60000 65536"/>
                <a:gd name="T9" fmla="*/ 0 w 480"/>
                <a:gd name="T10" fmla="*/ 0 h 432"/>
                <a:gd name="T11" fmla="*/ 480 w 480"/>
                <a:gd name="T12" fmla="*/ 432 h 4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432">
                  <a:moveTo>
                    <a:pt x="0" y="432"/>
                  </a:moveTo>
                  <a:lnTo>
                    <a:pt x="192" y="144"/>
                  </a:lnTo>
                  <a:lnTo>
                    <a:pt x="480" y="0"/>
                  </a:lnTo>
                </a:path>
              </a:pathLst>
            </a:custGeom>
            <a:noFill/>
            <a:ln w="12700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241" name="Group 818"/>
            <p:cNvGrpSpPr>
              <a:grpSpLocks/>
            </p:cNvGrpSpPr>
            <p:nvPr/>
          </p:nvGrpSpPr>
          <p:grpSpPr bwMode="auto">
            <a:xfrm>
              <a:off x="3792" y="2640"/>
              <a:ext cx="384" cy="384"/>
              <a:chOff x="3792" y="2640"/>
              <a:chExt cx="576" cy="432"/>
            </a:xfrm>
          </p:grpSpPr>
          <p:sp>
            <p:nvSpPr>
              <p:cNvPr id="9496" name="Line 819"/>
              <p:cNvSpPr>
                <a:spLocks noChangeShapeType="1"/>
              </p:cNvSpPr>
              <p:nvPr/>
            </p:nvSpPr>
            <p:spPr bwMode="auto">
              <a:xfrm>
                <a:off x="4128" y="2688"/>
                <a:ext cx="0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97" name="Line 820"/>
              <p:cNvSpPr>
                <a:spLocks noChangeShapeType="1"/>
              </p:cNvSpPr>
              <p:nvPr/>
            </p:nvSpPr>
            <p:spPr bwMode="auto">
              <a:xfrm>
                <a:off x="4032" y="2688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98" name="Line 821"/>
              <p:cNvSpPr>
                <a:spLocks noChangeShapeType="1"/>
              </p:cNvSpPr>
              <p:nvPr/>
            </p:nvSpPr>
            <p:spPr bwMode="auto">
              <a:xfrm>
                <a:off x="3936" y="2736"/>
                <a:ext cx="240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99" name="Line 822"/>
              <p:cNvSpPr>
                <a:spLocks noChangeShapeType="1"/>
              </p:cNvSpPr>
              <p:nvPr/>
            </p:nvSpPr>
            <p:spPr bwMode="auto">
              <a:xfrm flipH="1">
                <a:off x="4128" y="2688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00" name="Line 823"/>
              <p:cNvSpPr>
                <a:spLocks noChangeShapeType="1"/>
              </p:cNvSpPr>
              <p:nvPr/>
            </p:nvSpPr>
            <p:spPr bwMode="auto">
              <a:xfrm flipH="1">
                <a:off x="4128" y="2688"/>
                <a:ext cx="192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01" name="Line 824"/>
              <p:cNvSpPr>
                <a:spLocks noChangeShapeType="1"/>
              </p:cNvSpPr>
              <p:nvPr/>
            </p:nvSpPr>
            <p:spPr bwMode="auto">
              <a:xfrm flipH="1">
                <a:off x="4176" y="2784"/>
                <a:ext cx="192" cy="96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02" name="Line 825"/>
              <p:cNvSpPr>
                <a:spLocks noChangeShapeType="1"/>
              </p:cNvSpPr>
              <p:nvPr/>
            </p:nvSpPr>
            <p:spPr bwMode="auto">
              <a:xfrm>
                <a:off x="4176" y="2880"/>
                <a:ext cx="144" cy="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03" name="Line 826"/>
              <p:cNvSpPr>
                <a:spLocks noChangeShapeType="1"/>
              </p:cNvSpPr>
              <p:nvPr/>
            </p:nvSpPr>
            <p:spPr bwMode="auto">
              <a:xfrm>
                <a:off x="4128" y="2880"/>
                <a:ext cx="192" cy="48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04" name="Line 827"/>
              <p:cNvSpPr>
                <a:spLocks noChangeShapeType="1"/>
              </p:cNvSpPr>
              <p:nvPr/>
            </p:nvSpPr>
            <p:spPr bwMode="auto">
              <a:xfrm>
                <a:off x="4128" y="2880"/>
                <a:ext cx="192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05" name="Line 828"/>
              <p:cNvSpPr>
                <a:spLocks noChangeShapeType="1"/>
              </p:cNvSpPr>
              <p:nvPr/>
            </p:nvSpPr>
            <p:spPr bwMode="auto">
              <a:xfrm>
                <a:off x="4128" y="2832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06" name="Line 829"/>
              <p:cNvSpPr>
                <a:spLocks noChangeShapeType="1"/>
              </p:cNvSpPr>
              <p:nvPr/>
            </p:nvSpPr>
            <p:spPr bwMode="auto">
              <a:xfrm>
                <a:off x="4128" y="2928"/>
                <a:ext cx="0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07" name="Line 830"/>
              <p:cNvSpPr>
                <a:spLocks noChangeShapeType="1"/>
              </p:cNvSpPr>
              <p:nvPr/>
            </p:nvSpPr>
            <p:spPr bwMode="auto">
              <a:xfrm flipH="1">
                <a:off x="4032" y="2880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08" name="Line 831"/>
              <p:cNvSpPr>
                <a:spLocks noChangeShapeType="1"/>
              </p:cNvSpPr>
              <p:nvPr/>
            </p:nvSpPr>
            <p:spPr bwMode="auto">
              <a:xfrm flipH="1" flipV="1">
                <a:off x="3888" y="2832"/>
                <a:ext cx="192" cy="48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09" name="Line 832"/>
              <p:cNvSpPr>
                <a:spLocks noChangeShapeType="1"/>
              </p:cNvSpPr>
              <p:nvPr/>
            </p:nvSpPr>
            <p:spPr bwMode="auto">
              <a:xfrm flipH="1">
                <a:off x="3792" y="2880"/>
                <a:ext cx="240" cy="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10" name="Line 833"/>
              <p:cNvSpPr>
                <a:spLocks noChangeShapeType="1"/>
              </p:cNvSpPr>
              <p:nvPr/>
            </p:nvSpPr>
            <p:spPr bwMode="auto">
              <a:xfrm flipH="1">
                <a:off x="3984" y="2928"/>
                <a:ext cx="48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11" name="Line 834"/>
              <p:cNvSpPr>
                <a:spLocks noChangeShapeType="1"/>
              </p:cNvSpPr>
              <p:nvPr/>
            </p:nvSpPr>
            <p:spPr bwMode="auto">
              <a:xfrm>
                <a:off x="3984" y="2688"/>
                <a:ext cx="96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12" name="Line 835"/>
              <p:cNvSpPr>
                <a:spLocks noChangeShapeType="1"/>
              </p:cNvSpPr>
              <p:nvPr/>
            </p:nvSpPr>
            <p:spPr bwMode="auto">
              <a:xfrm>
                <a:off x="4080" y="2640"/>
                <a:ext cx="48" cy="24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13" name="Line 836"/>
              <p:cNvSpPr>
                <a:spLocks noChangeShapeType="1"/>
              </p:cNvSpPr>
              <p:nvPr/>
            </p:nvSpPr>
            <p:spPr bwMode="auto">
              <a:xfrm flipH="1">
                <a:off x="4128" y="2688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14" name="Line 837"/>
              <p:cNvSpPr>
                <a:spLocks noChangeShapeType="1"/>
              </p:cNvSpPr>
              <p:nvPr/>
            </p:nvSpPr>
            <p:spPr bwMode="auto">
              <a:xfrm flipH="1">
                <a:off x="4176" y="2736"/>
                <a:ext cx="192" cy="96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15" name="Line 838"/>
              <p:cNvSpPr>
                <a:spLocks noChangeShapeType="1"/>
              </p:cNvSpPr>
              <p:nvPr/>
            </p:nvSpPr>
            <p:spPr bwMode="auto">
              <a:xfrm flipH="1">
                <a:off x="4128" y="2880"/>
                <a:ext cx="240" cy="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16" name="Line 839"/>
              <p:cNvSpPr>
                <a:spLocks noChangeShapeType="1"/>
              </p:cNvSpPr>
              <p:nvPr/>
            </p:nvSpPr>
            <p:spPr bwMode="auto">
              <a:xfrm>
                <a:off x="4128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17" name="Line 840"/>
              <p:cNvSpPr>
                <a:spLocks noChangeShapeType="1"/>
              </p:cNvSpPr>
              <p:nvPr/>
            </p:nvSpPr>
            <p:spPr bwMode="auto">
              <a:xfrm flipH="1">
                <a:off x="4080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18" name="Line 841"/>
              <p:cNvSpPr>
                <a:spLocks noChangeShapeType="1"/>
              </p:cNvSpPr>
              <p:nvPr/>
            </p:nvSpPr>
            <p:spPr bwMode="auto">
              <a:xfrm flipH="1">
                <a:off x="3840" y="2880"/>
                <a:ext cx="240" cy="48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19" name="Line 842"/>
              <p:cNvSpPr>
                <a:spLocks noChangeShapeType="1"/>
              </p:cNvSpPr>
              <p:nvPr/>
            </p:nvSpPr>
            <p:spPr bwMode="auto">
              <a:xfrm>
                <a:off x="3888" y="2784"/>
                <a:ext cx="240" cy="96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20" name="Line 843"/>
              <p:cNvSpPr>
                <a:spLocks noChangeShapeType="1"/>
              </p:cNvSpPr>
              <p:nvPr/>
            </p:nvSpPr>
            <p:spPr bwMode="auto">
              <a:xfrm flipV="1">
                <a:off x="3936" y="2880"/>
                <a:ext cx="192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9242" name="Group 844"/>
          <p:cNvGrpSpPr>
            <a:grpSpLocks/>
          </p:cNvGrpSpPr>
          <p:nvPr/>
        </p:nvGrpSpPr>
        <p:grpSpPr bwMode="auto">
          <a:xfrm rot="8836885" flipH="1">
            <a:off x="6172200" y="533400"/>
            <a:ext cx="1206500" cy="917575"/>
            <a:chOff x="3648" y="2688"/>
            <a:chExt cx="1248" cy="1008"/>
          </a:xfrm>
        </p:grpSpPr>
        <p:sp>
          <p:nvSpPr>
            <p:cNvPr id="9422" name="Freeform 845"/>
            <p:cNvSpPr>
              <a:spLocks/>
            </p:cNvSpPr>
            <p:nvPr/>
          </p:nvSpPr>
          <p:spPr bwMode="auto">
            <a:xfrm>
              <a:off x="3792" y="2942"/>
              <a:ext cx="828" cy="706"/>
            </a:xfrm>
            <a:custGeom>
              <a:avLst/>
              <a:gdLst>
                <a:gd name="T0" fmla="*/ 0 w 480"/>
                <a:gd name="T1" fmla="*/ 432 h 432"/>
                <a:gd name="T2" fmla="*/ 192 w 480"/>
                <a:gd name="T3" fmla="*/ 144 h 432"/>
                <a:gd name="T4" fmla="*/ 480 w 480"/>
                <a:gd name="T5" fmla="*/ 0 h 432"/>
                <a:gd name="T6" fmla="*/ 0 60000 65536"/>
                <a:gd name="T7" fmla="*/ 0 60000 65536"/>
                <a:gd name="T8" fmla="*/ 0 60000 65536"/>
                <a:gd name="T9" fmla="*/ 0 w 480"/>
                <a:gd name="T10" fmla="*/ 0 h 432"/>
                <a:gd name="T11" fmla="*/ 480 w 480"/>
                <a:gd name="T12" fmla="*/ 432 h 4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432">
                  <a:moveTo>
                    <a:pt x="0" y="432"/>
                  </a:moveTo>
                  <a:lnTo>
                    <a:pt x="192" y="144"/>
                  </a:lnTo>
                  <a:lnTo>
                    <a:pt x="480" y="0"/>
                  </a:lnTo>
                </a:path>
              </a:pathLst>
            </a:cu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23" name="Line 846"/>
            <p:cNvSpPr>
              <a:spLocks noChangeShapeType="1"/>
            </p:cNvSpPr>
            <p:nvPr/>
          </p:nvSpPr>
          <p:spPr bwMode="auto">
            <a:xfrm>
              <a:off x="3744" y="3312"/>
              <a:ext cx="144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24" name="Line 847"/>
            <p:cNvSpPr>
              <a:spLocks noChangeShapeType="1"/>
            </p:cNvSpPr>
            <p:nvPr/>
          </p:nvSpPr>
          <p:spPr bwMode="auto">
            <a:xfrm>
              <a:off x="3744" y="3264"/>
              <a:ext cx="192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25" name="Line 848"/>
            <p:cNvSpPr>
              <a:spLocks noChangeShapeType="1"/>
            </p:cNvSpPr>
            <p:nvPr/>
          </p:nvSpPr>
          <p:spPr bwMode="auto">
            <a:xfrm>
              <a:off x="3792" y="3168"/>
              <a:ext cx="192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26" name="Line 849"/>
            <p:cNvSpPr>
              <a:spLocks noChangeShapeType="1"/>
            </p:cNvSpPr>
            <p:nvPr/>
          </p:nvSpPr>
          <p:spPr bwMode="auto">
            <a:xfrm>
              <a:off x="3840" y="3120"/>
              <a:ext cx="144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27" name="Line 850"/>
            <p:cNvSpPr>
              <a:spLocks noChangeShapeType="1"/>
            </p:cNvSpPr>
            <p:nvPr/>
          </p:nvSpPr>
          <p:spPr bwMode="auto">
            <a:xfrm>
              <a:off x="3936" y="3024"/>
              <a:ext cx="96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28" name="Line 851"/>
            <p:cNvSpPr>
              <a:spLocks noChangeShapeType="1"/>
            </p:cNvSpPr>
            <p:nvPr/>
          </p:nvSpPr>
          <p:spPr bwMode="auto">
            <a:xfrm>
              <a:off x="3840" y="3072"/>
              <a:ext cx="192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29" name="Line 852"/>
            <p:cNvSpPr>
              <a:spLocks noChangeShapeType="1"/>
            </p:cNvSpPr>
            <p:nvPr/>
          </p:nvSpPr>
          <p:spPr bwMode="auto">
            <a:xfrm>
              <a:off x="3888" y="3024"/>
              <a:ext cx="192" cy="28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30" name="Line 853"/>
            <p:cNvSpPr>
              <a:spLocks noChangeShapeType="1"/>
            </p:cNvSpPr>
            <p:nvPr/>
          </p:nvSpPr>
          <p:spPr bwMode="auto">
            <a:xfrm>
              <a:off x="3744" y="3216"/>
              <a:ext cx="240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31" name="Line 854"/>
            <p:cNvSpPr>
              <a:spLocks noChangeShapeType="1"/>
            </p:cNvSpPr>
            <p:nvPr/>
          </p:nvSpPr>
          <p:spPr bwMode="auto">
            <a:xfrm>
              <a:off x="3984" y="2976"/>
              <a:ext cx="96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32" name="Line 855"/>
            <p:cNvSpPr>
              <a:spLocks noChangeShapeType="1"/>
            </p:cNvSpPr>
            <p:nvPr/>
          </p:nvSpPr>
          <p:spPr bwMode="auto">
            <a:xfrm>
              <a:off x="4080" y="2880"/>
              <a:ext cx="96" cy="28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33" name="Line 856"/>
            <p:cNvSpPr>
              <a:spLocks noChangeShapeType="1"/>
            </p:cNvSpPr>
            <p:nvPr/>
          </p:nvSpPr>
          <p:spPr bwMode="auto">
            <a:xfrm>
              <a:off x="4032" y="2928"/>
              <a:ext cx="96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34" name="Line 857"/>
            <p:cNvSpPr>
              <a:spLocks noChangeShapeType="1"/>
            </p:cNvSpPr>
            <p:nvPr/>
          </p:nvSpPr>
          <p:spPr bwMode="auto">
            <a:xfrm>
              <a:off x="4128" y="2880"/>
              <a:ext cx="96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35" name="Line 858"/>
            <p:cNvSpPr>
              <a:spLocks noChangeShapeType="1"/>
            </p:cNvSpPr>
            <p:nvPr/>
          </p:nvSpPr>
          <p:spPr bwMode="auto">
            <a:xfrm>
              <a:off x="4224" y="2832"/>
              <a:ext cx="48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36" name="Line 859"/>
            <p:cNvSpPr>
              <a:spLocks noChangeShapeType="1"/>
            </p:cNvSpPr>
            <p:nvPr/>
          </p:nvSpPr>
          <p:spPr bwMode="auto">
            <a:xfrm>
              <a:off x="4176" y="2880"/>
              <a:ext cx="96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37" name="Line 860"/>
            <p:cNvSpPr>
              <a:spLocks noChangeShapeType="1"/>
            </p:cNvSpPr>
            <p:nvPr/>
          </p:nvSpPr>
          <p:spPr bwMode="auto">
            <a:xfrm>
              <a:off x="4320" y="2784"/>
              <a:ext cx="0" cy="28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38" name="Line 861"/>
            <p:cNvSpPr>
              <a:spLocks noChangeShapeType="1"/>
            </p:cNvSpPr>
            <p:nvPr/>
          </p:nvSpPr>
          <p:spPr bwMode="auto">
            <a:xfrm>
              <a:off x="4272" y="2832"/>
              <a:ext cx="48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39" name="Line 862"/>
            <p:cNvSpPr>
              <a:spLocks noChangeShapeType="1"/>
            </p:cNvSpPr>
            <p:nvPr/>
          </p:nvSpPr>
          <p:spPr bwMode="auto">
            <a:xfrm>
              <a:off x="4416" y="2784"/>
              <a:ext cx="0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40" name="Line 863"/>
            <p:cNvSpPr>
              <a:spLocks noChangeShapeType="1"/>
            </p:cNvSpPr>
            <p:nvPr/>
          </p:nvSpPr>
          <p:spPr bwMode="auto">
            <a:xfrm>
              <a:off x="4368" y="2736"/>
              <a:ext cx="0" cy="28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41" name="Line 864"/>
            <p:cNvSpPr>
              <a:spLocks noChangeShapeType="1"/>
            </p:cNvSpPr>
            <p:nvPr/>
          </p:nvSpPr>
          <p:spPr bwMode="auto">
            <a:xfrm>
              <a:off x="4512" y="2736"/>
              <a:ext cx="0" cy="28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42" name="Line 865"/>
            <p:cNvSpPr>
              <a:spLocks noChangeShapeType="1"/>
            </p:cNvSpPr>
            <p:nvPr/>
          </p:nvSpPr>
          <p:spPr bwMode="auto">
            <a:xfrm>
              <a:off x="4464" y="2736"/>
              <a:ext cx="48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43" name="Line 866"/>
            <p:cNvSpPr>
              <a:spLocks noChangeShapeType="1"/>
            </p:cNvSpPr>
            <p:nvPr/>
          </p:nvSpPr>
          <p:spPr bwMode="auto">
            <a:xfrm>
              <a:off x="4560" y="2736"/>
              <a:ext cx="0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44" name="Line 867"/>
            <p:cNvSpPr>
              <a:spLocks noChangeShapeType="1"/>
            </p:cNvSpPr>
            <p:nvPr/>
          </p:nvSpPr>
          <p:spPr bwMode="auto">
            <a:xfrm>
              <a:off x="4656" y="2688"/>
              <a:ext cx="0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45" name="Line 868"/>
            <p:cNvSpPr>
              <a:spLocks noChangeShapeType="1"/>
            </p:cNvSpPr>
            <p:nvPr/>
          </p:nvSpPr>
          <p:spPr bwMode="auto">
            <a:xfrm>
              <a:off x="4608" y="2688"/>
              <a:ext cx="0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46" name="Line 869"/>
            <p:cNvSpPr>
              <a:spLocks noChangeShapeType="1"/>
            </p:cNvSpPr>
            <p:nvPr/>
          </p:nvSpPr>
          <p:spPr bwMode="auto">
            <a:xfrm flipH="1">
              <a:off x="4656" y="2736"/>
              <a:ext cx="48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47" name="Line 870"/>
            <p:cNvSpPr>
              <a:spLocks noChangeShapeType="1"/>
            </p:cNvSpPr>
            <p:nvPr/>
          </p:nvSpPr>
          <p:spPr bwMode="auto">
            <a:xfrm flipH="1">
              <a:off x="4656" y="2736"/>
              <a:ext cx="144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48" name="Line 871"/>
            <p:cNvSpPr>
              <a:spLocks noChangeShapeType="1"/>
            </p:cNvSpPr>
            <p:nvPr/>
          </p:nvSpPr>
          <p:spPr bwMode="auto">
            <a:xfrm flipH="1">
              <a:off x="4656" y="2832"/>
              <a:ext cx="192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49" name="Line 872"/>
            <p:cNvSpPr>
              <a:spLocks noChangeShapeType="1"/>
            </p:cNvSpPr>
            <p:nvPr/>
          </p:nvSpPr>
          <p:spPr bwMode="auto">
            <a:xfrm flipH="1">
              <a:off x="4656" y="2928"/>
              <a:ext cx="240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50" name="Line 873"/>
            <p:cNvSpPr>
              <a:spLocks noChangeShapeType="1"/>
            </p:cNvSpPr>
            <p:nvPr/>
          </p:nvSpPr>
          <p:spPr bwMode="auto">
            <a:xfrm flipH="1">
              <a:off x="4704" y="2736"/>
              <a:ext cx="144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51" name="Line 874"/>
            <p:cNvSpPr>
              <a:spLocks noChangeShapeType="1"/>
            </p:cNvSpPr>
            <p:nvPr/>
          </p:nvSpPr>
          <p:spPr bwMode="auto">
            <a:xfrm flipH="1">
              <a:off x="4704" y="2880"/>
              <a:ext cx="192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52" name="Line 875"/>
            <p:cNvSpPr>
              <a:spLocks noChangeShapeType="1"/>
            </p:cNvSpPr>
            <p:nvPr/>
          </p:nvSpPr>
          <p:spPr bwMode="auto">
            <a:xfrm>
              <a:off x="4656" y="2928"/>
              <a:ext cx="240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53" name="Line 876"/>
            <p:cNvSpPr>
              <a:spLocks noChangeShapeType="1"/>
            </p:cNvSpPr>
            <p:nvPr/>
          </p:nvSpPr>
          <p:spPr bwMode="auto">
            <a:xfrm>
              <a:off x="4656" y="2928"/>
              <a:ext cx="144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54" name="Line 877"/>
            <p:cNvSpPr>
              <a:spLocks noChangeShapeType="1"/>
            </p:cNvSpPr>
            <p:nvPr/>
          </p:nvSpPr>
          <p:spPr bwMode="auto">
            <a:xfrm>
              <a:off x="4608" y="2928"/>
              <a:ext cx="192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55" name="Line 878"/>
            <p:cNvSpPr>
              <a:spLocks noChangeShapeType="1"/>
            </p:cNvSpPr>
            <p:nvPr/>
          </p:nvSpPr>
          <p:spPr bwMode="auto">
            <a:xfrm>
              <a:off x="3888" y="3504"/>
              <a:ext cx="240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56" name="Line 879"/>
            <p:cNvSpPr>
              <a:spLocks noChangeShapeType="1"/>
            </p:cNvSpPr>
            <p:nvPr/>
          </p:nvSpPr>
          <p:spPr bwMode="auto">
            <a:xfrm>
              <a:off x="3936" y="3456"/>
              <a:ext cx="240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57" name="Line 880"/>
            <p:cNvSpPr>
              <a:spLocks noChangeShapeType="1"/>
            </p:cNvSpPr>
            <p:nvPr/>
          </p:nvSpPr>
          <p:spPr bwMode="auto">
            <a:xfrm>
              <a:off x="3936" y="3408"/>
              <a:ext cx="240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58" name="Line 881"/>
            <p:cNvSpPr>
              <a:spLocks noChangeShapeType="1"/>
            </p:cNvSpPr>
            <p:nvPr/>
          </p:nvSpPr>
          <p:spPr bwMode="auto">
            <a:xfrm>
              <a:off x="3984" y="3408"/>
              <a:ext cx="192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59" name="Line 882"/>
            <p:cNvSpPr>
              <a:spLocks noChangeShapeType="1"/>
            </p:cNvSpPr>
            <p:nvPr/>
          </p:nvSpPr>
          <p:spPr bwMode="auto">
            <a:xfrm>
              <a:off x="3984" y="3360"/>
              <a:ext cx="192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60" name="Line 883"/>
            <p:cNvSpPr>
              <a:spLocks noChangeShapeType="1"/>
            </p:cNvSpPr>
            <p:nvPr/>
          </p:nvSpPr>
          <p:spPr bwMode="auto">
            <a:xfrm>
              <a:off x="3984" y="3360"/>
              <a:ext cx="192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61" name="Line 884"/>
            <p:cNvSpPr>
              <a:spLocks noChangeShapeType="1"/>
            </p:cNvSpPr>
            <p:nvPr/>
          </p:nvSpPr>
          <p:spPr bwMode="auto">
            <a:xfrm>
              <a:off x="4032" y="3312"/>
              <a:ext cx="144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62" name="Line 885"/>
            <p:cNvSpPr>
              <a:spLocks noChangeShapeType="1"/>
            </p:cNvSpPr>
            <p:nvPr/>
          </p:nvSpPr>
          <p:spPr bwMode="auto">
            <a:xfrm>
              <a:off x="4080" y="3312"/>
              <a:ext cx="144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63" name="Line 886"/>
            <p:cNvSpPr>
              <a:spLocks noChangeShapeType="1"/>
            </p:cNvSpPr>
            <p:nvPr/>
          </p:nvSpPr>
          <p:spPr bwMode="auto">
            <a:xfrm>
              <a:off x="4080" y="3264"/>
              <a:ext cx="144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64" name="Line 887"/>
            <p:cNvSpPr>
              <a:spLocks noChangeShapeType="1"/>
            </p:cNvSpPr>
            <p:nvPr/>
          </p:nvSpPr>
          <p:spPr bwMode="auto">
            <a:xfrm>
              <a:off x="4032" y="3264"/>
              <a:ext cx="192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65" name="Line 888"/>
            <p:cNvSpPr>
              <a:spLocks noChangeShapeType="1"/>
            </p:cNvSpPr>
            <p:nvPr/>
          </p:nvSpPr>
          <p:spPr bwMode="auto">
            <a:xfrm>
              <a:off x="4080" y="3216"/>
              <a:ext cx="192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66" name="Line 889"/>
            <p:cNvSpPr>
              <a:spLocks noChangeShapeType="1"/>
            </p:cNvSpPr>
            <p:nvPr/>
          </p:nvSpPr>
          <p:spPr bwMode="auto">
            <a:xfrm>
              <a:off x="4128" y="3168"/>
              <a:ext cx="144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67" name="Line 890"/>
            <p:cNvSpPr>
              <a:spLocks noChangeShapeType="1"/>
            </p:cNvSpPr>
            <p:nvPr/>
          </p:nvSpPr>
          <p:spPr bwMode="auto">
            <a:xfrm>
              <a:off x="4176" y="3120"/>
              <a:ext cx="96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68" name="Line 891"/>
            <p:cNvSpPr>
              <a:spLocks noChangeShapeType="1"/>
            </p:cNvSpPr>
            <p:nvPr/>
          </p:nvSpPr>
          <p:spPr bwMode="auto">
            <a:xfrm>
              <a:off x="4224" y="3120"/>
              <a:ext cx="144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69" name="Line 892"/>
            <p:cNvSpPr>
              <a:spLocks noChangeShapeType="1"/>
            </p:cNvSpPr>
            <p:nvPr/>
          </p:nvSpPr>
          <p:spPr bwMode="auto">
            <a:xfrm>
              <a:off x="4272" y="3120"/>
              <a:ext cx="96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70" name="Line 893"/>
            <p:cNvSpPr>
              <a:spLocks noChangeShapeType="1"/>
            </p:cNvSpPr>
            <p:nvPr/>
          </p:nvSpPr>
          <p:spPr bwMode="auto">
            <a:xfrm>
              <a:off x="4224" y="3120"/>
              <a:ext cx="96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71" name="Line 894"/>
            <p:cNvSpPr>
              <a:spLocks noChangeShapeType="1"/>
            </p:cNvSpPr>
            <p:nvPr/>
          </p:nvSpPr>
          <p:spPr bwMode="auto">
            <a:xfrm>
              <a:off x="4176" y="3168"/>
              <a:ext cx="144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72" name="Line 895"/>
            <p:cNvSpPr>
              <a:spLocks noChangeShapeType="1"/>
            </p:cNvSpPr>
            <p:nvPr/>
          </p:nvSpPr>
          <p:spPr bwMode="auto">
            <a:xfrm>
              <a:off x="4128" y="3216"/>
              <a:ext cx="96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73" name="Line 896"/>
            <p:cNvSpPr>
              <a:spLocks noChangeShapeType="1"/>
            </p:cNvSpPr>
            <p:nvPr/>
          </p:nvSpPr>
          <p:spPr bwMode="auto">
            <a:xfrm>
              <a:off x="4320" y="3072"/>
              <a:ext cx="96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74" name="Line 897"/>
            <p:cNvSpPr>
              <a:spLocks noChangeShapeType="1"/>
            </p:cNvSpPr>
            <p:nvPr/>
          </p:nvSpPr>
          <p:spPr bwMode="auto">
            <a:xfrm>
              <a:off x="4272" y="3120"/>
              <a:ext cx="144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75" name="Line 898"/>
            <p:cNvSpPr>
              <a:spLocks noChangeShapeType="1"/>
            </p:cNvSpPr>
            <p:nvPr/>
          </p:nvSpPr>
          <p:spPr bwMode="auto">
            <a:xfrm>
              <a:off x="4368" y="3072"/>
              <a:ext cx="96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76" name="Line 899"/>
            <p:cNvSpPr>
              <a:spLocks noChangeShapeType="1"/>
            </p:cNvSpPr>
            <p:nvPr/>
          </p:nvSpPr>
          <p:spPr bwMode="auto">
            <a:xfrm>
              <a:off x="4416" y="3072"/>
              <a:ext cx="96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77" name="Line 900"/>
            <p:cNvSpPr>
              <a:spLocks noChangeShapeType="1"/>
            </p:cNvSpPr>
            <p:nvPr/>
          </p:nvSpPr>
          <p:spPr bwMode="auto">
            <a:xfrm>
              <a:off x="4416" y="3024"/>
              <a:ext cx="144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78" name="Line 901"/>
            <p:cNvSpPr>
              <a:spLocks noChangeShapeType="1"/>
            </p:cNvSpPr>
            <p:nvPr/>
          </p:nvSpPr>
          <p:spPr bwMode="auto">
            <a:xfrm>
              <a:off x="4464" y="3024"/>
              <a:ext cx="96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79" name="Line 902"/>
            <p:cNvSpPr>
              <a:spLocks noChangeShapeType="1"/>
            </p:cNvSpPr>
            <p:nvPr/>
          </p:nvSpPr>
          <p:spPr bwMode="auto">
            <a:xfrm>
              <a:off x="4512" y="2976"/>
              <a:ext cx="96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80" name="Line 903"/>
            <p:cNvSpPr>
              <a:spLocks noChangeShapeType="1"/>
            </p:cNvSpPr>
            <p:nvPr/>
          </p:nvSpPr>
          <p:spPr bwMode="auto">
            <a:xfrm>
              <a:off x="4560" y="2976"/>
              <a:ext cx="96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81" name="Line 904"/>
            <p:cNvSpPr>
              <a:spLocks noChangeShapeType="1"/>
            </p:cNvSpPr>
            <p:nvPr/>
          </p:nvSpPr>
          <p:spPr bwMode="auto">
            <a:xfrm>
              <a:off x="4608" y="2976"/>
              <a:ext cx="96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82" name="Line 905"/>
            <p:cNvSpPr>
              <a:spLocks noChangeShapeType="1"/>
            </p:cNvSpPr>
            <p:nvPr/>
          </p:nvSpPr>
          <p:spPr bwMode="auto">
            <a:xfrm>
              <a:off x="4608" y="2928"/>
              <a:ext cx="144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83" name="Line 906"/>
            <p:cNvSpPr>
              <a:spLocks noChangeShapeType="1"/>
            </p:cNvSpPr>
            <p:nvPr/>
          </p:nvSpPr>
          <p:spPr bwMode="auto">
            <a:xfrm>
              <a:off x="4656" y="2928"/>
              <a:ext cx="192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84" name="Line 907"/>
            <p:cNvSpPr>
              <a:spLocks noChangeShapeType="1"/>
            </p:cNvSpPr>
            <p:nvPr/>
          </p:nvSpPr>
          <p:spPr bwMode="auto">
            <a:xfrm flipH="1" flipV="1">
              <a:off x="4704" y="2928"/>
              <a:ext cx="192" cy="48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85" name="Line 908"/>
            <p:cNvSpPr>
              <a:spLocks noChangeShapeType="1"/>
            </p:cNvSpPr>
            <p:nvPr/>
          </p:nvSpPr>
          <p:spPr bwMode="auto">
            <a:xfrm flipH="1">
              <a:off x="4704" y="2784"/>
              <a:ext cx="144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86" name="Line 909"/>
            <p:cNvSpPr>
              <a:spLocks noChangeShapeType="1"/>
            </p:cNvSpPr>
            <p:nvPr/>
          </p:nvSpPr>
          <p:spPr bwMode="auto">
            <a:xfrm flipH="1">
              <a:off x="4704" y="2736"/>
              <a:ext cx="48" cy="14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87" name="Line 910"/>
            <p:cNvSpPr>
              <a:spLocks noChangeShapeType="1"/>
            </p:cNvSpPr>
            <p:nvPr/>
          </p:nvSpPr>
          <p:spPr bwMode="auto">
            <a:xfrm>
              <a:off x="4464" y="2832"/>
              <a:ext cx="0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88" name="Line 911"/>
            <p:cNvSpPr>
              <a:spLocks noChangeShapeType="1"/>
            </p:cNvSpPr>
            <p:nvPr/>
          </p:nvSpPr>
          <p:spPr bwMode="auto">
            <a:xfrm>
              <a:off x="3696" y="3360"/>
              <a:ext cx="144" cy="19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89" name="Line 912"/>
            <p:cNvSpPr>
              <a:spLocks noChangeShapeType="1"/>
            </p:cNvSpPr>
            <p:nvPr/>
          </p:nvSpPr>
          <p:spPr bwMode="auto">
            <a:xfrm>
              <a:off x="3648" y="3408"/>
              <a:ext cx="144" cy="24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90" name="Line 913"/>
            <p:cNvSpPr>
              <a:spLocks noChangeShapeType="1"/>
            </p:cNvSpPr>
            <p:nvPr/>
          </p:nvSpPr>
          <p:spPr bwMode="auto">
            <a:xfrm>
              <a:off x="3888" y="3552"/>
              <a:ext cx="192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91" name="Line 914"/>
            <p:cNvSpPr>
              <a:spLocks noChangeShapeType="1"/>
            </p:cNvSpPr>
            <p:nvPr/>
          </p:nvSpPr>
          <p:spPr bwMode="auto">
            <a:xfrm>
              <a:off x="3840" y="3600"/>
              <a:ext cx="144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92" name="Line 915"/>
            <p:cNvSpPr>
              <a:spLocks noChangeShapeType="1"/>
            </p:cNvSpPr>
            <p:nvPr/>
          </p:nvSpPr>
          <p:spPr bwMode="auto">
            <a:xfrm>
              <a:off x="3840" y="3600"/>
              <a:ext cx="240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93" name="Line 916"/>
            <p:cNvSpPr>
              <a:spLocks noChangeShapeType="1"/>
            </p:cNvSpPr>
            <p:nvPr/>
          </p:nvSpPr>
          <p:spPr bwMode="auto">
            <a:xfrm>
              <a:off x="3696" y="3504"/>
              <a:ext cx="96" cy="9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243" name="Group 917"/>
          <p:cNvGrpSpPr>
            <a:grpSpLocks/>
          </p:cNvGrpSpPr>
          <p:nvPr/>
        </p:nvGrpSpPr>
        <p:grpSpPr bwMode="auto">
          <a:xfrm rot="14336055" flipH="1">
            <a:off x="5776912" y="1808163"/>
            <a:ext cx="392113" cy="446088"/>
            <a:chOff x="3792" y="2640"/>
            <a:chExt cx="384" cy="480"/>
          </a:xfrm>
        </p:grpSpPr>
        <p:sp>
          <p:nvSpPr>
            <p:cNvPr id="9395" name="Freeform 918"/>
            <p:cNvSpPr>
              <a:spLocks/>
            </p:cNvSpPr>
            <p:nvPr/>
          </p:nvSpPr>
          <p:spPr bwMode="auto">
            <a:xfrm>
              <a:off x="3792" y="2784"/>
              <a:ext cx="288" cy="336"/>
            </a:xfrm>
            <a:custGeom>
              <a:avLst/>
              <a:gdLst>
                <a:gd name="T0" fmla="*/ 0 w 480"/>
                <a:gd name="T1" fmla="*/ 432 h 432"/>
                <a:gd name="T2" fmla="*/ 192 w 480"/>
                <a:gd name="T3" fmla="*/ 144 h 432"/>
                <a:gd name="T4" fmla="*/ 480 w 480"/>
                <a:gd name="T5" fmla="*/ 0 h 432"/>
                <a:gd name="T6" fmla="*/ 0 60000 65536"/>
                <a:gd name="T7" fmla="*/ 0 60000 65536"/>
                <a:gd name="T8" fmla="*/ 0 60000 65536"/>
                <a:gd name="T9" fmla="*/ 0 w 480"/>
                <a:gd name="T10" fmla="*/ 0 h 432"/>
                <a:gd name="T11" fmla="*/ 480 w 480"/>
                <a:gd name="T12" fmla="*/ 432 h 4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432">
                  <a:moveTo>
                    <a:pt x="0" y="432"/>
                  </a:moveTo>
                  <a:lnTo>
                    <a:pt x="192" y="144"/>
                  </a:lnTo>
                  <a:lnTo>
                    <a:pt x="480" y="0"/>
                  </a:lnTo>
                </a:path>
              </a:pathLst>
            </a:custGeom>
            <a:noFill/>
            <a:ln w="12700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244" name="Group 919"/>
            <p:cNvGrpSpPr>
              <a:grpSpLocks/>
            </p:cNvGrpSpPr>
            <p:nvPr/>
          </p:nvGrpSpPr>
          <p:grpSpPr bwMode="auto">
            <a:xfrm>
              <a:off x="3792" y="2640"/>
              <a:ext cx="384" cy="384"/>
              <a:chOff x="3792" y="2640"/>
              <a:chExt cx="576" cy="432"/>
            </a:xfrm>
          </p:grpSpPr>
          <p:sp>
            <p:nvSpPr>
              <p:cNvPr id="9397" name="Line 920"/>
              <p:cNvSpPr>
                <a:spLocks noChangeShapeType="1"/>
              </p:cNvSpPr>
              <p:nvPr/>
            </p:nvSpPr>
            <p:spPr bwMode="auto">
              <a:xfrm>
                <a:off x="4128" y="2688"/>
                <a:ext cx="0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98" name="Line 921"/>
              <p:cNvSpPr>
                <a:spLocks noChangeShapeType="1"/>
              </p:cNvSpPr>
              <p:nvPr/>
            </p:nvSpPr>
            <p:spPr bwMode="auto">
              <a:xfrm>
                <a:off x="4032" y="2688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99" name="Line 922"/>
              <p:cNvSpPr>
                <a:spLocks noChangeShapeType="1"/>
              </p:cNvSpPr>
              <p:nvPr/>
            </p:nvSpPr>
            <p:spPr bwMode="auto">
              <a:xfrm>
                <a:off x="3936" y="2736"/>
                <a:ext cx="240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00" name="Line 923"/>
              <p:cNvSpPr>
                <a:spLocks noChangeShapeType="1"/>
              </p:cNvSpPr>
              <p:nvPr/>
            </p:nvSpPr>
            <p:spPr bwMode="auto">
              <a:xfrm flipH="1">
                <a:off x="4128" y="2688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01" name="Line 924"/>
              <p:cNvSpPr>
                <a:spLocks noChangeShapeType="1"/>
              </p:cNvSpPr>
              <p:nvPr/>
            </p:nvSpPr>
            <p:spPr bwMode="auto">
              <a:xfrm flipH="1">
                <a:off x="4128" y="2688"/>
                <a:ext cx="192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02" name="Line 925"/>
              <p:cNvSpPr>
                <a:spLocks noChangeShapeType="1"/>
              </p:cNvSpPr>
              <p:nvPr/>
            </p:nvSpPr>
            <p:spPr bwMode="auto">
              <a:xfrm flipH="1">
                <a:off x="4176" y="2784"/>
                <a:ext cx="192" cy="96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03" name="Line 926"/>
              <p:cNvSpPr>
                <a:spLocks noChangeShapeType="1"/>
              </p:cNvSpPr>
              <p:nvPr/>
            </p:nvSpPr>
            <p:spPr bwMode="auto">
              <a:xfrm>
                <a:off x="4176" y="2880"/>
                <a:ext cx="144" cy="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04" name="Line 927"/>
              <p:cNvSpPr>
                <a:spLocks noChangeShapeType="1"/>
              </p:cNvSpPr>
              <p:nvPr/>
            </p:nvSpPr>
            <p:spPr bwMode="auto">
              <a:xfrm>
                <a:off x="4128" y="2880"/>
                <a:ext cx="192" cy="48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05" name="Line 928"/>
              <p:cNvSpPr>
                <a:spLocks noChangeShapeType="1"/>
              </p:cNvSpPr>
              <p:nvPr/>
            </p:nvSpPr>
            <p:spPr bwMode="auto">
              <a:xfrm>
                <a:off x="4128" y="2880"/>
                <a:ext cx="192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06" name="Line 929"/>
              <p:cNvSpPr>
                <a:spLocks noChangeShapeType="1"/>
              </p:cNvSpPr>
              <p:nvPr/>
            </p:nvSpPr>
            <p:spPr bwMode="auto">
              <a:xfrm>
                <a:off x="4128" y="2832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07" name="Line 930"/>
              <p:cNvSpPr>
                <a:spLocks noChangeShapeType="1"/>
              </p:cNvSpPr>
              <p:nvPr/>
            </p:nvSpPr>
            <p:spPr bwMode="auto">
              <a:xfrm>
                <a:off x="4128" y="2928"/>
                <a:ext cx="0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08" name="Line 931"/>
              <p:cNvSpPr>
                <a:spLocks noChangeShapeType="1"/>
              </p:cNvSpPr>
              <p:nvPr/>
            </p:nvSpPr>
            <p:spPr bwMode="auto">
              <a:xfrm flipH="1">
                <a:off x="4032" y="2880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09" name="Line 932"/>
              <p:cNvSpPr>
                <a:spLocks noChangeShapeType="1"/>
              </p:cNvSpPr>
              <p:nvPr/>
            </p:nvSpPr>
            <p:spPr bwMode="auto">
              <a:xfrm flipH="1" flipV="1">
                <a:off x="3888" y="2832"/>
                <a:ext cx="192" cy="48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10" name="Line 933"/>
              <p:cNvSpPr>
                <a:spLocks noChangeShapeType="1"/>
              </p:cNvSpPr>
              <p:nvPr/>
            </p:nvSpPr>
            <p:spPr bwMode="auto">
              <a:xfrm flipH="1">
                <a:off x="3792" y="2880"/>
                <a:ext cx="240" cy="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11" name="Line 934"/>
              <p:cNvSpPr>
                <a:spLocks noChangeShapeType="1"/>
              </p:cNvSpPr>
              <p:nvPr/>
            </p:nvSpPr>
            <p:spPr bwMode="auto">
              <a:xfrm flipH="1">
                <a:off x="3984" y="2928"/>
                <a:ext cx="48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12" name="Line 935"/>
              <p:cNvSpPr>
                <a:spLocks noChangeShapeType="1"/>
              </p:cNvSpPr>
              <p:nvPr/>
            </p:nvSpPr>
            <p:spPr bwMode="auto">
              <a:xfrm>
                <a:off x="3984" y="2688"/>
                <a:ext cx="96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13" name="Line 936"/>
              <p:cNvSpPr>
                <a:spLocks noChangeShapeType="1"/>
              </p:cNvSpPr>
              <p:nvPr/>
            </p:nvSpPr>
            <p:spPr bwMode="auto">
              <a:xfrm>
                <a:off x="4080" y="2640"/>
                <a:ext cx="48" cy="24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14" name="Line 937"/>
              <p:cNvSpPr>
                <a:spLocks noChangeShapeType="1"/>
              </p:cNvSpPr>
              <p:nvPr/>
            </p:nvSpPr>
            <p:spPr bwMode="auto">
              <a:xfrm flipH="1">
                <a:off x="4128" y="2688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15" name="Line 938"/>
              <p:cNvSpPr>
                <a:spLocks noChangeShapeType="1"/>
              </p:cNvSpPr>
              <p:nvPr/>
            </p:nvSpPr>
            <p:spPr bwMode="auto">
              <a:xfrm flipH="1">
                <a:off x="4176" y="2736"/>
                <a:ext cx="192" cy="96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16" name="Line 939"/>
              <p:cNvSpPr>
                <a:spLocks noChangeShapeType="1"/>
              </p:cNvSpPr>
              <p:nvPr/>
            </p:nvSpPr>
            <p:spPr bwMode="auto">
              <a:xfrm flipH="1">
                <a:off x="4128" y="2880"/>
                <a:ext cx="240" cy="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17" name="Line 940"/>
              <p:cNvSpPr>
                <a:spLocks noChangeShapeType="1"/>
              </p:cNvSpPr>
              <p:nvPr/>
            </p:nvSpPr>
            <p:spPr bwMode="auto">
              <a:xfrm>
                <a:off x="4128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18" name="Line 941"/>
              <p:cNvSpPr>
                <a:spLocks noChangeShapeType="1"/>
              </p:cNvSpPr>
              <p:nvPr/>
            </p:nvSpPr>
            <p:spPr bwMode="auto">
              <a:xfrm flipH="1">
                <a:off x="4080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19" name="Line 942"/>
              <p:cNvSpPr>
                <a:spLocks noChangeShapeType="1"/>
              </p:cNvSpPr>
              <p:nvPr/>
            </p:nvSpPr>
            <p:spPr bwMode="auto">
              <a:xfrm flipH="1">
                <a:off x="3840" y="2880"/>
                <a:ext cx="240" cy="48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20" name="Line 943"/>
              <p:cNvSpPr>
                <a:spLocks noChangeShapeType="1"/>
              </p:cNvSpPr>
              <p:nvPr/>
            </p:nvSpPr>
            <p:spPr bwMode="auto">
              <a:xfrm>
                <a:off x="3888" y="2784"/>
                <a:ext cx="240" cy="96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21" name="Line 944"/>
              <p:cNvSpPr>
                <a:spLocks noChangeShapeType="1"/>
              </p:cNvSpPr>
              <p:nvPr/>
            </p:nvSpPr>
            <p:spPr bwMode="auto">
              <a:xfrm flipV="1">
                <a:off x="3936" y="2880"/>
                <a:ext cx="192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9245" name="Group 945"/>
          <p:cNvGrpSpPr>
            <a:grpSpLocks/>
          </p:cNvGrpSpPr>
          <p:nvPr/>
        </p:nvGrpSpPr>
        <p:grpSpPr bwMode="auto">
          <a:xfrm rot="10337389" flipH="1">
            <a:off x="7315200" y="5410200"/>
            <a:ext cx="254000" cy="395288"/>
            <a:chOff x="3792" y="2640"/>
            <a:chExt cx="384" cy="480"/>
          </a:xfrm>
        </p:grpSpPr>
        <p:sp>
          <p:nvSpPr>
            <p:cNvPr id="9368" name="Freeform 946"/>
            <p:cNvSpPr>
              <a:spLocks/>
            </p:cNvSpPr>
            <p:nvPr/>
          </p:nvSpPr>
          <p:spPr bwMode="auto">
            <a:xfrm>
              <a:off x="3792" y="2784"/>
              <a:ext cx="288" cy="336"/>
            </a:xfrm>
            <a:custGeom>
              <a:avLst/>
              <a:gdLst>
                <a:gd name="T0" fmla="*/ 0 w 480"/>
                <a:gd name="T1" fmla="*/ 432 h 432"/>
                <a:gd name="T2" fmla="*/ 192 w 480"/>
                <a:gd name="T3" fmla="*/ 144 h 432"/>
                <a:gd name="T4" fmla="*/ 480 w 480"/>
                <a:gd name="T5" fmla="*/ 0 h 432"/>
                <a:gd name="T6" fmla="*/ 0 60000 65536"/>
                <a:gd name="T7" fmla="*/ 0 60000 65536"/>
                <a:gd name="T8" fmla="*/ 0 60000 65536"/>
                <a:gd name="T9" fmla="*/ 0 w 480"/>
                <a:gd name="T10" fmla="*/ 0 h 432"/>
                <a:gd name="T11" fmla="*/ 480 w 480"/>
                <a:gd name="T12" fmla="*/ 432 h 4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432">
                  <a:moveTo>
                    <a:pt x="0" y="432"/>
                  </a:moveTo>
                  <a:lnTo>
                    <a:pt x="192" y="144"/>
                  </a:lnTo>
                  <a:lnTo>
                    <a:pt x="480" y="0"/>
                  </a:lnTo>
                </a:path>
              </a:pathLst>
            </a:custGeom>
            <a:noFill/>
            <a:ln w="12700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246" name="Group 947"/>
            <p:cNvGrpSpPr>
              <a:grpSpLocks/>
            </p:cNvGrpSpPr>
            <p:nvPr/>
          </p:nvGrpSpPr>
          <p:grpSpPr bwMode="auto">
            <a:xfrm>
              <a:off x="3792" y="2640"/>
              <a:ext cx="384" cy="384"/>
              <a:chOff x="3792" y="2640"/>
              <a:chExt cx="576" cy="432"/>
            </a:xfrm>
          </p:grpSpPr>
          <p:sp>
            <p:nvSpPr>
              <p:cNvPr id="9370" name="Line 948"/>
              <p:cNvSpPr>
                <a:spLocks noChangeShapeType="1"/>
              </p:cNvSpPr>
              <p:nvPr/>
            </p:nvSpPr>
            <p:spPr bwMode="auto">
              <a:xfrm>
                <a:off x="4128" y="2688"/>
                <a:ext cx="0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71" name="Line 949"/>
              <p:cNvSpPr>
                <a:spLocks noChangeShapeType="1"/>
              </p:cNvSpPr>
              <p:nvPr/>
            </p:nvSpPr>
            <p:spPr bwMode="auto">
              <a:xfrm>
                <a:off x="4032" y="2688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72" name="Line 950"/>
              <p:cNvSpPr>
                <a:spLocks noChangeShapeType="1"/>
              </p:cNvSpPr>
              <p:nvPr/>
            </p:nvSpPr>
            <p:spPr bwMode="auto">
              <a:xfrm>
                <a:off x="3936" y="2736"/>
                <a:ext cx="240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73" name="Line 951"/>
              <p:cNvSpPr>
                <a:spLocks noChangeShapeType="1"/>
              </p:cNvSpPr>
              <p:nvPr/>
            </p:nvSpPr>
            <p:spPr bwMode="auto">
              <a:xfrm flipH="1">
                <a:off x="4128" y="2688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74" name="Line 952"/>
              <p:cNvSpPr>
                <a:spLocks noChangeShapeType="1"/>
              </p:cNvSpPr>
              <p:nvPr/>
            </p:nvSpPr>
            <p:spPr bwMode="auto">
              <a:xfrm flipH="1">
                <a:off x="4128" y="2688"/>
                <a:ext cx="192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75" name="Line 953"/>
              <p:cNvSpPr>
                <a:spLocks noChangeShapeType="1"/>
              </p:cNvSpPr>
              <p:nvPr/>
            </p:nvSpPr>
            <p:spPr bwMode="auto">
              <a:xfrm flipH="1">
                <a:off x="4176" y="2784"/>
                <a:ext cx="192" cy="96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76" name="Line 954"/>
              <p:cNvSpPr>
                <a:spLocks noChangeShapeType="1"/>
              </p:cNvSpPr>
              <p:nvPr/>
            </p:nvSpPr>
            <p:spPr bwMode="auto">
              <a:xfrm>
                <a:off x="4176" y="2880"/>
                <a:ext cx="144" cy="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77" name="Line 955"/>
              <p:cNvSpPr>
                <a:spLocks noChangeShapeType="1"/>
              </p:cNvSpPr>
              <p:nvPr/>
            </p:nvSpPr>
            <p:spPr bwMode="auto">
              <a:xfrm>
                <a:off x="4128" y="2880"/>
                <a:ext cx="192" cy="48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78" name="Line 956"/>
              <p:cNvSpPr>
                <a:spLocks noChangeShapeType="1"/>
              </p:cNvSpPr>
              <p:nvPr/>
            </p:nvSpPr>
            <p:spPr bwMode="auto">
              <a:xfrm>
                <a:off x="4128" y="2880"/>
                <a:ext cx="192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79" name="Line 957"/>
              <p:cNvSpPr>
                <a:spLocks noChangeShapeType="1"/>
              </p:cNvSpPr>
              <p:nvPr/>
            </p:nvSpPr>
            <p:spPr bwMode="auto">
              <a:xfrm>
                <a:off x="4128" y="2832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80" name="Line 958"/>
              <p:cNvSpPr>
                <a:spLocks noChangeShapeType="1"/>
              </p:cNvSpPr>
              <p:nvPr/>
            </p:nvSpPr>
            <p:spPr bwMode="auto">
              <a:xfrm>
                <a:off x="4128" y="2928"/>
                <a:ext cx="0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81" name="Line 959"/>
              <p:cNvSpPr>
                <a:spLocks noChangeShapeType="1"/>
              </p:cNvSpPr>
              <p:nvPr/>
            </p:nvSpPr>
            <p:spPr bwMode="auto">
              <a:xfrm flipH="1">
                <a:off x="4032" y="2880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82" name="Line 960"/>
              <p:cNvSpPr>
                <a:spLocks noChangeShapeType="1"/>
              </p:cNvSpPr>
              <p:nvPr/>
            </p:nvSpPr>
            <p:spPr bwMode="auto">
              <a:xfrm flipH="1" flipV="1">
                <a:off x="3888" y="2832"/>
                <a:ext cx="192" cy="48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83" name="Line 961"/>
              <p:cNvSpPr>
                <a:spLocks noChangeShapeType="1"/>
              </p:cNvSpPr>
              <p:nvPr/>
            </p:nvSpPr>
            <p:spPr bwMode="auto">
              <a:xfrm flipH="1">
                <a:off x="3792" y="2880"/>
                <a:ext cx="240" cy="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84" name="Line 962"/>
              <p:cNvSpPr>
                <a:spLocks noChangeShapeType="1"/>
              </p:cNvSpPr>
              <p:nvPr/>
            </p:nvSpPr>
            <p:spPr bwMode="auto">
              <a:xfrm flipH="1">
                <a:off x="3984" y="2928"/>
                <a:ext cx="48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85" name="Line 963"/>
              <p:cNvSpPr>
                <a:spLocks noChangeShapeType="1"/>
              </p:cNvSpPr>
              <p:nvPr/>
            </p:nvSpPr>
            <p:spPr bwMode="auto">
              <a:xfrm>
                <a:off x="3984" y="2688"/>
                <a:ext cx="96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86" name="Line 964"/>
              <p:cNvSpPr>
                <a:spLocks noChangeShapeType="1"/>
              </p:cNvSpPr>
              <p:nvPr/>
            </p:nvSpPr>
            <p:spPr bwMode="auto">
              <a:xfrm>
                <a:off x="4080" y="2640"/>
                <a:ext cx="48" cy="24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87" name="Line 965"/>
              <p:cNvSpPr>
                <a:spLocks noChangeShapeType="1"/>
              </p:cNvSpPr>
              <p:nvPr/>
            </p:nvSpPr>
            <p:spPr bwMode="auto">
              <a:xfrm flipH="1">
                <a:off x="4128" y="2688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88" name="Line 966"/>
              <p:cNvSpPr>
                <a:spLocks noChangeShapeType="1"/>
              </p:cNvSpPr>
              <p:nvPr/>
            </p:nvSpPr>
            <p:spPr bwMode="auto">
              <a:xfrm flipH="1">
                <a:off x="4176" y="2736"/>
                <a:ext cx="192" cy="96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89" name="Line 967"/>
              <p:cNvSpPr>
                <a:spLocks noChangeShapeType="1"/>
              </p:cNvSpPr>
              <p:nvPr/>
            </p:nvSpPr>
            <p:spPr bwMode="auto">
              <a:xfrm flipH="1">
                <a:off x="4128" y="2880"/>
                <a:ext cx="240" cy="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90" name="Line 968"/>
              <p:cNvSpPr>
                <a:spLocks noChangeShapeType="1"/>
              </p:cNvSpPr>
              <p:nvPr/>
            </p:nvSpPr>
            <p:spPr bwMode="auto">
              <a:xfrm>
                <a:off x="4128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91" name="Line 969"/>
              <p:cNvSpPr>
                <a:spLocks noChangeShapeType="1"/>
              </p:cNvSpPr>
              <p:nvPr/>
            </p:nvSpPr>
            <p:spPr bwMode="auto">
              <a:xfrm flipH="1">
                <a:off x="4080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92" name="Line 970"/>
              <p:cNvSpPr>
                <a:spLocks noChangeShapeType="1"/>
              </p:cNvSpPr>
              <p:nvPr/>
            </p:nvSpPr>
            <p:spPr bwMode="auto">
              <a:xfrm flipH="1">
                <a:off x="3840" y="2880"/>
                <a:ext cx="240" cy="48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93" name="Line 971"/>
              <p:cNvSpPr>
                <a:spLocks noChangeShapeType="1"/>
              </p:cNvSpPr>
              <p:nvPr/>
            </p:nvSpPr>
            <p:spPr bwMode="auto">
              <a:xfrm>
                <a:off x="3888" y="2784"/>
                <a:ext cx="240" cy="96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94" name="Line 972"/>
              <p:cNvSpPr>
                <a:spLocks noChangeShapeType="1"/>
              </p:cNvSpPr>
              <p:nvPr/>
            </p:nvSpPr>
            <p:spPr bwMode="auto">
              <a:xfrm flipV="1">
                <a:off x="3936" y="2880"/>
                <a:ext cx="192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9247" name="Group 973"/>
          <p:cNvGrpSpPr>
            <a:grpSpLocks/>
          </p:cNvGrpSpPr>
          <p:nvPr/>
        </p:nvGrpSpPr>
        <p:grpSpPr bwMode="auto">
          <a:xfrm rot="10337389" flipH="1">
            <a:off x="6705600" y="1933575"/>
            <a:ext cx="438150" cy="525463"/>
            <a:chOff x="3792" y="2640"/>
            <a:chExt cx="384" cy="480"/>
          </a:xfrm>
        </p:grpSpPr>
        <p:sp>
          <p:nvSpPr>
            <p:cNvPr id="9341" name="Freeform 974"/>
            <p:cNvSpPr>
              <a:spLocks/>
            </p:cNvSpPr>
            <p:nvPr/>
          </p:nvSpPr>
          <p:spPr bwMode="auto">
            <a:xfrm>
              <a:off x="3792" y="2784"/>
              <a:ext cx="288" cy="336"/>
            </a:xfrm>
            <a:custGeom>
              <a:avLst/>
              <a:gdLst>
                <a:gd name="T0" fmla="*/ 0 w 480"/>
                <a:gd name="T1" fmla="*/ 432 h 432"/>
                <a:gd name="T2" fmla="*/ 192 w 480"/>
                <a:gd name="T3" fmla="*/ 144 h 432"/>
                <a:gd name="T4" fmla="*/ 480 w 480"/>
                <a:gd name="T5" fmla="*/ 0 h 432"/>
                <a:gd name="T6" fmla="*/ 0 60000 65536"/>
                <a:gd name="T7" fmla="*/ 0 60000 65536"/>
                <a:gd name="T8" fmla="*/ 0 60000 65536"/>
                <a:gd name="T9" fmla="*/ 0 w 480"/>
                <a:gd name="T10" fmla="*/ 0 h 432"/>
                <a:gd name="T11" fmla="*/ 480 w 480"/>
                <a:gd name="T12" fmla="*/ 432 h 4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432">
                  <a:moveTo>
                    <a:pt x="0" y="432"/>
                  </a:moveTo>
                  <a:lnTo>
                    <a:pt x="192" y="144"/>
                  </a:lnTo>
                  <a:lnTo>
                    <a:pt x="480" y="0"/>
                  </a:lnTo>
                </a:path>
              </a:pathLst>
            </a:custGeom>
            <a:noFill/>
            <a:ln w="12700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8432" name="Group 975"/>
            <p:cNvGrpSpPr>
              <a:grpSpLocks/>
            </p:cNvGrpSpPr>
            <p:nvPr/>
          </p:nvGrpSpPr>
          <p:grpSpPr bwMode="auto">
            <a:xfrm>
              <a:off x="3792" y="2640"/>
              <a:ext cx="384" cy="384"/>
              <a:chOff x="3792" y="2640"/>
              <a:chExt cx="576" cy="432"/>
            </a:xfrm>
          </p:grpSpPr>
          <p:sp>
            <p:nvSpPr>
              <p:cNvPr id="9343" name="Line 976"/>
              <p:cNvSpPr>
                <a:spLocks noChangeShapeType="1"/>
              </p:cNvSpPr>
              <p:nvPr/>
            </p:nvSpPr>
            <p:spPr bwMode="auto">
              <a:xfrm>
                <a:off x="4128" y="2688"/>
                <a:ext cx="0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44" name="Line 977"/>
              <p:cNvSpPr>
                <a:spLocks noChangeShapeType="1"/>
              </p:cNvSpPr>
              <p:nvPr/>
            </p:nvSpPr>
            <p:spPr bwMode="auto">
              <a:xfrm>
                <a:off x="4032" y="2688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45" name="Line 978"/>
              <p:cNvSpPr>
                <a:spLocks noChangeShapeType="1"/>
              </p:cNvSpPr>
              <p:nvPr/>
            </p:nvSpPr>
            <p:spPr bwMode="auto">
              <a:xfrm>
                <a:off x="3936" y="2736"/>
                <a:ext cx="240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46" name="Line 979"/>
              <p:cNvSpPr>
                <a:spLocks noChangeShapeType="1"/>
              </p:cNvSpPr>
              <p:nvPr/>
            </p:nvSpPr>
            <p:spPr bwMode="auto">
              <a:xfrm flipH="1">
                <a:off x="4128" y="2688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47" name="Line 980"/>
              <p:cNvSpPr>
                <a:spLocks noChangeShapeType="1"/>
              </p:cNvSpPr>
              <p:nvPr/>
            </p:nvSpPr>
            <p:spPr bwMode="auto">
              <a:xfrm flipH="1">
                <a:off x="4128" y="2688"/>
                <a:ext cx="192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48" name="Line 981"/>
              <p:cNvSpPr>
                <a:spLocks noChangeShapeType="1"/>
              </p:cNvSpPr>
              <p:nvPr/>
            </p:nvSpPr>
            <p:spPr bwMode="auto">
              <a:xfrm flipH="1">
                <a:off x="4176" y="2784"/>
                <a:ext cx="192" cy="96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49" name="Line 982"/>
              <p:cNvSpPr>
                <a:spLocks noChangeShapeType="1"/>
              </p:cNvSpPr>
              <p:nvPr/>
            </p:nvSpPr>
            <p:spPr bwMode="auto">
              <a:xfrm>
                <a:off x="4176" y="2880"/>
                <a:ext cx="144" cy="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50" name="Line 983"/>
              <p:cNvSpPr>
                <a:spLocks noChangeShapeType="1"/>
              </p:cNvSpPr>
              <p:nvPr/>
            </p:nvSpPr>
            <p:spPr bwMode="auto">
              <a:xfrm>
                <a:off x="4128" y="2880"/>
                <a:ext cx="192" cy="48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51" name="Line 984"/>
              <p:cNvSpPr>
                <a:spLocks noChangeShapeType="1"/>
              </p:cNvSpPr>
              <p:nvPr/>
            </p:nvSpPr>
            <p:spPr bwMode="auto">
              <a:xfrm>
                <a:off x="4128" y="2880"/>
                <a:ext cx="192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52" name="Line 985"/>
              <p:cNvSpPr>
                <a:spLocks noChangeShapeType="1"/>
              </p:cNvSpPr>
              <p:nvPr/>
            </p:nvSpPr>
            <p:spPr bwMode="auto">
              <a:xfrm>
                <a:off x="4128" y="2832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53" name="Line 986"/>
              <p:cNvSpPr>
                <a:spLocks noChangeShapeType="1"/>
              </p:cNvSpPr>
              <p:nvPr/>
            </p:nvSpPr>
            <p:spPr bwMode="auto">
              <a:xfrm>
                <a:off x="4128" y="2928"/>
                <a:ext cx="0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54" name="Line 987"/>
              <p:cNvSpPr>
                <a:spLocks noChangeShapeType="1"/>
              </p:cNvSpPr>
              <p:nvPr/>
            </p:nvSpPr>
            <p:spPr bwMode="auto">
              <a:xfrm flipH="1">
                <a:off x="4032" y="2880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55" name="Line 988"/>
              <p:cNvSpPr>
                <a:spLocks noChangeShapeType="1"/>
              </p:cNvSpPr>
              <p:nvPr/>
            </p:nvSpPr>
            <p:spPr bwMode="auto">
              <a:xfrm flipH="1" flipV="1">
                <a:off x="3888" y="2832"/>
                <a:ext cx="192" cy="48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56" name="Line 989"/>
              <p:cNvSpPr>
                <a:spLocks noChangeShapeType="1"/>
              </p:cNvSpPr>
              <p:nvPr/>
            </p:nvSpPr>
            <p:spPr bwMode="auto">
              <a:xfrm flipH="1">
                <a:off x="3792" y="2880"/>
                <a:ext cx="240" cy="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57" name="Line 990"/>
              <p:cNvSpPr>
                <a:spLocks noChangeShapeType="1"/>
              </p:cNvSpPr>
              <p:nvPr/>
            </p:nvSpPr>
            <p:spPr bwMode="auto">
              <a:xfrm flipH="1">
                <a:off x="3984" y="2928"/>
                <a:ext cx="48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58" name="Line 991"/>
              <p:cNvSpPr>
                <a:spLocks noChangeShapeType="1"/>
              </p:cNvSpPr>
              <p:nvPr/>
            </p:nvSpPr>
            <p:spPr bwMode="auto">
              <a:xfrm>
                <a:off x="3984" y="2688"/>
                <a:ext cx="96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59" name="Line 992"/>
              <p:cNvSpPr>
                <a:spLocks noChangeShapeType="1"/>
              </p:cNvSpPr>
              <p:nvPr/>
            </p:nvSpPr>
            <p:spPr bwMode="auto">
              <a:xfrm>
                <a:off x="4080" y="2640"/>
                <a:ext cx="48" cy="24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60" name="Line 993"/>
              <p:cNvSpPr>
                <a:spLocks noChangeShapeType="1"/>
              </p:cNvSpPr>
              <p:nvPr/>
            </p:nvSpPr>
            <p:spPr bwMode="auto">
              <a:xfrm flipH="1">
                <a:off x="4128" y="2688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61" name="Line 994"/>
              <p:cNvSpPr>
                <a:spLocks noChangeShapeType="1"/>
              </p:cNvSpPr>
              <p:nvPr/>
            </p:nvSpPr>
            <p:spPr bwMode="auto">
              <a:xfrm flipH="1">
                <a:off x="4176" y="2736"/>
                <a:ext cx="192" cy="96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62" name="Line 995"/>
              <p:cNvSpPr>
                <a:spLocks noChangeShapeType="1"/>
              </p:cNvSpPr>
              <p:nvPr/>
            </p:nvSpPr>
            <p:spPr bwMode="auto">
              <a:xfrm flipH="1">
                <a:off x="4128" y="2880"/>
                <a:ext cx="240" cy="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63" name="Line 996"/>
              <p:cNvSpPr>
                <a:spLocks noChangeShapeType="1"/>
              </p:cNvSpPr>
              <p:nvPr/>
            </p:nvSpPr>
            <p:spPr bwMode="auto">
              <a:xfrm>
                <a:off x="4128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64" name="Line 997"/>
              <p:cNvSpPr>
                <a:spLocks noChangeShapeType="1"/>
              </p:cNvSpPr>
              <p:nvPr/>
            </p:nvSpPr>
            <p:spPr bwMode="auto">
              <a:xfrm flipH="1">
                <a:off x="4080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65" name="Line 998"/>
              <p:cNvSpPr>
                <a:spLocks noChangeShapeType="1"/>
              </p:cNvSpPr>
              <p:nvPr/>
            </p:nvSpPr>
            <p:spPr bwMode="auto">
              <a:xfrm flipH="1">
                <a:off x="3840" y="2880"/>
                <a:ext cx="240" cy="48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66" name="Line 999"/>
              <p:cNvSpPr>
                <a:spLocks noChangeShapeType="1"/>
              </p:cNvSpPr>
              <p:nvPr/>
            </p:nvSpPr>
            <p:spPr bwMode="auto">
              <a:xfrm>
                <a:off x="3888" y="2784"/>
                <a:ext cx="240" cy="96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67" name="Line 1000"/>
              <p:cNvSpPr>
                <a:spLocks noChangeShapeType="1"/>
              </p:cNvSpPr>
              <p:nvPr/>
            </p:nvSpPr>
            <p:spPr bwMode="auto">
              <a:xfrm flipV="1">
                <a:off x="3936" y="2880"/>
                <a:ext cx="192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8433" name="Group 1001"/>
          <p:cNvGrpSpPr>
            <a:grpSpLocks/>
          </p:cNvGrpSpPr>
          <p:nvPr/>
        </p:nvGrpSpPr>
        <p:grpSpPr bwMode="auto">
          <a:xfrm rot="4304626" flipH="1">
            <a:off x="7747000" y="3987800"/>
            <a:ext cx="254000" cy="508000"/>
            <a:chOff x="3792" y="2640"/>
            <a:chExt cx="384" cy="480"/>
          </a:xfrm>
        </p:grpSpPr>
        <p:sp>
          <p:nvSpPr>
            <p:cNvPr id="9314" name="Freeform 1002"/>
            <p:cNvSpPr>
              <a:spLocks/>
            </p:cNvSpPr>
            <p:nvPr/>
          </p:nvSpPr>
          <p:spPr bwMode="auto">
            <a:xfrm>
              <a:off x="3792" y="2784"/>
              <a:ext cx="288" cy="336"/>
            </a:xfrm>
            <a:custGeom>
              <a:avLst/>
              <a:gdLst>
                <a:gd name="T0" fmla="*/ 0 w 480"/>
                <a:gd name="T1" fmla="*/ 432 h 432"/>
                <a:gd name="T2" fmla="*/ 192 w 480"/>
                <a:gd name="T3" fmla="*/ 144 h 432"/>
                <a:gd name="T4" fmla="*/ 480 w 480"/>
                <a:gd name="T5" fmla="*/ 0 h 432"/>
                <a:gd name="T6" fmla="*/ 0 60000 65536"/>
                <a:gd name="T7" fmla="*/ 0 60000 65536"/>
                <a:gd name="T8" fmla="*/ 0 60000 65536"/>
                <a:gd name="T9" fmla="*/ 0 w 480"/>
                <a:gd name="T10" fmla="*/ 0 h 432"/>
                <a:gd name="T11" fmla="*/ 480 w 480"/>
                <a:gd name="T12" fmla="*/ 432 h 4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432">
                  <a:moveTo>
                    <a:pt x="0" y="432"/>
                  </a:moveTo>
                  <a:lnTo>
                    <a:pt x="192" y="144"/>
                  </a:lnTo>
                  <a:lnTo>
                    <a:pt x="480" y="0"/>
                  </a:lnTo>
                </a:path>
              </a:pathLst>
            </a:custGeom>
            <a:noFill/>
            <a:ln w="12700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8434" name="Group 1003"/>
            <p:cNvGrpSpPr>
              <a:grpSpLocks/>
            </p:cNvGrpSpPr>
            <p:nvPr/>
          </p:nvGrpSpPr>
          <p:grpSpPr bwMode="auto">
            <a:xfrm>
              <a:off x="3792" y="2640"/>
              <a:ext cx="384" cy="384"/>
              <a:chOff x="3792" y="2640"/>
              <a:chExt cx="576" cy="432"/>
            </a:xfrm>
          </p:grpSpPr>
          <p:sp>
            <p:nvSpPr>
              <p:cNvPr id="9316" name="Line 1004"/>
              <p:cNvSpPr>
                <a:spLocks noChangeShapeType="1"/>
              </p:cNvSpPr>
              <p:nvPr/>
            </p:nvSpPr>
            <p:spPr bwMode="auto">
              <a:xfrm>
                <a:off x="4128" y="2688"/>
                <a:ext cx="0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17" name="Line 1005"/>
              <p:cNvSpPr>
                <a:spLocks noChangeShapeType="1"/>
              </p:cNvSpPr>
              <p:nvPr/>
            </p:nvSpPr>
            <p:spPr bwMode="auto">
              <a:xfrm>
                <a:off x="4032" y="2688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18" name="Line 1006"/>
              <p:cNvSpPr>
                <a:spLocks noChangeShapeType="1"/>
              </p:cNvSpPr>
              <p:nvPr/>
            </p:nvSpPr>
            <p:spPr bwMode="auto">
              <a:xfrm>
                <a:off x="3936" y="2736"/>
                <a:ext cx="240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19" name="Line 1007"/>
              <p:cNvSpPr>
                <a:spLocks noChangeShapeType="1"/>
              </p:cNvSpPr>
              <p:nvPr/>
            </p:nvSpPr>
            <p:spPr bwMode="auto">
              <a:xfrm flipH="1">
                <a:off x="4128" y="2688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0" name="Line 1008"/>
              <p:cNvSpPr>
                <a:spLocks noChangeShapeType="1"/>
              </p:cNvSpPr>
              <p:nvPr/>
            </p:nvSpPr>
            <p:spPr bwMode="auto">
              <a:xfrm flipH="1">
                <a:off x="4128" y="2688"/>
                <a:ext cx="192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1" name="Line 1009"/>
              <p:cNvSpPr>
                <a:spLocks noChangeShapeType="1"/>
              </p:cNvSpPr>
              <p:nvPr/>
            </p:nvSpPr>
            <p:spPr bwMode="auto">
              <a:xfrm flipH="1">
                <a:off x="4176" y="2784"/>
                <a:ext cx="192" cy="96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2" name="Line 1010"/>
              <p:cNvSpPr>
                <a:spLocks noChangeShapeType="1"/>
              </p:cNvSpPr>
              <p:nvPr/>
            </p:nvSpPr>
            <p:spPr bwMode="auto">
              <a:xfrm>
                <a:off x="4176" y="2880"/>
                <a:ext cx="144" cy="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3" name="Line 1011"/>
              <p:cNvSpPr>
                <a:spLocks noChangeShapeType="1"/>
              </p:cNvSpPr>
              <p:nvPr/>
            </p:nvSpPr>
            <p:spPr bwMode="auto">
              <a:xfrm>
                <a:off x="4128" y="2880"/>
                <a:ext cx="192" cy="48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4" name="Line 1012"/>
              <p:cNvSpPr>
                <a:spLocks noChangeShapeType="1"/>
              </p:cNvSpPr>
              <p:nvPr/>
            </p:nvSpPr>
            <p:spPr bwMode="auto">
              <a:xfrm>
                <a:off x="4128" y="2880"/>
                <a:ext cx="192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5" name="Line 1013"/>
              <p:cNvSpPr>
                <a:spLocks noChangeShapeType="1"/>
              </p:cNvSpPr>
              <p:nvPr/>
            </p:nvSpPr>
            <p:spPr bwMode="auto">
              <a:xfrm>
                <a:off x="4128" y="2832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6" name="Line 1014"/>
              <p:cNvSpPr>
                <a:spLocks noChangeShapeType="1"/>
              </p:cNvSpPr>
              <p:nvPr/>
            </p:nvSpPr>
            <p:spPr bwMode="auto">
              <a:xfrm>
                <a:off x="4128" y="2928"/>
                <a:ext cx="0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7" name="Line 1015"/>
              <p:cNvSpPr>
                <a:spLocks noChangeShapeType="1"/>
              </p:cNvSpPr>
              <p:nvPr/>
            </p:nvSpPr>
            <p:spPr bwMode="auto">
              <a:xfrm flipH="1">
                <a:off x="4032" y="2880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8" name="Line 1016"/>
              <p:cNvSpPr>
                <a:spLocks noChangeShapeType="1"/>
              </p:cNvSpPr>
              <p:nvPr/>
            </p:nvSpPr>
            <p:spPr bwMode="auto">
              <a:xfrm flipH="1" flipV="1">
                <a:off x="3888" y="2832"/>
                <a:ext cx="192" cy="48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9" name="Line 1017"/>
              <p:cNvSpPr>
                <a:spLocks noChangeShapeType="1"/>
              </p:cNvSpPr>
              <p:nvPr/>
            </p:nvSpPr>
            <p:spPr bwMode="auto">
              <a:xfrm flipH="1">
                <a:off x="3792" y="2880"/>
                <a:ext cx="240" cy="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30" name="Line 1018"/>
              <p:cNvSpPr>
                <a:spLocks noChangeShapeType="1"/>
              </p:cNvSpPr>
              <p:nvPr/>
            </p:nvSpPr>
            <p:spPr bwMode="auto">
              <a:xfrm flipH="1">
                <a:off x="3984" y="2928"/>
                <a:ext cx="48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31" name="Line 1019"/>
              <p:cNvSpPr>
                <a:spLocks noChangeShapeType="1"/>
              </p:cNvSpPr>
              <p:nvPr/>
            </p:nvSpPr>
            <p:spPr bwMode="auto">
              <a:xfrm>
                <a:off x="3984" y="2688"/>
                <a:ext cx="96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32" name="Line 1020"/>
              <p:cNvSpPr>
                <a:spLocks noChangeShapeType="1"/>
              </p:cNvSpPr>
              <p:nvPr/>
            </p:nvSpPr>
            <p:spPr bwMode="auto">
              <a:xfrm>
                <a:off x="4080" y="2640"/>
                <a:ext cx="48" cy="24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33" name="Line 1021"/>
              <p:cNvSpPr>
                <a:spLocks noChangeShapeType="1"/>
              </p:cNvSpPr>
              <p:nvPr/>
            </p:nvSpPr>
            <p:spPr bwMode="auto">
              <a:xfrm flipH="1">
                <a:off x="4128" y="2688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34" name="Line 1022"/>
              <p:cNvSpPr>
                <a:spLocks noChangeShapeType="1"/>
              </p:cNvSpPr>
              <p:nvPr/>
            </p:nvSpPr>
            <p:spPr bwMode="auto">
              <a:xfrm flipH="1">
                <a:off x="4176" y="2736"/>
                <a:ext cx="192" cy="96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35" name="Line 1023"/>
              <p:cNvSpPr>
                <a:spLocks noChangeShapeType="1"/>
              </p:cNvSpPr>
              <p:nvPr/>
            </p:nvSpPr>
            <p:spPr bwMode="auto">
              <a:xfrm flipH="1">
                <a:off x="4128" y="2880"/>
                <a:ext cx="240" cy="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36" name="Line 1024"/>
              <p:cNvSpPr>
                <a:spLocks noChangeShapeType="1"/>
              </p:cNvSpPr>
              <p:nvPr/>
            </p:nvSpPr>
            <p:spPr bwMode="auto">
              <a:xfrm>
                <a:off x="4128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37" name="Line 1025"/>
              <p:cNvSpPr>
                <a:spLocks noChangeShapeType="1"/>
              </p:cNvSpPr>
              <p:nvPr/>
            </p:nvSpPr>
            <p:spPr bwMode="auto">
              <a:xfrm flipH="1">
                <a:off x="4080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38" name="Line 1026"/>
              <p:cNvSpPr>
                <a:spLocks noChangeShapeType="1"/>
              </p:cNvSpPr>
              <p:nvPr/>
            </p:nvSpPr>
            <p:spPr bwMode="auto">
              <a:xfrm flipH="1">
                <a:off x="3840" y="2880"/>
                <a:ext cx="240" cy="48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39" name="Line 1027"/>
              <p:cNvSpPr>
                <a:spLocks noChangeShapeType="1"/>
              </p:cNvSpPr>
              <p:nvPr/>
            </p:nvSpPr>
            <p:spPr bwMode="auto">
              <a:xfrm>
                <a:off x="3888" y="2784"/>
                <a:ext cx="240" cy="96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40" name="Line 1028"/>
              <p:cNvSpPr>
                <a:spLocks noChangeShapeType="1"/>
              </p:cNvSpPr>
              <p:nvPr/>
            </p:nvSpPr>
            <p:spPr bwMode="auto">
              <a:xfrm flipV="1">
                <a:off x="3936" y="2880"/>
                <a:ext cx="192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8435" name="Group 1029"/>
          <p:cNvGrpSpPr>
            <a:grpSpLocks/>
          </p:cNvGrpSpPr>
          <p:nvPr/>
        </p:nvGrpSpPr>
        <p:grpSpPr bwMode="auto">
          <a:xfrm rot="-4322144">
            <a:off x="6680200" y="-53975"/>
            <a:ext cx="254000" cy="508000"/>
            <a:chOff x="3792" y="2640"/>
            <a:chExt cx="384" cy="480"/>
          </a:xfrm>
        </p:grpSpPr>
        <p:sp>
          <p:nvSpPr>
            <p:cNvPr id="9287" name="Freeform 1030"/>
            <p:cNvSpPr>
              <a:spLocks/>
            </p:cNvSpPr>
            <p:nvPr/>
          </p:nvSpPr>
          <p:spPr bwMode="auto">
            <a:xfrm>
              <a:off x="3792" y="2784"/>
              <a:ext cx="288" cy="336"/>
            </a:xfrm>
            <a:custGeom>
              <a:avLst/>
              <a:gdLst>
                <a:gd name="T0" fmla="*/ 0 w 480"/>
                <a:gd name="T1" fmla="*/ 432 h 432"/>
                <a:gd name="T2" fmla="*/ 192 w 480"/>
                <a:gd name="T3" fmla="*/ 144 h 432"/>
                <a:gd name="T4" fmla="*/ 480 w 480"/>
                <a:gd name="T5" fmla="*/ 0 h 432"/>
                <a:gd name="T6" fmla="*/ 0 60000 65536"/>
                <a:gd name="T7" fmla="*/ 0 60000 65536"/>
                <a:gd name="T8" fmla="*/ 0 60000 65536"/>
                <a:gd name="T9" fmla="*/ 0 w 480"/>
                <a:gd name="T10" fmla="*/ 0 h 432"/>
                <a:gd name="T11" fmla="*/ 480 w 480"/>
                <a:gd name="T12" fmla="*/ 432 h 4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432">
                  <a:moveTo>
                    <a:pt x="0" y="432"/>
                  </a:moveTo>
                  <a:lnTo>
                    <a:pt x="192" y="144"/>
                  </a:lnTo>
                  <a:lnTo>
                    <a:pt x="480" y="0"/>
                  </a:lnTo>
                </a:path>
              </a:pathLst>
            </a:custGeom>
            <a:noFill/>
            <a:ln w="12700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8436" name="Group 1031"/>
            <p:cNvGrpSpPr>
              <a:grpSpLocks/>
            </p:cNvGrpSpPr>
            <p:nvPr/>
          </p:nvGrpSpPr>
          <p:grpSpPr bwMode="auto">
            <a:xfrm>
              <a:off x="3792" y="2640"/>
              <a:ext cx="384" cy="384"/>
              <a:chOff x="3792" y="2640"/>
              <a:chExt cx="576" cy="432"/>
            </a:xfrm>
          </p:grpSpPr>
          <p:sp>
            <p:nvSpPr>
              <p:cNvPr id="9289" name="Line 1032"/>
              <p:cNvSpPr>
                <a:spLocks noChangeShapeType="1"/>
              </p:cNvSpPr>
              <p:nvPr/>
            </p:nvSpPr>
            <p:spPr bwMode="auto">
              <a:xfrm>
                <a:off x="4128" y="2688"/>
                <a:ext cx="0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90" name="Line 1033"/>
              <p:cNvSpPr>
                <a:spLocks noChangeShapeType="1"/>
              </p:cNvSpPr>
              <p:nvPr/>
            </p:nvSpPr>
            <p:spPr bwMode="auto">
              <a:xfrm>
                <a:off x="4032" y="2688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91" name="Line 1034"/>
              <p:cNvSpPr>
                <a:spLocks noChangeShapeType="1"/>
              </p:cNvSpPr>
              <p:nvPr/>
            </p:nvSpPr>
            <p:spPr bwMode="auto">
              <a:xfrm>
                <a:off x="3936" y="2736"/>
                <a:ext cx="240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92" name="Line 1035"/>
              <p:cNvSpPr>
                <a:spLocks noChangeShapeType="1"/>
              </p:cNvSpPr>
              <p:nvPr/>
            </p:nvSpPr>
            <p:spPr bwMode="auto">
              <a:xfrm flipH="1">
                <a:off x="4128" y="2688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93" name="Line 1036"/>
              <p:cNvSpPr>
                <a:spLocks noChangeShapeType="1"/>
              </p:cNvSpPr>
              <p:nvPr/>
            </p:nvSpPr>
            <p:spPr bwMode="auto">
              <a:xfrm flipH="1">
                <a:off x="4128" y="2688"/>
                <a:ext cx="192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94" name="Line 1037"/>
              <p:cNvSpPr>
                <a:spLocks noChangeShapeType="1"/>
              </p:cNvSpPr>
              <p:nvPr/>
            </p:nvSpPr>
            <p:spPr bwMode="auto">
              <a:xfrm flipH="1">
                <a:off x="4176" y="2784"/>
                <a:ext cx="192" cy="96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95" name="Line 1038"/>
              <p:cNvSpPr>
                <a:spLocks noChangeShapeType="1"/>
              </p:cNvSpPr>
              <p:nvPr/>
            </p:nvSpPr>
            <p:spPr bwMode="auto">
              <a:xfrm>
                <a:off x="4176" y="2880"/>
                <a:ext cx="144" cy="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96" name="Line 1039"/>
              <p:cNvSpPr>
                <a:spLocks noChangeShapeType="1"/>
              </p:cNvSpPr>
              <p:nvPr/>
            </p:nvSpPr>
            <p:spPr bwMode="auto">
              <a:xfrm>
                <a:off x="4128" y="2880"/>
                <a:ext cx="192" cy="48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97" name="Line 1040"/>
              <p:cNvSpPr>
                <a:spLocks noChangeShapeType="1"/>
              </p:cNvSpPr>
              <p:nvPr/>
            </p:nvSpPr>
            <p:spPr bwMode="auto">
              <a:xfrm>
                <a:off x="4128" y="2880"/>
                <a:ext cx="192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98" name="Line 1041"/>
              <p:cNvSpPr>
                <a:spLocks noChangeShapeType="1"/>
              </p:cNvSpPr>
              <p:nvPr/>
            </p:nvSpPr>
            <p:spPr bwMode="auto">
              <a:xfrm>
                <a:off x="4128" y="2832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99" name="Line 1042"/>
              <p:cNvSpPr>
                <a:spLocks noChangeShapeType="1"/>
              </p:cNvSpPr>
              <p:nvPr/>
            </p:nvSpPr>
            <p:spPr bwMode="auto">
              <a:xfrm>
                <a:off x="4128" y="2928"/>
                <a:ext cx="0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00" name="Line 1043"/>
              <p:cNvSpPr>
                <a:spLocks noChangeShapeType="1"/>
              </p:cNvSpPr>
              <p:nvPr/>
            </p:nvSpPr>
            <p:spPr bwMode="auto">
              <a:xfrm flipH="1">
                <a:off x="4032" y="2880"/>
                <a:ext cx="96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01" name="Line 1044"/>
              <p:cNvSpPr>
                <a:spLocks noChangeShapeType="1"/>
              </p:cNvSpPr>
              <p:nvPr/>
            </p:nvSpPr>
            <p:spPr bwMode="auto">
              <a:xfrm flipH="1" flipV="1">
                <a:off x="3888" y="2832"/>
                <a:ext cx="192" cy="48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02" name="Line 1045"/>
              <p:cNvSpPr>
                <a:spLocks noChangeShapeType="1"/>
              </p:cNvSpPr>
              <p:nvPr/>
            </p:nvSpPr>
            <p:spPr bwMode="auto">
              <a:xfrm flipH="1">
                <a:off x="3792" y="2880"/>
                <a:ext cx="240" cy="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03" name="Line 1046"/>
              <p:cNvSpPr>
                <a:spLocks noChangeShapeType="1"/>
              </p:cNvSpPr>
              <p:nvPr/>
            </p:nvSpPr>
            <p:spPr bwMode="auto">
              <a:xfrm flipH="1">
                <a:off x="3984" y="2928"/>
                <a:ext cx="48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04" name="Line 1047"/>
              <p:cNvSpPr>
                <a:spLocks noChangeShapeType="1"/>
              </p:cNvSpPr>
              <p:nvPr/>
            </p:nvSpPr>
            <p:spPr bwMode="auto">
              <a:xfrm>
                <a:off x="3984" y="2688"/>
                <a:ext cx="96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05" name="Line 1048"/>
              <p:cNvSpPr>
                <a:spLocks noChangeShapeType="1"/>
              </p:cNvSpPr>
              <p:nvPr/>
            </p:nvSpPr>
            <p:spPr bwMode="auto">
              <a:xfrm>
                <a:off x="4080" y="2640"/>
                <a:ext cx="48" cy="24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06" name="Line 1049"/>
              <p:cNvSpPr>
                <a:spLocks noChangeShapeType="1"/>
              </p:cNvSpPr>
              <p:nvPr/>
            </p:nvSpPr>
            <p:spPr bwMode="auto">
              <a:xfrm flipH="1">
                <a:off x="4128" y="2688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07" name="Line 1050"/>
              <p:cNvSpPr>
                <a:spLocks noChangeShapeType="1"/>
              </p:cNvSpPr>
              <p:nvPr/>
            </p:nvSpPr>
            <p:spPr bwMode="auto">
              <a:xfrm flipH="1">
                <a:off x="4176" y="2736"/>
                <a:ext cx="192" cy="96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08" name="Line 1051"/>
              <p:cNvSpPr>
                <a:spLocks noChangeShapeType="1"/>
              </p:cNvSpPr>
              <p:nvPr/>
            </p:nvSpPr>
            <p:spPr bwMode="auto">
              <a:xfrm flipH="1">
                <a:off x="4128" y="2880"/>
                <a:ext cx="240" cy="0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09" name="Line 1052"/>
              <p:cNvSpPr>
                <a:spLocks noChangeShapeType="1"/>
              </p:cNvSpPr>
              <p:nvPr/>
            </p:nvSpPr>
            <p:spPr bwMode="auto">
              <a:xfrm>
                <a:off x="4128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10" name="Line 1053"/>
              <p:cNvSpPr>
                <a:spLocks noChangeShapeType="1"/>
              </p:cNvSpPr>
              <p:nvPr/>
            </p:nvSpPr>
            <p:spPr bwMode="auto">
              <a:xfrm flipH="1">
                <a:off x="4080" y="2880"/>
                <a:ext cx="48" cy="192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11" name="Line 1054"/>
              <p:cNvSpPr>
                <a:spLocks noChangeShapeType="1"/>
              </p:cNvSpPr>
              <p:nvPr/>
            </p:nvSpPr>
            <p:spPr bwMode="auto">
              <a:xfrm flipH="1">
                <a:off x="3840" y="2880"/>
                <a:ext cx="240" cy="48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12" name="Line 1055"/>
              <p:cNvSpPr>
                <a:spLocks noChangeShapeType="1"/>
              </p:cNvSpPr>
              <p:nvPr/>
            </p:nvSpPr>
            <p:spPr bwMode="auto">
              <a:xfrm>
                <a:off x="3888" y="2784"/>
                <a:ext cx="240" cy="96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13" name="Line 1056"/>
              <p:cNvSpPr>
                <a:spLocks noChangeShapeType="1"/>
              </p:cNvSpPr>
              <p:nvPr/>
            </p:nvSpPr>
            <p:spPr bwMode="auto">
              <a:xfrm flipV="1">
                <a:off x="3936" y="2880"/>
                <a:ext cx="192" cy="144"/>
              </a:xfrm>
              <a:prstGeom prst="lin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9272" name="Line 1057"/>
          <p:cNvSpPr>
            <a:spLocks noChangeShapeType="1"/>
          </p:cNvSpPr>
          <p:nvPr/>
        </p:nvSpPr>
        <p:spPr bwMode="auto">
          <a:xfrm flipH="1">
            <a:off x="7924800" y="3124200"/>
            <a:ext cx="914400" cy="0"/>
          </a:xfrm>
          <a:prstGeom prst="line">
            <a:avLst/>
          </a:prstGeom>
          <a:noFill/>
          <a:ln w="57150">
            <a:solidFill>
              <a:srgbClr val="990033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50208" name="Text Box 32"/>
          <p:cNvSpPr txBox="1">
            <a:spLocks noChangeArrowheads="1"/>
          </p:cNvSpPr>
          <p:nvPr/>
        </p:nvSpPr>
        <p:spPr bwMode="auto">
          <a:xfrm>
            <a:off x="1654175" y="5270500"/>
            <a:ext cx="7270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В</a:t>
            </a:r>
          </a:p>
        </p:txBody>
      </p:sp>
      <p:sp>
        <p:nvSpPr>
          <p:cNvPr id="50209" name="Text Box 33"/>
          <p:cNvSpPr txBox="1">
            <a:spLocks noChangeArrowheads="1"/>
          </p:cNvSpPr>
          <p:nvPr/>
        </p:nvSpPr>
        <p:spPr bwMode="auto">
          <a:xfrm>
            <a:off x="3365500" y="5283200"/>
            <a:ext cx="23431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000" b="1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СТВО</a:t>
            </a:r>
          </a:p>
        </p:txBody>
      </p:sp>
      <p:sp>
        <p:nvSpPr>
          <p:cNvPr id="5" name="Text Box 33"/>
          <p:cNvSpPr txBox="1">
            <a:spLocks noChangeArrowheads="1"/>
          </p:cNvSpPr>
          <p:nvPr/>
        </p:nvSpPr>
        <p:spPr bwMode="auto">
          <a:xfrm>
            <a:off x="2819400" y="5283200"/>
            <a:ext cx="7350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Н</a:t>
            </a:r>
          </a:p>
        </p:txBody>
      </p:sp>
      <p:sp>
        <p:nvSpPr>
          <p:cNvPr id="6" name="Text Box 32"/>
          <p:cNvSpPr txBox="1">
            <a:spLocks noChangeArrowheads="1"/>
          </p:cNvSpPr>
          <p:nvPr/>
        </p:nvSpPr>
        <p:spPr bwMode="auto">
          <a:xfrm>
            <a:off x="547688" y="5257800"/>
            <a:ext cx="124301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РА</a:t>
            </a:r>
          </a:p>
        </p:txBody>
      </p:sp>
      <p:sp>
        <p:nvSpPr>
          <p:cNvPr id="7" name="Text Box 32"/>
          <p:cNvSpPr txBox="1">
            <a:spLocks noChangeArrowheads="1"/>
          </p:cNvSpPr>
          <p:nvPr/>
        </p:nvSpPr>
        <p:spPr bwMode="auto">
          <a:xfrm>
            <a:off x="2238375" y="5283200"/>
            <a:ext cx="7270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b="1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Е</a:t>
            </a:r>
          </a:p>
        </p:txBody>
      </p:sp>
      <p:sp>
        <p:nvSpPr>
          <p:cNvPr id="8" name="Text Box 32"/>
          <p:cNvSpPr txBox="1">
            <a:spLocks noChangeArrowheads="1"/>
          </p:cNvSpPr>
          <p:nvPr/>
        </p:nvSpPr>
        <p:spPr bwMode="auto">
          <a:xfrm>
            <a:off x="5549900" y="5295900"/>
            <a:ext cx="7270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b="1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Л</a:t>
            </a:r>
          </a:p>
        </p:txBody>
      </p:sp>
      <p:sp>
        <p:nvSpPr>
          <p:cNvPr id="9279" name="Freeform 1064"/>
          <p:cNvSpPr>
            <a:spLocks/>
          </p:cNvSpPr>
          <p:nvPr/>
        </p:nvSpPr>
        <p:spPr bwMode="auto">
          <a:xfrm>
            <a:off x="2501900" y="2476500"/>
            <a:ext cx="457200" cy="152400"/>
          </a:xfrm>
          <a:custGeom>
            <a:avLst/>
            <a:gdLst>
              <a:gd name="T0" fmla="*/ 0 w 288"/>
              <a:gd name="T1" fmla="*/ 96 h 96"/>
              <a:gd name="T2" fmla="*/ 288 w 288"/>
              <a:gd name="T3" fmla="*/ 0 h 96"/>
              <a:gd name="T4" fmla="*/ 0 60000 65536"/>
              <a:gd name="T5" fmla="*/ 0 60000 65536"/>
              <a:gd name="T6" fmla="*/ 0 w 288"/>
              <a:gd name="T7" fmla="*/ 0 h 96"/>
              <a:gd name="T8" fmla="*/ 288 w 288"/>
              <a:gd name="T9" fmla="*/ 96 h 9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88" h="96">
                <a:moveTo>
                  <a:pt x="0" y="96"/>
                </a:moveTo>
                <a:lnTo>
                  <a:pt x="288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8437" name="Group 1065"/>
          <p:cNvGrpSpPr>
            <a:grpSpLocks/>
          </p:cNvGrpSpPr>
          <p:nvPr/>
        </p:nvGrpSpPr>
        <p:grpSpPr bwMode="auto">
          <a:xfrm>
            <a:off x="2324100" y="2219325"/>
            <a:ext cx="393700" cy="841375"/>
            <a:chOff x="1464" y="1400"/>
            <a:chExt cx="248" cy="530"/>
          </a:xfrm>
        </p:grpSpPr>
        <p:grpSp>
          <p:nvGrpSpPr>
            <p:cNvPr id="18438" name="Group 1066"/>
            <p:cNvGrpSpPr>
              <a:grpSpLocks/>
            </p:cNvGrpSpPr>
            <p:nvPr/>
          </p:nvGrpSpPr>
          <p:grpSpPr bwMode="auto">
            <a:xfrm>
              <a:off x="1523" y="1664"/>
              <a:ext cx="189" cy="266"/>
              <a:chOff x="1539" y="1664"/>
              <a:chExt cx="189" cy="266"/>
            </a:xfrm>
          </p:grpSpPr>
          <p:sp>
            <p:nvSpPr>
              <p:cNvPr id="9285" name="Freeform 1067"/>
              <p:cNvSpPr>
                <a:spLocks/>
              </p:cNvSpPr>
              <p:nvPr/>
            </p:nvSpPr>
            <p:spPr bwMode="auto">
              <a:xfrm>
                <a:off x="1604" y="1664"/>
                <a:ext cx="92" cy="162"/>
              </a:xfrm>
              <a:custGeom>
                <a:avLst/>
                <a:gdLst>
                  <a:gd name="T0" fmla="*/ 0 w 92"/>
                  <a:gd name="T1" fmla="*/ 0 h 162"/>
                  <a:gd name="T2" fmla="*/ 92 w 92"/>
                  <a:gd name="T3" fmla="*/ 148 h 162"/>
                  <a:gd name="T4" fmla="*/ 61 w 92"/>
                  <a:gd name="T5" fmla="*/ 162 h 162"/>
                  <a:gd name="T6" fmla="*/ 0 60000 65536"/>
                  <a:gd name="T7" fmla="*/ 0 60000 65536"/>
                  <a:gd name="T8" fmla="*/ 0 60000 65536"/>
                  <a:gd name="T9" fmla="*/ 0 w 92"/>
                  <a:gd name="T10" fmla="*/ 0 h 162"/>
                  <a:gd name="T11" fmla="*/ 92 w 92"/>
                  <a:gd name="T12" fmla="*/ 162 h 16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2" h="162">
                    <a:moveTo>
                      <a:pt x="0" y="0"/>
                    </a:moveTo>
                    <a:lnTo>
                      <a:pt x="92" y="148"/>
                    </a:lnTo>
                    <a:lnTo>
                      <a:pt x="61" y="162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86" name="Freeform 1068"/>
              <p:cNvSpPr>
                <a:spLocks/>
              </p:cNvSpPr>
              <p:nvPr/>
            </p:nvSpPr>
            <p:spPr bwMode="auto">
              <a:xfrm rot="1409104" flipH="1">
                <a:off x="1539" y="1768"/>
                <a:ext cx="189" cy="162"/>
              </a:xfrm>
              <a:custGeom>
                <a:avLst/>
                <a:gdLst>
                  <a:gd name="T0" fmla="*/ 10 w 73"/>
                  <a:gd name="T1" fmla="*/ 1 h 80"/>
                  <a:gd name="T2" fmla="*/ 46 w 73"/>
                  <a:gd name="T3" fmla="*/ 28 h 80"/>
                  <a:gd name="T4" fmla="*/ 72 w 73"/>
                  <a:gd name="T5" fmla="*/ 73 h 80"/>
                  <a:gd name="T6" fmla="*/ 52 w 73"/>
                  <a:gd name="T7" fmla="*/ 68 h 80"/>
                  <a:gd name="T8" fmla="*/ 7 w 73"/>
                  <a:gd name="T9" fmla="*/ 35 h 80"/>
                  <a:gd name="T10" fmla="*/ 10 w 73"/>
                  <a:gd name="T11" fmla="*/ 1 h 8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3"/>
                  <a:gd name="T19" fmla="*/ 0 h 80"/>
                  <a:gd name="T20" fmla="*/ 73 w 73"/>
                  <a:gd name="T21" fmla="*/ 80 h 8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3" h="80">
                    <a:moveTo>
                      <a:pt x="10" y="1"/>
                    </a:moveTo>
                    <a:cubicBezTo>
                      <a:pt x="16" y="0"/>
                      <a:pt x="36" y="16"/>
                      <a:pt x="46" y="28"/>
                    </a:cubicBezTo>
                    <a:cubicBezTo>
                      <a:pt x="56" y="40"/>
                      <a:pt x="71" y="66"/>
                      <a:pt x="72" y="73"/>
                    </a:cubicBezTo>
                    <a:cubicBezTo>
                      <a:pt x="73" y="80"/>
                      <a:pt x="63" y="74"/>
                      <a:pt x="52" y="68"/>
                    </a:cubicBezTo>
                    <a:cubicBezTo>
                      <a:pt x="41" y="62"/>
                      <a:pt x="14" y="46"/>
                      <a:pt x="7" y="35"/>
                    </a:cubicBezTo>
                    <a:cubicBezTo>
                      <a:pt x="0" y="24"/>
                      <a:pt x="2" y="1"/>
                      <a:pt x="10" y="1"/>
                    </a:cubicBezTo>
                    <a:close/>
                  </a:path>
                </a:pathLst>
              </a:custGeom>
              <a:solidFill>
                <a:srgbClr val="33CCFF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8439" name="Group 1069"/>
            <p:cNvGrpSpPr>
              <a:grpSpLocks/>
            </p:cNvGrpSpPr>
            <p:nvPr/>
          </p:nvGrpSpPr>
          <p:grpSpPr bwMode="auto">
            <a:xfrm flipH="1" flipV="1">
              <a:off x="1464" y="1400"/>
              <a:ext cx="189" cy="266"/>
              <a:chOff x="1539" y="1664"/>
              <a:chExt cx="189" cy="266"/>
            </a:xfrm>
          </p:grpSpPr>
          <p:sp>
            <p:nvSpPr>
              <p:cNvPr id="9283" name="Freeform 1070"/>
              <p:cNvSpPr>
                <a:spLocks/>
              </p:cNvSpPr>
              <p:nvPr/>
            </p:nvSpPr>
            <p:spPr bwMode="auto">
              <a:xfrm>
                <a:off x="1604" y="1664"/>
                <a:ext cx="92" cy="162"/>
              </a:xfrm>
              <a:custGeom>
                <a:avLst/>
                <a:gdLst>
                  <a:gd name="T0" fmla="*/ 0 w 92"/>
                  <a:gd name="T1" fmla="*/ 0 h 162"/>
                  <a:gd name="T2" fmla="*/ 92 w 92"/>
                  <a:gd name="T3" fmla="*/ 148 h 162"/>
                  <a:gd name="T4" fmla="*/ 61 w 92"/>
                  <a:gd name="T5" fmla="*/ 162 h 162"/>
                  <a:gd name="T6" fmla="*/ 0 60000 65536"/>
                  <a:gd name="T7" fmla="*/ 0 60000 65536"/>
                  <a:gd name="T8" fmla="*/ 0 60000 65536"/>
                  <a:gd name="T9" fmla="*/ 0 w 92"/>
                  <a:gd name="T10" fmla="*/ 0 h 162"/>
                  <a:gd name="T11" fmla="*/ 92 w 92"/>
                  <a:gd name="T12" fmla="*/ 162 h 16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2" h="162">
                    <a:moveTo>
                      <a:pt x="0" y="0"/>
                    </a:moveTo>
                    <a:lnTo>
                      <a:pt x="92" y="148"/>
                    </a:lnTo>
                    <a:lnTo>
                      <a:pt x="61" y="162"/>
                    </a:lnTo>
                  </a:path>
                </a:pathLst>
              </a:custGeom>
              <a:noFill/>
              <a:ln w="3810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84" name="Freeform 1071"/>
              <p:cNvSpPr>
                <a:spLocks/>
              </p:cNvSpPr>
              <p:nvPr/>
            </p:nvSpPr>
            <p:spPr bwMode="auto">
              <a:xfrm rot="1409104" flipH="1">
                <a:off x="1539" y="1768"/>
                <a:ext cx="189" cy="162"/>
              </a:xfrm>
              <a:custGeom>
                <a:avLst/>
                <a:gdLst>
                  <a:gd name="T0" fmla="*/ 10 w 73"/>
                  <a:gd name="T1" fmla="*/ 1 h 80"/>
                  <a:gd name="T2" fmla="*/ 46 w 73"/>
                  <a:gd name="T3" fmla="*/ 28 h 80"/>
                  <a:gd name="T4" fmla="*/ 72 w 73"/>
                  <a:gd name="T5" fmla="*/ 73 h 80"/>
                  <a:gd name="T6" fmla="*/ 52 w 73"/>
                  <a:gd name="T7" fmla="*/ 68 h 80"/>
                  <a:gd name="T8" fmla="*/ 7 w 73"/>
                  <a:gd name="T9" fmla="*/ 35 h 80"/>
                  <a:gd name="T10" fmla="*/ 10 w 73"/>
                  <a:gd name="T11" fmla="*/ 1 h 8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3"/>
                  <a:gd name="T19" fmla="*/ 0 h 80"/>
                  <a:gd name="T20" fmla="*/ 73 w 73"/>
                  <a:gd name="T21" fmla="*/ 80 h 8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3" h="80">
                    <a:moveTo>
                      <a:pt x="10" y="1"/>
                    </a:moveTo>
                    <a:cubicBezTo>
                      <a:pt x="16" y="0"/>
                      <a:pt x="36" y="16"/>
                      <a:pt x="46" y="28"/>
                    </a:cubicBezTo>
                    <a:cubicBezTo>
                      <a:pt x="56" y="40"/>
                      <a:pt x="71" y="66"/>
                      <a:pt x="72" y="73"/>
                    </a:cubicBezTo>
                    <a:cubicBezTo>
                      <a:pt x="73" y="80"/>
                      <a:pt x="63" y="74"/>
                      <a:pt x="52" y="68"/>
                    </a:cubicBezTo>
                    <a:cubicBezTo>
                      <a:pt x="41" y="62"/>
                      <a:pt x="14" y="46"/>
                      <a:pt x="7" y="35"/>
                    </a:cubicBezTo>
                    <a:cubicBezTo>
                      <a:pt x="0" y="24"/>
                      <a:pt x="2" y="1"/>
                      <a:pt x="10" y="1"/>
                    </a:cubicBezTo>
                    <a:close/>
                  </a:path>
                </a:pathLst>
              </a:custGeom>
              <a:no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0">
                                      <p:cBhvr>
                                        <p:cTn id="6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0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0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mph" presetSubtype="0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6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208" grpId="0"/>
      <p:bldP spid="50209" grpId="0"/>
      <p:bldP spid="5" grpId="0"/>
      <p:bldP spid="6" grpId="0"/>
      <p:bldP spid="7" grpId="0"/>
      <p:bldP spid="8" grpId="0"/>
      <p:bldP spid="8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reeform 2"/>
          <p:cNvSpPr>
            <a:spLocks/>
          </p:cNvSpPr>
          <p:nvPr/>
        </p:nvSpPr>
        <p:spPr bwMode="auto">
          <a:xfrm>
            <a:off x="4630738" y="3357563"/>
            <a:ext cx="327025" cy="1150937"/>
          </a:xfrm>
          <a:custGeom>
            <a:avLst/>
            <a:gdLst>
              <a:gd name="T0" fmla="*/ 175 w 206"/>
              <a:gd name="T1" fmla="*/ 0 h 725"/>
              <a:gd name="T2" fmla="*/ 206 w 206"/>
              <a:gd name="T3" fmla="*/ 333 h 725"/>
              <a:gd name="T4" fmla="*/ 0 w 206"/>
              <a:gd name="T5" fmla="*/ 725 h 725"/>
              <a:gd name="T6" fmla="*/ 0 60000 65536"/>
              <a:gd name="T7" fmla="*/ 0 60000 65536"/>
              <a:gd name="T8" fmla="*/ 0 60000 65536"/>
              <a:gd name="T9" fmla="*/ 0 w 206"/>
              <a:gd name="T10" fmla="*/ 0 h 725"/>
              <a:gd name="T11" fmla="*/ 206 w 206"/>
              <a:gd name="T12" fmla="*/ 725 h 72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6" h="725">
                <a:moveTo>
                  <a:pt x="175" y="0"/>
                </a:moveTo>
                <a:lnTo>
                  <a:pt x="206" y="333"/>
                </a:lnTo>
                <a:lnTo>
                  <a:pt x="0" y="725"/>
                </a:lnTo>
              </a:path>
            </a:pathLst>
          </a:custGeom>
          <a:noFill/>
          <a:ln w="28575">
            <a:solidFill>
              <a:srgbClr val="660033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0208" name="Text Box 32"/>
          <p:cNvSpPr txBox="1">
            <a:spLocks noChangeArrowheads="1"/>
          </p:cNvSpPr>
          <p:nvPr/>
        </p:nvSpPr>
        <p:spPr bwMode="auto">
          <a:xfrm>
            <a:off x="2778125" y="5270500"/>
            <a:ext cx="7270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b="1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И</a:t>
            </a:r>
          </a:p>
        </p:txBody>
      </p:sp>
      <p:grpSp>
        <p:nvGrpSpPr>
          <p:cNvPr id="5" name="Group 40"/>
          <p:cNvGrpSpPr>
            <a:grpSpLocks/>
          </p:cNvGrpSpPr>
          <p:nvPr/>
        </p:nvGrpSpPr>
        <p:grpSpPr bwMode="auto">
          <a:xfrm>
            <a:off x="76200" y="76200"/>
            <a:ext cx="9004300" cy="6705600"/>
            <a:chOff x="168" y="176"/>
            <a:chExt cx="5408" cy="3928"/>
          </a:xfrm>
        </p:grpSpPr>
        <p:sp>
          <p:nvSpPr>
            <p:cNvPr id="11309" name="Freeform 41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  <a:gd name="T4" fmla="*/ 0 60000 65536"/>
                <a:gd name="T5" fmla="*/ 0 60000 65536"/>
                <a:gd name="T6" fmla="*/ 0 w 4864"/>
                <a:gd name="T7" fmla="*/ 0 h 1"/>
                <a:gd name="T8" fmla="*/ 4864 w 486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1310" name="Freeform 42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  <a:gd name="T4" fmla="*/ 0 60000 65536"/>
                <a:gd name="T5" fmla="*/ 0 60000 65536"/>
                <a:gd name="T6" fmla="*/ 0 w 4848"/>
                <a:gd name="T7" fmla="*/ 0 h 1"/>
                <a:gd name="T8" fmla="*/ 4848 w 484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1311" name="Freeform 43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  <a:gd name="T4" fmla="*/ 0 60000 65536"/>
                <a:gd name="T5" fmla="*/ 0 60000 65536"/>
                <a:gd name="T6" fmla="*/ 0 w 1"/>
                <a:gd name="T7" fmla="*/ 0 h 3376"/>
                <a:gd name="T8" fmla="*/ 1 w 1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1312" name="Freeform 44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  <a:gd name="T4" fmla="*/ 0 60000 65536"/>
                <a:gd name="T5" fmla="*/ 0 60000 65536"/>
                <a:gd name="T6" fmla="*/ 0 w 16"/>
                <a:gd name="T7" fmla="*/ 0 h 3376"/>
                <a:gd name="T8" fmla="*/ 16 w 16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1313" name="Freeform 45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1314" name="Freeform 46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1315" name="Freeform 47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1316" name="Freeform 48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</p:grpSp>
      <p:sp>
        <p:nvSpPr>
          <p:cNvPr id="50209" name="Text Box 33"/>
          <p:cNvSpPr txBox="1">
            <a:spLocks noChangeArrowheads="1"/>
          </p:cNvSpPr>
          <p:nvPr/>
        </p:nvSpPr>
        <p:spPr bwMode="auto">
          <a:xfrm>
            <a:off x="3886200" y="5257800"/>
            <a:ext cx="23002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МЕТР</a:t>
            </a:r>
          </a:p>
        </p:txBody>
      </p:sp>
      <p:sp>
        <p:nvSpPr>
          <p:cNvPr id="2" name="Text Box 32"/>
          <p:cNvSpPr txBox="1">
            <a:spLocks noChangeArrowheads="1"/>
          </p:cNvSpPr>
          <p:nvPr/>
        </p:nvSpPr>
        <p:spPr bwMode="auto">
          <a:xfrm>
            <a:off x="2244725" y="5257800"/>
            <a:ext cx="7270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000" b="1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Д</a:t>
            </a:r>
          </a:p>
        </p:txBody>
      </p:sp>
      <p:sp>
        <p:nvSpPr>
          <p:cNvPr id="3" name="Text Box 32"/>
          <p:cNvSpPr txBox="1">
            <a:spLocks noChangeArrowheads="1"/>
          </p:cNvSpPr>
          <p:nvPr/>
        </p:nvSpPr>
        <p:spPr bwMode="auto">
          <a:xfrm>
            <a:off x="3311525" y="5257800"/>
            <a:ext cx="7270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</a:t>
            </a:r>
          </a:p>
        </p:txBody>
      </p:sp>
      <p:pic>
        <p:nvPicPr>
          <p:cNvPr id="11272" name="Picture 16" descr="z_size_meter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9800" y="2209800"/>
            <a:ext cx="2667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3" name="Freeform 17"/>
          <p:cNvSpPr>
            <a:spLocks/>
          </p:cNvSpPr>
          <p:nvPr/>
        </p:nvSpPr>
        <p:spPr bwMode="auto">
          <a:xfrm>
            <a:off x="1190625" y="3597275"/>
            <a:ext cx="388938" cy="793750"/>
          </a:xfrm>
          <a:custGeom>
            <a:avLst/>
            <a:gdLst>
              <a:gd name="T0" fmla="*/ 0 w 245"/>
              <a:gd name="T1" fmla="*/ 0 h 500"/>
              <a:gd name="T2" fmla="*/ 15 w 245"/>
              <a:gd name="T3" fmla="*/ 227 h 500"/>
              <a:gd name="T4" fmla="*/ 245 w 245"/>
              <a:gd name="T5" fmla="*/ 500 h 500"/>
              <a:gd name="T6" fmla="*/ 0 60000 65536"/>
              <a:gd name="T7" fmla="*/ 0 60000 65536"/>
              <a:gd name="T8" fmla="*/ 0 60000 65536"/>
              <a:gd name="T9" fmla="*/ 0 w 245"/>
              <a:gd name="T10" fmla="*/ 0 h 500"/>
              <a:gd name="T11" fmla="*/ 245 w 245"/>
              <a:gd name="T12" fmla="*/ 500 h 5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5" h="500">
                <a:moveTo>
                  <a:pt x="0" y="0"/>
                </a:moveTo>
                <a:lnTo>
                  <a:pt x="15" y="227"/>
                </a:lnTo>
                <a:lnTo>
                  <a:pt x="245" y="500"/>
                </a:lnTo>
              </a:path>
            </a:pathLst>
          </a:custGeom>
          <a:noFill/>
          <a:ln w="28575">
            <a:solidFill>
              <a:srgbClr val="660033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4" name="Freeform 18"/>
          <p:cNvSpPr>
            <a:spLocks/>
          </p:cNvSpPr>
          <p:nvPr/>
        </p:nvSpPr>
        <p:spPr bwMode="auto">
          <a:xfrm rot="-512856">
            <a:off x="2070100" y="3230563"/>
            <a:ext cx="311150" cy="1292225"/>
          </a:xfrm>
          <a:custGeom>
            <a:avLst/>
            <a:gdLst>
              <a:gd name="T0" fmla="*/ 41 w 46"/>
              <a:gd name="T1" fmla="*/ 0 h 203"/>
              <a:gd name="T2" fmla="*/ 46 w 46"/>
              <a:gd name="T3" fmla="*/ 114 h 203"/>
              <a:gd name="T4" fmla="*/ 0 w 46"/>
              <a:gd name="T5" fmla="*/ 203 h 203"/>
              <a:gd name="T6" fmla="*/ 0 60000 65536"/>
              <a:gd name="T7" fmla="*/ 0 60000 65536"/>
              <a:gd name="T8" fmla="*/ 0 60000 65536"/>
              <a:gd name="T9" fmla="*/ 0 w 46"/>
              <a:gd name="T10" fmla="*/ 0 h 203"/>
              <a:gd name="T11" fmla="*/ 46 w 46"/>
              <a:gd name="T12" fmla="*/ 203 h 20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6" h="203">
                <a:moveTo>
                  <a:pt x="41" y="0"/>
                </a:moveTo>
                <a:lnTo>
                  <a:pt x="46" y="114"/>
                </a:lnTo>
                <a:lnTo>
                  <a:pt x="0" y="203"/>
                </a:lnTo>
              </a:path>
            </a:pathLst>
          </a:custGeom>
          <a:noFill/>
          <a:ln w="28575">
            <a:solidFill>
              <a:srgbClr val="660033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5" name="Freeform 19"/>
          <p:cNvSpPr>
            <a:spLocks/>
          </p:cNvSpPr>
          <p:nvPr/>
        </p:nvSpPr>
        <p:spPr bwMode="auto">
          <a:xfrm rot="-1823154">
            <a:off x="2117725" y="4294188"/>
            <a:ext cx="635000" cy="577850"/>
          </a:xfrm>
          <a:custGeom>
            <a:avLst/>
            <a:gdLst>
              <a:gd name="T0" fmla="*/ 10 w 73"/>
              <a:gd name="T1" fmla="*/ 1 h 80"/>
              <a:gd name="T2" fmla="*/ 46 w 73"/>
              <a:gd name="T3" fmla="*/ 28 h 80"/>
              <a:gd name="T4" fmla="*/ 72 w 73"/>
              <a:gd name="T5" fmla="*/ 73 h 80"/>
              <a:gd name="T6" fmla="*/ 52 w 73"/>
              <a:gd name="T7" fmla="*/ 68 h 80"/>
              <a:gd name="T8" fmla="*/ 7 w 73"/>
              <a:gd name="T9" fmla="*/ 35 h 80"/>
              <a:gd name="T10" fmla="*/ 10 w 73"/>
              <a:gd name="T11" fmla="*/ 1 h 8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3"/>
              <a:gd name="T19" fmla="*/ 0 h 80"/>
              <a:gd name="T20" fmla="*/ 73 w 73"/>
              <a:gd name="T21" fmla="*/ 80 h 8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3" h="80">
                <a:moveTo>
                  <a:pt x="10" y="1"/>
                </a:moveTo>
                <a:cubicBezTo>
                  <a:pt x="16" y="0"/>
                  <a:pt x="36" y="16"/>
                  <a:pt x="46" y="28"/>
                </a:cubicBezTo>
                <a:cubicBezTo>
                  <a:pt x="56" y="40"/>
                  <a:pt x="71" y="66"/>
                  <a:pt x="72" y="73"/>
                </a:cubicBezTo>
                <a:cubicBezTo>
                  <a:pt x="73" y="80"/>
                  <a:pt x="63" y="74"/>
                  <a:pt x="52" y="68"/>
                </a:cubicBezTo>
                <a:cubicBezTo>
                  <a:pt x="41" y="62"/>
                  <a:pt x="14" y="46"/>
                  <a:pt x="7" y="35"/>
                </a:cubicBezTo>
                <a:cubicBezTo>
                  <a:pt x="0" y="24"/>
                  <a:pt x="2" y="1"/>
                  <a:pt x="10" y="1"/>
                </a:cubicBezTo>
                <a:close/>
              </a:path>
            </a:pathLst>
          </a:custGeom>
          <a:solidFill>
            <a:srgbClr val="33CCFF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6" name="Freeform 20"/>
          <p:cNvSpPr>
            <a:spLocks/>
          </p:cNvSpPr>
          <p:nvPr/>
        </p:nvSpPr>
        <p:spPr bwMode="auto">
          <a:xfrm rot="1337206" flipH="1">
            <a:off x="1089025" y="4237038"/>
            <a:ext cx="679450" cy="584200"/>
          </a:xfrm>
          <a:custGeom>
            <a:avLst/>
            <a:gdLst>
              <a:gd name="T0" fmla="*/ 10 w 73"/>
              <a:gd name="T1" fmla="*/ 1 h 80"/>
              <a:gd name="T2" fmla="*/ 46 w 73"/>
              <a:gd name="T3" fmla="*/ 28 h 80"/>
              <a:gd name="T4" fmla="*/ 72 w 73"/>
              <a:gd name="T5" fmla="*/ 73 h 80"/>
              <a:gd name="T6" fmla="*/ 52 w 73"/>
              <a:gd name="T7" fmla="*/ 68 h 80"/>
              <a:gd name="T8" fmla="*/ 7 w 73"/>
              <a:gd name="T9" fmla="*/ 35 h 80"/>
              <a:gd name="T10" fmla="*/ 10 w 73"/>
              <a:gd name="T11" fmla="*/ 1 h 8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3"/>
              <a:gd name="T19" fmla="*/ 0 h 80"/>
              <a:gd name="T20" fmla="*/ 73 w 73"/>
              <a:gd name="T21" fmla="*/ 80 h 8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3" h="80">
                <a:moveTo>
                  <a:pt x="10" y="1"/>
                </a:moveTo>
                <a:cubicBezTo>
                  <a:pt x="16" y="0"/>
                  <a:pt x="36" y="16"/>
                  <a:pt x="46" y="28"/>
                </a:cubicBezTo>
                <a:cubicBezTo>
                  <a:pt x="56" y="40"/>
                  <a:pt x="71" y="66"/>
                  <a:pt x="72" y="73"/>
                </a:cubicBezTo>
                <a:cubicBezTo>
                  <a:pt x="73" y="80"/>
                  <a:pt x="63" y="74"/>
                  <a:pt x="52" y="68"/>
                </a:cubicBezTo>
                <a:cubicBezTo>
                  <a:pt x="41" y="62"/>
                  <a:pt x="14" y="46"/>
                  <a:pt x="7" y="35"/>
                </a:cubicBezTo>
                <a:cubicBezTo>
                  <a:pt x="0" y="24"/>
                  <a:pt x="2" y="1"/>
                  <a:pt x="10" y="1"/>
                </a:cubicBezTo>
                <a:close/>
              </a:path>
            </a:pathLst>
          </a:custGeom>
          <a:solidFill>
            <a:srgbClr val="33CCFF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0204" name="Text Box 28"/>
          <p:cNvSpPr txBox="1">
            <a:spLocks noChangeArrowheads="1"/>
          </p:cNvSpPr>
          <p:nvPr/>
        </p:nvSpPr>
        <p:spPr bwMode="auto">
          <a:xfrm rot="-72794">
            <a:off x="3286125" y="1103313"/>
            <a:ext cx="1927225" cy="298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9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cs typeface="Arial" charset="0"/>
              </a:rPr>
              <a:t>А</a:t>
            </a:r>
          </a:p>
        </p:txBody>
      </p:sp>
      <p:sp>
        <p:nvSpPr>
          <p:cNvPr id="4" name="Text Box 28"/>
          <p:cNvSpPr txBox="1">
            <a:spLocks noChangeArrowheads="1"/>
          </p:cNvSpPr>
          <p:nvPr/>
        </p:nvSpPr>
        <p:spPr bwMode="auto">
          <a:xfrm rot="-72794">
            <a:off x="796925" y="1055688"/>
            <a:ext cx="1901825" cy="298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9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cs typeface="Arial" charset="0"/>
              </a:rPr>
              <a:t>Д</a:t>
            </a:r>
          </a:p>
        </p:txBody>
      </p:sp>
      <p:sp>
        <p:nvSpPr>
          <p:cNvPr id="11279" name="Freeform 23"/>
          <p:cNvSpPr>
            <a:spLocks/>
          </p:cNvSpPr>
          <p:nvPr/>
        </p:nvSpPr>
        <p:spPr bwMode="auto">
          <a:xfrm>
            <a:off x="3081338" y="2298700"/>
            <a:ext cx="708025" cy="669925"/>
          </a:xfrm>
          <a:custGeom>
            <a:avLst/>
            <a:gdLst>
              <a:gd name="T0" fmla="*/ 446 w 446"/>
              <a:gd name="T1" fmla="*/ 0 h 422"/>
              <a:gd name="T2" fmla="*/ 239 w 446"/>
              <a:gd name="T3" fmla="*/ 163 h 422"/>
              <a:gd name="T4" fmla="*/ 0 w 446"/>
              <a:gd name="T5" fmla="*/ 422 h 422"/>
              <a:gd name="T6" fmla="*/ 0 60000 65536"/>
              <a:gd name="T7" fmla="*/ 0 60000 65536"/>
              <a:gd name="T8" fmla="*/ 0 60000 65536"/>
              <a:gd name="T9" fmla="*/ 0 w 446"/>
              <a:gd name="T10" fmla="*/ 0 h 422"/>
              <a:gd name="T11" fmla="*/ 446 w 446"/>
              <a:gd name="T12" fmla="*/ 422 h 42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46" h="422">
                <a:moveTo>
                  <a:pt x="446" y="0"/>
                </a:moveTo>
                <a:cubicBezTo>
                  <a:pt x="410" y="27"/>
                  <a:pt x="313" y="93"/>
                  <a:pt x="239" y="163"/>
                </a:cubicBezTo>
                <a:cubicBezTo>
                  <a:pt x="165" y="233"/>
                  <a:pt x="50" y="369"/>
                  <a:pt x="0" y="422"/>
                </a:cubicBezTo>
              </a:path>
            </a:pathLst>
          </a:custGeom>
          <a:noFill/>
          <a:ln w="28575">
            <a:solidFill>
              <a:srgbClr val="660033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80" name="Freeform 24"/>
          <p:cNvSpPr>
            <a:spLocks/>
          </p:cNvSpPr>
          <p:nvPr/>
        </p:nvSpPr>
        <p:spPr bwMode="auto">
          <a:xfrm rot="16208682" flipH="1">
            <a:off x="2720975" y="2949575"/>
            <a:ext cx="420688" cy="300038"/>
          </a:xfrm>
          <a:custGeom>
            <a:avLst/>
            <a:gdLst>
              <a:gd name="T0" fmla="*/ 10 w 73"/>
              <a:gd name="T1" fmla="*/ 1 h 80"/>
              <a:gd name="T2" fmla="*/ 46 w 73"/>
              <a:gd name="T3" fmla="*/ 28 h 80"/>
              <a:gd name="T4" fmla="*/ 72 w 73"/>
              <a:gd name="T5" fmla="*/ 73 h 80"/>
              <a:gd name="T6" fmla="*/ 52 w 73"/>
              <a:gd name="T7" fmla="*/ 68 h 80"/>
              <a:gd name="T8" fmla="*/ 7 w 73"/>
              <a:gd name="T9" fmla="*/ 35 h 80"/>
              <a:gd name="T10" fmla="*/ 10 w 73"/>
              <a:gd name="T11" fmla="*/ 1 h 8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3"/>
              <a:gd name="T19" fmla="*/ 0 h 80"/>
              <a:gd name="T20" fmla="*/ 73 w 73"/>
              <a:gd name="T21" fmla="*/ 80 h 8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3" h="80">
                <a:moveTo>
                  <a:pt x="10" y="1"/>
                </a:moveTo>
                <a:cubicBezTo>
                  <a:pt x="16" y="0"/>
                  <a:pt x="36" y="16"/>
                  <a:pt x="46" y="28"/>
                </a:cubicBezTo>
                <a:cubicBezTo>
                  <a:pt x="56" y="40"/>
                  <a:pt x="71" y="66"/>
                  <a:pt x="72" y="73"/>
                </a:cubicBezTo>
                <a:cubicBezTo>
                  <a:pt x="73" y="80"/>
                  <a:pt x="63" y="74"/>
                  <a:pt x="52" y="68"/>
                </a:cubicBezTo>
                <a:cubicBezTo>
                  <a:pt x="41" y="62"/>
                  <a:pt x="14" y="46"/>
                  <a:pt x="7" y="35"/>
                </a:cubicBezTo>
                <a:cubicBezTo>
                  <a:pt x="0" y="24"/>
                  <a:pt x="2" y="1"/>
                  <a:pt x="10" y="1"/>
                </a:cubicBezTo>
                <a:close/>
              </a:path>
            </a:pathLst>
          </a:custGeom>
          <a:solidFill>
            <a:srgbClr val="00FFFF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81" name="Freeform 25"/>
          <p:cNvSpPr>
            <a:spLocks/>
          </p:cNvSpPr>
          <p:nvPr/>
        </p:nvSpPr>
        <p:spPr bwMode="auto">
          <a:xfrm>
            <a:off x="2443163" y="2225675"/>
            <a:ext cx="449262" cy="668338"/>
          </a:xfrm>
          <a:custGeom>
            <a:avLst/>
            <a:gdLst>
              <a:gd name="T0" fmla="*/ 0 w 283"/>
              <a:gd name="T1" fmla="*/ 0 h 421"/>
              <a:gd name="T2" fmla="*/ 163 w 283"/>
              <a:gd name="T3" fmla="*/ 162 h 421"/>
              <a:gd name="T4" fmla="*/ 283 w 283"/>
              <a:gd name="T5" fmla="*/ 421 h 421"/>
              <a:gd name="T6" fmla="*/ 0 60000 65536"/>
              <a:gd name="T7" fmla="*/ 0 60000 65536"/>
              <a:gd name="T8" fmla="*/ 0 60000 65536"/>
              <a:gd name="T9" fmla="*/ 0 w 283"/>
              <a:gd name="T10" fmla="*/ 0 h 421"/>
              <a:gd name="T11" fmla="*/ 283 w 283"/>
              <a:gd name="T12" fmla="*/ 421 h 42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3" h="421">
                <a:moveTo>
                  <a:pt x="0" y="0"/>
                </a:moveTo>
                <a:cubicBezTo>
                  <a:pt x="28" y="27"/>
                  <a:pt x="116" y="92"/>
                  <a:pt x="163" y="162"/>
                </a:cubicBezTo>
                <a:cubicBezTo>
                  <a:pt x="210" y="232"/>
                  <a:pt x="258" y="368"/>
                  <a:pt x="283" y="421"/>
                </a:cubicBezTo>
              </a:path>
            </a:pathLst>
          </a:custGeom>
          <a:noFill/>
          <a:ln w="28575">
            <a:solidFill>
              <a:srgbClr val="660033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82" name="Freeform 26"/>
          <p:cNvSpPr>
            <a:spLocks/>
          </p:cNvSpPr>
          <p:nvPr/>
        </p:nvSpPr>
        <p:spPr bwMode="auto">
          <a:xfrm>
            <a:off x="576263" y="2214563"/>
            <a:ext cx="554037" cy="754062"/>
          </a:xfrm>
          <a:custGeom>
            <a:avLst/>
            <a:gdLst>
              <a:gd name="T0" fmla="*/ 349 w 349"/>
              <a:gd name="T1" fmla="*/ 0 h 475"/>
              <a:gd name="T2" fmla="*/ 8 w 349"/>
              <a:gd name="T3" fmla="*/ 197 h 475"/>
              <a:gd name="T4" fmla="*/ 303 w 349"/>
              <a:gd name="T5" fmla="*/ 475 h 475"/>
              <a:gd name="T6" fmla="*/ 0 60000 65536"/>
              <a:gd name="T7" fmla="*/ 0 60000 65536"/>
              <a:gd name="T8" fmla="*/ 0 60000 65536"/>
              <a:gd name="T9" fmla="*/ 0 w 349"/>
              <a:gd name="T10" fmla="*/ 0 h 475"/>
              <a:gd name="T11" fmla="*/ 349 w 349"/>
              <a:gd name="T12" fmla="*/ 475 h 47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9" h="475">
                <a:moveTo>
                  <a:pt x="349" y="0"/>
                </a:moveTo>
                <a:cubicBezTo>
                  <a:pt x="290" y="33"/>
                  <a:pt x="16" y="118"/>
                  <a:pt x="8" y="197"/>
                </a:cubicBezTo>
                <a:cubicBezTo>
                  <a:pt x="0" y="276"/>
                  <a:pt x="242" y="417"/>
                  <a:pt x="303" y="475"/>
                </a:cubicBezTo>
              </a:path>
            </a:pathLst>
          </a:custGeom>
          <a:noFill/>
          <a:ln w="28575">
            <a:solidFill>
              <a:srgbClr val="660033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83" name="Freeform 27"/>
          <p:cNvSpPr>
            <a:spLocks/>
          </p:cNvSpPr>
          <p:nvPr/>
        </p:nvSpPr>
        <p:spPr bwMode="auto">
          <a:xfrm rot="379961" flipH="1">
            <a:off x="825500" y="2903538"/>
            <a:ext cx="358775" cy="349250"/>
          </a:xfrm>
          <a:custGeom>
            <a:avLst/>
            <a:gdLst>
              <a:gd name="T0" fmla="*/ 10 w 73"/>
              <a:gd name="T1" fmla="*/ 1 h 80"/>
              <a:gd name="T2" fmla="*/ 46 w 73"/>
              <a:gd name="T3" fmla="*/ 28 h 80"/>
              <a:gd name="T4" fmla="*/ 72 w 73"/>
              <a:gd name="T5" fmla="*/ 73 h 80"/>
              <a:gd name="T6" fmla="*/ 52 w 73"/>
              <a:gd name="T7" fmla="*/ 68 h 80"/>
              <a:gd name="T8" fmla="*/ 7 w 73"/>
              <a:gd name="T9" fmla="*/ 35 h 80"/>
              <a:gd name="T10" fmla="*/ 10 w 73"/>
              <a:gd name="T11" fmla="*/ 1 h 8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3"/>
              <a:gd name="T19" fmla="*/ 0 h 80"/>
              <a:gd name="T20" fmla="*/ 73 w 73"/>
              <a:gd name="T21" fmla="*/ 80 h 8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3" h="80">
                <a:moveTo>
                  <a:pt x="10" y="1"/>
                </a:moveTo>
                <a:cubicBezTo>
                  <a:pt x="16" y="0"/>
                  <a:pt x="36" y="16"/>
                  <a:pt x="46" y="28"/>
                </a:cubicBezTo>
                <a:cubicBezTo>
                  <a:pt x="56" y="40"/>
                  <a:pt x="71" y="66"/>
                  <a:pt x="72" y="73"/>
                </a:cubicBezTo>
                <a:cubicBezTo>
                  <a:pt x="73" y="80"/>
                  <a:pt x="63" y="74"/>
                  <a:pt x="52" y="68"/>
                </a:cubicBezTo>
                <a:cubicBezTo>
                  <a:pt x="41" y="62"/>
                  <a:pt x="14" y="46"/>
                  <a:pt x="7" y="35"/>
                </a:cubicBezTo>
                <a:cubicBezTo>
                  <a:pt x="0" y="24"/>
                  <a:pt x="2" y="1"/>
                  <a:pt x="10" y="1"/>
                </a:cubicBezTo>
                <a:close/>
              </a:path>
            </a:pathLst>
          </a:custGeom>
          <a:solidFill>
            <a:srgbClr val="00FFFF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84" name="Freeform 28"/>
          <p:cNvSpPr>
            <a:spLocks/>
          </p:cNvSpPr>
          <p:nvPr/>
        </p:nvSpPr>
        <p:spPr bwMode="auto">
          <a:xfrm rot="4603754">
            <a:off x="2800350" y="2930525"/>
            <a:ext cx="420688" cy="300038"/>
          </a:xfrm>
          <a:custGeom>
            <a:avLst/>
            <a:gdLst>
              <a:gd name="T0" fmla="*/ 10 w 73"/>
              <a:gd name="T1" fmla="*/ 1 h 80"/>
              <a:gd name="T2" fmla="*/ 46 w 73"/>
              <a:gd name="T3" fmla="*/ 28 h 80"/>
              <a:gd name="T4" fmla="*/ 72 w 73"/>
              <a:gd name="T5" fmla="*/ 73 h 80"/>
              <a:gd name="T6" fmla="*/ 52 w 73"/>
              <a:gd name="T7" fmla="*/ 68 h 80"/>
              <a:gd name="T8" fmla="*/ 7 w 73"/>
              <a:gd name="T9" fmla="*/ 35 h 80"/>
              <a:gd name="T10" fmla="*/ 10 w 73"/>
              <a:gd name="T11" fmla="*/ 1 h 8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3"/>
              <a:gd name="T19" fmla="*/ 0 h 80"/>
              <a:gd name="T20" fmla="*/ 73 w 73"/>
              <a:gd name="T21" fmla="*/ 80 h 8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3" h="80">
                <a:moveTo>
                  <a:pt x="10" y="1"/>
                </a:moveTo>
                <a:cubicBezTo>
                  <a:pt x="16" y="0"/>
                  <a:pt x="36" y="16"/>
                  <a:pt x="46" y="28"/>
                </a:cubicBezTo>
                <a:cubicBezTo>
                  <a:pt x="56" y="40"/>
                  <a:pt x="71" y="66"/>
                  <a:pt x="72" y="73"/>
                </a:cubicBezTo>
                <a:cubicBezTo>
                  <a:pt x="73" y="80"/>
                  <a:pt x="63" y="74"/>
                  <a:pt x="52" y="68"/>
                </a:cubicBezTo>
                <a:cubicBezTo>
                  <a:pt x="41" y="62"/>
                  <a:pt x="14" y="46"/>
                  <a:pt x="7" y="35"/>
                </a:cubicBezTo>
                <a:cubicBezTo>
                  <a:pt x="0" y="24"/>
                  <a:pt x="2" y="1"/>
                  <a:pt x="10" y="1"/>
                </a:cubicBezTo>
                <a:close/>
              </a:path>
            </a:pathLst>
          </a:custGeom>
          <a:solidFill>
            <a:srgbClr val="00FFFF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85" name="Freeform 29"/>
          <p:cNvSpPr>
            <a:spLocks/>
          </p:cNvSpPr>
          <p:nvPr/>
        </p:nvSpPr>
        <p:spPr bwMode="auto">
          <a:xfrm>
            <a:off x="3633788" y="3405188"/>
            <a:ext cx="460375" cy="1023937"/>
          </a:xfrm>
          <a:custGeom>
            <a:avLst/>
            <a:gdLst>
              <a:gd name="T0" fmla="*/ 15 w 290"/>
              <a:gd name="T1" fmla="*/ 0 h 645"/>
              <a:gd name="T2" fmla="*/ 0 w 290"/>
              <a:gd name="T3" fmla="*/ 326 h 645"/>
              <a:gd name="T4" fmla="*/ 290 w 290"/>
              <a:gd name="T5" fmla="*/ 645 h 645"/>
              <a:gd name="T6" fmla="*/ 0 60000 65536"/>
              <a:gd name="T7" fmla="*/ 0 60000 65536"/>
              <a:gd name="T8" fmla="*/ 0 60000 65536"/>
              <a:gd name="T9" fmla="*/ 0 w 290"/>
              <a:gd name="T10" fmla="*/ 0 h 645"/>
              <a:gd name="T11" fmla="*/ 290 w 290"/>
              <a:gd name="T12" fmla="*/ 645 h 64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90" h="645">
                <a:moveTo>
                  <a:pt x="15" y="0"/>
                </a:moveTo>
                <a:lnTo>
                  <a:pt x="0" y="326"/>
                </a:lnTo>
                <a:lnTo>
                  <a:pt x="290" y="645"/>
                </a:lnTo>
              </a:path>
            </a:pathLst>
          </a:custGeom>
          <a:noFill/>
          <a:ln w="28575">
            <a:solidFill>
              <a:srgbClr val="660033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86" name="Freeform 30"/>
          <p:cNvSpPr>
            <a:spLocks/>
          </p:cNvSpPr>
          <p:nvPr/>
        </p:nvSpPr>
        <p:spPr bwMode="auto">
          <a:xfrm rot="-1823154">
            <a:off x="4598988" y="4260850"/>
            <a:ext cx="636587" cy="577850"/>
          </a:xfrm>
          <a:custGeom>
            <a:avLst/>
            <a:gdLst>
              <a:gd name="T0" fmla="*/ 10 w 73"/>
              <a:gd name="T1" fmla="*/ 1 h 80"/>
              <a:gd name="T2" fmla="*/ 46 w 73"/>
              <a:gd name="T3" fmla="*/ 28 h 80"/>
              <a:gd name="T4" fmla="*/ 72 w 73"/>
              <a:gd name="T5" fmla="*/ 73 h 80"/>
              <a:gd name="T6" fmla="*/ 52 w 73"/>
              <a:gd name="T7" fmla="*/ 68 h 80"/>
              <a:gd name="T8" fmla="*/ 7 w 73"/>
              <a:gd name="T9" fmla="*/ 35 h 80"/>
              <a:gd name="T10" fmla="*/ 10 w 73"/>
              <a:gd name="T11" fmla="*/ 1 h 8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3"/>
              <a:gd name="T19" fmla="*/ 0 h 80"/>
              <a:gd name="T20" fmla="*/ 73 w 73"/>
              <a:gd name="T21" fmla="*/ 80 h 8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3" h="80">
                <a:moveTo>
                  <a:pt x="10" y="1"/>
                </a:moveTo>
                <a:cubicBezTo>
                  <a:pt x="16" y="0"/>
                  <a:pt x="36" y="16"/>
                  <a:pt x="46" y="28"/>
                </a:cubicBezTo>
                <a:cubicBezTo>
                  <a:pt x="56" y="40"/>
                  <a:pt x="71" y="66"/>
                  <a:pt x="72" y="73"/>
                </a:cubicBezTo>
                <a:cubicBezTo>
                  <a:pt x="73" y="80"/>
                  <a:pt x="63" y="74"/>
                  <a:pt x="52" y="68"/>
                </a:cubicBezTo>
                <a:cubicBezTo>
                  <a:pt x="41" y="62"/>
                  <a:pt x="14" y="46"/>
                  <a:pt x="7" y="35"/>
                </a:cubicBezTo>
                <a:cubicBezTo>
                  <a:pt x="0" y="24"/>
                  <a:pt x="2" y="1"/>
                  <a:pt x="10" y="1"/>
                </a:cubicBezTo>
                <a:close/>
              </a:path>
            </a:pathLst>
          </a:custGeom>
          <a:solidFill>
            <a:srgbClr val="33CCFF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87" name="Freeform 31"/>
          <p:cNvSpPr>
            <a:spLocks/>
          </p:cNvSpPr>
          <p:nvPr/>
        </p:nvSpPr>
        <p:spPr bwMode="auto">
          <a:xfrm rot="1337206" flipH="1">
            <a:off x="3571875" y="4294188"/>
            <a:ext cx="679450" cy="582612"/>
          </a:xfrm>
          <a:custGeom>
            <a:avLst/>
            <a:gdLst>
              <a:gd name="T0" fmla="*/ 10 w 73"/>
              <a:gd name="T1" fmla="*/ 1 h 80"/>
              <a:gd name="T2" fmla="*/ 46 w 73"/>
              <a:gd name="T3" fmla="*/ 28 h 80"/>
              <a:gd name="T4" fmla="*/ 72 w 73"/>
              <a:gd name="T5" fmla="*/ 73 h 80"/>
              <a:gd name="T6" fmla="*/ 52 w 73"/>
              <a:gd name="T7" fmla="*/ 68 h 80"/>
              <a:gd name="T8" fmla="*/ 7 w 73"/>
              <a:gd name="T9" fmla="*/ 35 h 80"/>
              <a:gd name="T10" fmla="*/ 10 w 73"/>
              <a:gd name="T11" fmla="*/ 1 h 8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3"/>
              <a:gd name="T19" fmla="*/ 0 h 80"/>
              <a:gd name="T20" fmla="*/ 73 w 73"/>
              <a:gd name="T21" fmla="*/ 80 h 8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3" h="80">
                <a:moveTo>
                  <a:pt x="10" y="1"/>
                </a:moveTo>
                <a:cubicBezTo>
                  <a:pt x="16" y="0"/>
                  <a:pt x="36" y="16"/>
                  <a:pt x="46" y="28"/>
                </a:cubicBezTo>
                <a:cubicBezTo>
                  <a:pt x="56" y="40"/>
                  <a:pt x="71" y="66"/>
                  <a:pt x="72" y="73"/>
                </a:cubicBezTo>
                <a:cubicBezTo>
                  <a:pt x="73" y="80"/>
                  <a:pt x="63" y="74"/>
                  <a:pt x="52" y="68"/>
                </a:cubicBezTo>
                <a:cubicBezTo>
                  <a:pt x="41" y="62"/>
                  <a:pt x="14" y="46"/>
                  <a:pt x="7" y="35"/>
                </a:cubicBezTo>
                <a:cubicBezTo>
                  <a:pt x="0" y="24"/>
                  <a:pt x="2" y="1"/>
                  <a:pt x="10" y="1"/>
                </a:cubicBezTo>
                <a:close/>
              </a:path>
            </a:pathLst>
          </a:custGeom>
          <a:solidFill>
            <a:srgbClr val="33CCFF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88" name="Freeform 32"/>
          <p:cNvSpPr>
            <a:spLocks/>
          </p:cNvSpPr>
          <p:nvPr/>
        </p:nvSpPr>
        <p:spPr bwMode="auto">
          <a:xfrm>
            <a:off x="4668838" y="1327150"/>
            <a:ext cx="436562" cy="911225"/>
          </a:xfrm>
          <a:custGeom>
            <a:avLst/>
            <a:gdLst>
              <a:gd name="T0" fmla="*/ 0 w 275"/>
              <a:gd name="T1" fmla="*/ 574 h 574"/>
              <a:gd name="T2" fmla="*/ 195 w 275"/>
              <a:gd name="T3" fmla="*/ 447 h 574"/>
              <a:gd name="T4" fmla="*/ 275 w 275"/>
              <a:gd name="T5" fmla="*/ 0 h 574"/>
              <a:gd name="T6" fmla="*/ 0 60000 65536"/>
              <a:gd name="T7" fmla="*/ 0 60000 65536"/>
              <a:gd name="T8" fmla="*/ 0 60000 65536"/>
              <a:gd name="T9" fmla="*/ 0 w 275"/>
              <a:gd name="T10" fmla="*/ 0 h 574"/>
              <a:gd name="T11" fmla="*/ 275 w 275"/>
              <a:gd name="T12" fmla="*/ 574 h 57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75" h="574">
                <a:moveTo>
                  <a:pt x="0" y="574"/>
                </a:moveTo>
                <a:cubicBezTo>
                  <a:pt x="34" y="553"/>
                  <a:pt x="149" y="543"/>
                  <a:pt x="195" y="447"/>
                </a:cubicBezTo>
                <a:cubicBezTo>
                  <a:pt x="241" y="351"/>
                  <a:pt x="258" y="94"/>
                  <a:pt x="275" y="0"/>
                </a:cubicBezTo>
              </a:path>
            </a:pathLst>
          </a:custGeom>
          <a:noFill/>
          <a:ln w="28575">
            <a:solidFill>
              <a:srgbClr val="660033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6" name="Group 33"/>
          <p:cNvGrpSpPr>
            <a:grpSpLocks/>
          </p:cNvGrpSpPr>
          <p:nvPr/>
        </p:nvGrpSpPr>
        <p:grpSpPr bwMode="auto">
          <a:xfrm rot="-1559783">
            <a:off x="4699000" y="1016000"/>
            <a:ext cx="723900" cy="571500"/>
            <a:chOff x="2952" y="624"/>
            <a:chExt cx="456" cy="360"/>
          </a:xfrm>
        </p:grpSpPr>
        <p:sp>
          <p:nvSpPr>
            <p:cNvPr id="11307" name="Freeform 34"/>
            <p:cNvSpPr>
              <a:spLocks/>
            </p:cNvSpPr>
            <p:nvPr/>
          </p:nvSpPr>
          <p:spPr bwMode="auto">
            <a:xfrm rot="601468" flipV="1">
              <a:off x="3181" y="624"/>
              <a:ext cx="227" cy="220"/>
            </a:xfrm>
            <a:custGeom>
              <a:avLst/>
              <a:gdLst>
                <a:gd name="T0" fmla="*/ 10 w 73"/>
                <a:gd name="T1" fmla="*/ 1 h 80"/>
                <a:gd name="T2" fmla="*/ 46 w 73"/>
                <a:gd name="T3" fmla="*/ 28 h 80"/>
                <a:gd name="T4" fmla="*/ 72 w 73"/>
                <a:gd name="T5" fmla="*/ 73 h 80"/>
                <a:gd name="T6" fmla="*/ 52 w 73"/>
                <a:gd name="T7" fmla="*/ 68 h 80"/>
                <a:gd name="T8" fmla="*/ 7 w 73"/>
                <a:gd name="T9" fmla="*/ 35 h 80"/>
                <a:gd name="T10" fmla="*/ 10 w 73"/>
                <a:gd name="T11" fmla="*/ 1 h 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80"/>
                <a:gd name="T20" fmla="*/ 73 w 73"/>
                <a:gd name="T21" fmla="*/ 80 h 8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80">
                  <a:moveTo>
                    <a:pt x="10" y="1"/>
                  </a:moveTo>
                  <a:cubicBezTo>
                    <a:pt x="16" y="0"/>
                    <a:pt x="36" y="16"/>
                    <a:pt x="46" y="28"/>
                  </a:cubicBezTo>
                  <a:cubicBezTo>
                    <a:pt x="56" y="40"/>
                    <a:pt x="71" y="66"/>
                    <a:pt x="72" y="73"/>
                  </a:cubicBezTo>
                  <a:cubicBezTo>
                    <a:pt x="73" y="80"/>
                    <a:pt x="63" y="74"/>
                    <a:pt x="52" y="68"/>
                  </a:cubicBezTo>
                  <a:cubicBezTo>
                    <a:pt x="41" y="62"/>
                    <a:pt x="14" y="46"/>
                    <a:pt x="7" y="35"/>
                  </a:cubicBezTo>
                  <a:cubicBezTo>
                    <a:pt x="0" y="24"/>
                    <a:pt x="2" y="1"/>
                    <a:pt x="10" y="1"/>
                  </a:cubicBezTo>
                  <a:close/>
                </a:path>
              </a:pathLst>
            </a:custGeom>
            <a:solidFill>
              <a:srgbClr val="00FFFF"/>
            </a:solid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8" name="Freeform 35"/>
            <p:cNvSpPr>
              <a:spLocks/>
            </p:cNvSpPr>
            <p:nvPr/>
          </p:nvSpPr>
          <p:spPr bwMode="auto">
            <a:xfrm rot="601468" flipH="1">
              <a:off x="2952" y="764"/>
              <a:ext cx="227" cy="220"/>
            </a:xfrm>
            <a:custGeom>
              <a:avLst/>
              <a:gdLst>
                <a:gd name="T0" fmla="*/ 10 w 73"/>
                <a:gd name="T1" fmla="*/ 1 h 80"/>
                <a:gd name="T2" fmla="*/ 46 w 73"/>
                <a:gd name="T3" fmla="*/ 28 h 80"/>
                <a:gd name="T4" fmla="*/ 72 w 73"/>
                <a:gd name="T5" fmla="*/ 73 h 80"/>
                <a:gd name="T6" fmla="*/ 52 w 73"/>
                <a:gd name="T7" fmla="*/ 68 h 80"/>
                <a:gd name="T8" fmla="*/ 7 w 73"/>
                <a:gd name="T9" fmla="*/ 35 h 80"/>
                <a:gd name="T10" fmla="*/ 10 w 73"/>
                <a:gd name="T11" fmla="*/ 1 h 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80"/>
                <a:gd name="T20" fmla="*/ 73 w 73"/>
                <a:gd name="T21" fmla="*/ 80 h 8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80">
                  <a:moveTo>
                    <a:pt x="10" y="1"/>
                  </a:moveTo>
                  <a:cubicBezTo>
                    <a:pt x="16" y="0"/>
                    <a:pt x="36" y="16"/>
                    <a:pt x="46" y="28"/>
                  </a:cubicBezTo>
                  <a:cubicBezTo>
                    <a:pt x="56" y="40"/>
                    <a:pt x="71" y="66"/>
                    <a:pt x="72" y="73"/>
                  </a:cubicBezTo>
                  <a:cubicBezTo>
                    <a:pt x="73" y="80"/>
                    <a:pt x="63" y="74"/>
                    <a:pt x="52" y="68"/>
                  </a:cubicBezTo>
                  <a:cubicBezTo>
                    <a:pt x="41" y="62"/>
                    <a:pt x="14" y="46"/>
                    <a:pt x="7" y="35"/>
                  </a:cubicBezTo>
                  <a:cubicBezTo>
                    <a:pt x="0" y="24"/>
                    <a:pt x="2" y="1"/>
                    <a:pt x="10" y="1"/>
                  </a:cubicBezTo>
                  <a:close/>
                </a:path>
              </a:pathLst>
            </a:custGeom>
            <a:noFill/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" name="Group 36"/>
          <p:cNvGrpSpPr>
            <a:grpSpLocks/>
          </p:cNvGrpSpPr>
          <p:nvPr/>
        </p:nvGrpSpPr>
        <p:grpSpPr bwMode="auto">
          <a:xfrm rot="-540173">
            <a:off x="4267200" y="2032000"/>
            <a:ext cx="350838" cy="139700"/>
            <a:chOff x="4243" y="3560"/>
            <a:chExt cx="701" cy="245"/>
          </a:xfrm>
        </p:grpSpPr>
        <p:sp>
          <p:nvSpPr>
            <p:cNvPr id="11304" name="Freeform 37"/>
            <p:cNvSpPr>
              <a:spLocks/>
            </p:cNvSpPr>
            <p:nvPr/>
          </p:nvSpPr>
          <p:spPr bwMode="auto">
            <a:xfrm>
              <a:off x="4243" y="3584"/>
              <a:ext cx="701" cy="221"/>
            </a:xfrm>
            <a:custGeom>
              <a:avLst/>
              <a:gdLst>
                <a:gd name="T0" fmla="*/ 115 w 701"/>
                <a:gd name="T1" fmla="*/ 84 h 221"/>
                <a:gd name="T2" fmla="*/ 269 w 701"/>
                <a:gd name="T3" fmla="*/ 16 h 221"/>
                <a:gd name="T4" fmla="*/ 448 w 701"/>
                <a:gd name="T5" fmla="*/ 8 h 221"/>
                <a:gd name="T6" fmla="*/ 557 w 701"/>
                <a:gd name="T7" fmla="*/ 64 h 221"/>
                <a:gd name="T8" fmla="*/ 653 w 701"/>
                <a:gd name="T9" fmla="*/ 64 h 221"/>
                <a:gd name="T10" fmla="*/ 701 w 701"/>
                <a:gd name="T11" fmla="*/ 16 h 221"/>
                <a:gd name="T12" fmla="*/ 653 w 701"/>
                <a:gd name="T13" fmla="*/ 64 h 221"/>
                <a:gd name="T14" fmla="*/ 509 w 701"/>
                <a:gd name="T15" fmla="*/ 160 h 221"/>
                <a:gd name="T16" fmla="*/ 312 w 701"/>
                <a:gd name="T17" fmla="*/ 213 h 221"/>
                <a:gd name="T18" fmla="*/ 125 w 701"/>
                <a:gd name="T19" fmla="*/ 208 h 221"/>
                <a:gd name="T20" fmla="*/ 16 w 701"/>
                <a:gd name="T21" fmla="*/ 160 h 221"/>
                <a:gd name="T22" fmla="*/ 29 w 701"/>
                <a:gd name="T23" fmla="*/ 160 h 221"/>
                <a:gd name="T24" fmla="*/ 115 w 701"/>
                <a:gd name="T25" fmla="*/ 84 h 2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01"/>
                <a:gd name="T40" fmla="*/ 0 h 221"/>
                <a:gd name="T41" fmla="*/ 701 w 701"/>
                <a:gd name="T42" fmla="*/ 221 h 2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01" h="221">
                  <a:moveTo>
                    <a:pt x="115" y="84"/>
                  </a:moveTo>
                  <a:cubicBezTo>
                    <a:pt x="155" y="60"/>
                    <a:pt x="214" y="29"/>
                    <a:pt x="269" y="16"/>
                  </a:cubicBezTo>
                  <a:cubicBezTo>
                    <a:pt x="324" y="3"/>
                    <a:pt x="400" y="0"/>
                    <a:pt x="448" y="8"/>
                  </a:cubicBezTo>
                  <a:cubicBezTo>
                    <a:pt x="496" y="16"/>
                    <a:pt x="523" y="55"/>
                    <a:pt x="557" y="64"/>
                  </a:cubicBezTo>
                  <a:cubicBezTo>
                    <a:pt x="591" y="73"/>
                    <a:pt x="629" y="72"/>
                    <a:pt x="653" y="64"/>
                  </a:cubicBezTo>
                  <a:cubicBezTo>
                    <a:pt x="677" y="56"/>
                    <a:pt x="701" y="16"/>
                    <a:pt x="701" y="16"/>
                  </a:cubicBezTo>
                  <a:cubicBezTo>
                    <a:pt x="701" y="16"/>
                    <a:pt x="685" y="40"/>
                    <a:pt x="653" y="64"/>
                  </a:cubicBezTo>
                  <a:cubicBezTo>
                    <a:pt x="621" y="88"/>
                    <a:pt x="566" y="135"/>
                    <a:pt x="509" y="160"/>
                  </a:cubicBezTo>
                  <a:cubicBezTo>
                    <a:pt x="452" y="185"/>
                    <a:pt x="376" y="205"/>
                    <a:pt x="312" y="213"/>
                  </a:cubicBezTo>
                  <a:cubicBezTo>
                    <a:pt x="248" y="221"/>
                    <a:pt x="174" y="217"/>
                    <a:pt x="125" y="208"/>
                  </a:cubicBezTo>
                  <a:cubicBezTo>
                    <a:pt x="76" y="199"/>
                    <a:pt x="32" y="168"/>
                    <a:pt x="16" y="160"/>
                  </a:cubicBezTo>
                  <a:cubicBezTo>
                    <a:pt x="0" y="152"/>
                    <a:pt x="13" y="173"/>
                    <a:pt x="29" y="160"/>
                  </a:cubicBezTo>
                  <a:cubicBezTo>
                    <a:pt x="45" y="147"/>
                    <a:pt x="75" y="108"/>
                    <a:pt x="115" y="8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5" name="Oval 38"/>
            <p:cNvSpPr>
              <a:spLocks noChangeArrowheads="1"/>
            </p:cNvSpPr>
            <p:nvPr/>
          </p:nvSpPr>
          <p:spPr bwMode="auto">
            <a:xfrm>
              <a:off x="4464" y="3600"/>
              <a:ext cx="192" cy="192"/>
            </a:xfrm>
            <a:prstGeom prst="ellipse">
              <a:avLst/>
            </a:prstGeom>
            <a:solidFill>
              <a:schemeClr val="hlink"/>
            </a:solid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06" name="Freeform 39"/>
            <p:cNvSpPr>
              <a:spLocks/>
            </p:cNvSpPr>
            <p:nvPr/>
          </p:nvSpPr>
          <p:spPr bwMode="auto">
            <a:xfrm>
              <a:off x="4272" y="3560"/>
              <a:ext cx="672" cy="184"/>
            </a:xfrm>
            <a:custGeom>
              <a:avLst/>
              <a:gdLst>
                <a:gd name="T0" fmla="*/ 0 w 672"/>
                <a:gd name="T1" fmla="*/ 184 h 184"/>
                <a:gd name="T2" fmla="*/ 96 w 672"/>
                <a:gd name="T3" fmla="*/ 88 h 184"/>
                <a:gd name="T4" fmla="*/ 192 w 672"/>
                <a:gd name="T5" fmla="*/ 40 h 184"/>
                <a:gd name="T6" fmla="*/ 366 w 672"/>
                <a:gd name="T7" fmla="*/ 2 h 184"/>
                <a:gd name="T8" fmla="*/ 586 w 672"/>
                <a:gd name="T9" fmla="*/ 55 h 184"/>
                <a:gd name="T10" fmla="*/ 672 w 672"/>
                <a:gd name="T11" fmla="*/ 40 h 1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72"/>
                <a:gd name="T19" fmla="*/ 0 h 184"/>
                <a:gd name="T20" fmla="*/ 672 w 672"/>
                <a:gd name="T21" fmla="*/ 184 h 1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72" h="184">
                  <a:moveTo>
                    <a:pt x="0" y="184"/>
                  </a:moveTo>
                  <a:cubicBezTo>
                    <a:pt x="32" y="148"/>
                    <a:pt x="64" y="112"/>
                    <a:pt x="96" y="88"/>
                  </a:cubicBezTo>
                  <a:cubicBezTo>
                    <a:pt x="128" y="64"/>
                    <a:pt x="147" y="54"/>
                    <a:pt x="192" y="40"/>
                  </a:cubicBezTo>
                  <a:cubicBezTo>
                    <a:pt x="237" y="26"/>
                    <a:pt x="300" y="0"/>
                    <a:pt x="366" y="2"/>
                  </a:cubicBezTo>
                  <a:cubicBezTo>
                    <a:pt x="432" y="4"/>
                    <a:pt x="535" y="49"/>
                    <a:pt x="586" y="55"/>
                  </a:cubicBezTo>
                  <a:cubicBezTo>
                    <a:pt x="637" y="61"/>
                    <a:pt x="654" y="43"/>
                    <a:pt x="672" y="40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" name="Group 40"/>
          <p:cNvGrpSpPr>
            <a:grpSpLocks/>
          </p:cNvGrpSpPr>
          <p:nvPr/>
        </p:nvGrpSpPr>
        <p:grpSpPr bwMode="auto">
          <a:xfrm flipH="1">
            <a:off x="3797300" y="2044700"/>
            <a:ext cx="350838" cy="139700"/>
            <a:chOff x="4243" y="3560"/>
            <a:chExt cx="701" cy="245"/>
          </a:xfrm>
        </p:grpSpPr>
        <p:sp>
          <p:nvSpPr>
            <p:cNvPr id="11301" name="Freeform 41"/>
            <p:cNvSpPr>
              <a:spLocks/>
            </p:cNvSpPr>
            <p:nvPr/>
          </p:nvSpPr>
          <p:spPr bwMode="auto">
            <a:xfrm>
              <a:off x="4243" y="3584"/>
              <a:ext cx="701" cy="221"/>
            </a:xfrm>
            <a:custGeom>
              <a:avLst/>
              <a:gdLst>
                <a:gd name="T0" fmla="*/ 115 w 701"/>
                <a:gd name="T1" fmla="*/ 84 h 221"/>
                <a:gd name="T2" fmla="*/ 269 w 701"/>
                <a:gd name="T3" fmla="*/ 16 h 221"/>
                <a:gd name="T4" fmla="*/ 448 w 701"/>
                <a:gd name="T5" fmla="*/ 8 h 221"/>
                <a:gd name="T6" fmla="*/ 557 w 701"/>
                <a:gd name="T7" fmla="*/ 64 h 221"/>
                <a:gd name="T8" fmla="*/ 653 w 701"/>
                <a:gd name="T9" fmla="*/ 64 h 221"/>
                <a:gd name="T10" fmla="*/ 701 w 701"/>
                <a:gd name="T11" fmla="*/ 16 h 221"/>
                <a:gd name="T12" fmla="*/ 653 w 701"/>
                <a:gd name="T13" fmla="*/ 64 h 221"/>
                <a:gd name="T14" fmla="*/ 509 w 701"/>
                <a:gd name="T15" fmla="*/ 160 h 221"/>
                <a:gd name="T16" fmla="*/ 312 w 701"/>
                <a:gd name="T17" fmla="*/ 213 h 221"/>
                <a:gd name="T18" fmla="*/ 125 w 701"/>
                <a:gd name="T19" fmla="*/ 208 h 221"/>
                <a:gd name="T20" fmla="*/ 16 w 701"/>
                <a:gd name="T21" fmla="*/ 160 h 221"/>
                <a:gd name="T22" fmla="*/ 29 w 701"/>
                <a:gd name="T23" fmla="*/ 160 h 221"/>
                <a:gd name="T24" fmla="*/ 115 w 701"/>
                <a:gd name="T25" fmla="*/ 84 h 2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01"/>
                <a:gd name="T40" fmla="*/ 0 h 221"/>
                <a:gd name="T41" fmla="*/ 701 w 701"/>
                <a:gd name="T42" fmla="*/ 221 h 2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01" h="221">
                  <a:moveTo>
                    <a:pt x="115" y="84"/>
                  </a:moveTo>
                  <a:cubicBezTo>
                    <a:pt x="155" y="60"/>
                    <a:pt x="214" y="29"/>
                    <a:pt x="269" y="16"/>
                  </a:cubicBezTo>
                  <a:cubicBezTo>
                    <a:pt x="324" y="3"/>
                    <a:pt x="400" y="0"/>
                    <a:pt x="448" y="8"/>
                  </a:cubicBezTo>
                  <a:cubicBezTo>
                    <a:pt x="496" y="16"/>
                    <a:pt x="523" y="55"/>
                    <a:pt x="557" y="64"/>
                  </a:cubicBezTo>
                  <a:cubicBezTo>
                    <a:pt x="591" y="73"/>
                    <a:pt x="629" y="72"/>
                    <a:pt x="653" y="64"/>
                  </a:cubicBezTo>
                  <a:cubicBezTo>
                    <a:pt x="677" y="56"/>
                    <a:pt x="701" y="16"/>
                    <a:pt x="701" y="16"/>
                  </a:cubicBezTo>
                  <a:cubicBezTo>
                    <a:pt x="701" y="16"/>
                    <a:pt x="685" y="40"/>
                    <a:pt x="653" y="64"/>
                  </a:cubicBezTo>
                  <a:cubicBezTo>
                    <a:pt x="621" y="88"/>
                    <a:pt x="566" y="135"/>
                    <a:pt x="509" y="160"/>
                  </a:cubicBezTo>
                  <a:cubicBezTo>
                    <a:pt x="452" y="185"/>
                    <a:pt x="376" y="205"/>
                    <a:pt x="312" y="213"/>
                  </a:cubicBezTo>
                  <a:cubicBezTo>
                    <a:pt x="248" y="221"/>
                    <a:pt x="174" y="217"/>
                    <a:pt x="125" y="208"/>
                  </a:cubicBezTo>
                  <a:cubicBezTo>
                    <a:pt x="76" y="199"/>
                    <a:pt x="32" y="168"/>
                    <a:pt x="16" y="160"/>
                  </a:cubicBezTo>
                  <a:cubicBezTo>
                    <a:pt x="0" y="152"/>
                    <a:pt x="13" y="173"/>
                    <a:pt x="29" y="160"/>
                  </a:cubicBezTo>
                  <a:cubicBezTo>
                    <a:pt x="45" y="147"/>
                    <a:pt x="75" y="108"/>
                    <a:pt x="115" y="8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2" name="Oval 42"/>
            <p:cNvSpPr>
              <a:spLocks noChangeArrowheads="1"/>
            </p:cNvSpPr>
            <p:nvPr/>
          </p:nvSpPr>
          <p:spPr bwMode="auto">
            <a:xfrm>
              <a:off x="4464" y="3600"/>
              <a:ext cx="192" cy="192"/>
            </a:xfrm>
            <a:prstGeom prst="ellipse">
              <a:avLst/>
            </a:prstGeom>
            <a:solidFill>
              <a:schemeClr val="hlink"/>
            </a:solid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03" name="Freeform 43"/>
            <p:cNvSpPr>
              <a:spLocks/>
            </p:cNvSpPr>
            <p:nvPr/>
          </p:nvSpPr>
          <p:spPr bwMode="auto">
            <a:xfrm>
              <a:off x="4272" y="3560"/>
              <a:ext cx="672" cy="184"/>
            </a:xfrm>
            <a:custGeom>
              <a:avLst/>
              <a:gdLst>
                <a:gd name="T0" fmla="*/ 0 w 672"/>
                <a:gd name="T1" fmla="*/ 184 h 184"/>
                <a:gd name="T2" fmla="*/ 96 w 672"/>
                <a:gd name="T3" fmla="*/ 88 h 184"/>
                <a:gd name="T4" fmla="*/ 192 w 672"/>
                <a:gd name="T5" fmla="*/ 40 h 184"/>
                <a:gd name="T6" fmla="*/ 366 w 672"/>
                <a:gd name="T7" fmla="*/ 2 h 184"/>
                <a:gd name="T8" fmla="*/ 586 w 672"/>
                <a:gd name="T9" fmla="*/ 55 h 184"/>
                <a:gd name="T10" fmla="*/ 672 w 672"/>
                <a:gd name="T11" fmla="*/ 40 h 1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72"/>
                <a:gd name="T19" fmla="*/ 0 h 184"/>
                <a:gd name="T20" fmla="*/ 672 w 672"/>
                <a:gd name="T21" fmla="*/ 184 h 1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72" h="184">
                  <a:moveTo>
                    <a:pt x="0" y="184"/>
                  </a:moveTo>
                  <a:cubicBezTo>
                    <a:pt x="32" y="148"/>
                    <a:pt x="64" y="112"/>
                    <a:pt x="96" y="88"/>
                  </a:cubicBezTo>
                  <a:cubicBezTo>
                    <a:pt x="128" y="64"/>
                    <a:pt x="147" y="54"/>
                    <a:pt x="192" y="40"/>
                  </a:cubicBezTo>
                  <a:cubicBezTo>
                    <a:pt x="237" y="26"/>
                    <a:pt x="300" y="0"/>
                    <a:pt x="366" y="2"/>
                  </a:cubicBezTo>
                  <a:cubicBezTo>
                    <a:pt x="432" y="4"/>
                    <a:pt x="535" y="49"/>
                    <a:pt x="586" y="55"/>
                  </a:cubicBezTo>
                  <a:cubicBezTo>
                    <a:pt x="637" y="61"/>
                    <a:pt x="654" y="43"/>
                    <a:pt x="672" y="40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" name="Group 44"/>
          <p:cNvGrpSpPr>
            <a:grpSpLocks/>
          </p:cNvGrpSpPr>
          <p:nvPr/>
        </p:nvGrpSpPr>
        <p:grpSpPr bwMode="auto">
          <a:xfrm>
            <a:off x="1866900" y="1752600"/>
            <a:ext cx="350838" cy="139700"/>
            <a:chOff x="4243" y="3560"/>
            <a:chExt cx="701" cy="245"/>
          </a:xfrm>
        </p:grpSpPr>
        <p:sp>
          <p:nvSpPr>
            <p:cNvPr id="11298" name="Freeform 45"/>
            <p:cNvSpPr>
              <a:spLocks/>
            </p:cNvSpPr>
            <p:nvPr/>
          </p:nvSpPr>
          <p:spPr bwMode="auto">
            <a:xfrm>
              <a:off x="4243" y="3584"/>
              <a:ext cx="701" cy="221"/>
            </a:xfrm>
            <a:custGeom>
              <a:avLst/>
              <a:gdLst>
                <a:gd name="T0" fmla="*/ 115 w 701"/>
                <a:gd name="T1" fmla="*/ 84 h 221"/>
                <a:gd name="T2" fmla="*/ 269 w 701"/>
                <a:gd name="T3" fmla="*/ 16 h 221"/>
                <a:gd name="T4" fmla="*/ 448 w 701"/>
                <a:gd name="T5" fmla="*/ 8 h 221"/>
                <a:gd name="T6" fmla="*/ 557 w 701"/>
                <a:gd name="T7" fmla="*/ 64 h 221"/>
                <a:gd name="T8" fmla="*/ 653 w 701"/>
                <a:gd name="T9" fmla="*/ 64 h 221"/>
                <a:gd name="T10" fmla="*/ 701 w 701"/>
                <a:gd name="T11" fmla="*/ 16 h 221"/>
                <a:gd name="T12" fmla="*/ 653 w 701"/>
                <a:gd name="T13" fmla="*/ 64 h 221"/>
                <a:gd name="T14" fmla="*/ 509 w 701"/>
                <a:gd name="T15" fmla="*/ 160 h 221"/>
                <a:gd name="T16" fmla="*/ 312 w 701"/>
                <a:gd name="T17" fmla="*/ 213 h 221"/>
                <a:gd name="T18" fmla="*/ 125 w 701"/>
                <a:gd name="T19" fmla="*/ 208 h 221"/>
                <a:gd name="T20" fmla="*/ 16 w 701"/>
                <a:gd name="T21" fmla="*/ 160 h 221"/>
                <a:gd name="T22" fmla="*/ 29 w 701"/>
                <a:gd name="T23" fmla="*/ 160 h 221"/>
                <a:gd name="T24" fmla="*/ 115 w 701"/>
                <a:gd name="T25" fmla="*/ 84 h 2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01"/>
                <a:gd name="T40" fmla="*/ 0 h 221"/>
                <a:gd name="T41" fmla="*/ 701 w 701"/>
                <a:gd name="T42" fmla="*/ 221 h 2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01" h="221">
                  <a:moveTo>
                    <a:pt x="115" y="84"/>
                  </a:moveTo>
                  <a:cubicBezTo>
                    <a:pt x="155" y="60"/>
                    <a:pt x="214" y="29"/>
                    <a:pt x="269" y="16"/>
                  </a:cubicBezTo>
                  <a:cubicBezTo>
                    <a:pt x="324" y="3"/>
                    <a:pt x="400" y="0"/>
                    <a:pt x="448" y="8"/>
                  </a:cubicBezTo>
                  <a:cubicBezTo>
                    <a:pt x="496" y="16"/>
                    <a:pt x="523" y="55"/>
                    <a:pt x="557" y="64"/>
                  </a:cubicBezTo>
                  <a:cubicBezTo>
                    <a:pt x="591" y="73"/>
                    <a:pt x="629" y="72"/>
                    <a:pt x="653" y="64"/>
                  </a:cubicBezTo>
                  <a:cubicBezTo>
                    <a:pt x="677" y="56"/>
                    <a:pt x="701" y="16"/>
                    <a:pt x="701" y="16"/>
                  </a:cubicBezTo>
                  <a:cubicBezTo>
                    <a:pt x="701" y="16"/>
                    <a:pt x="685" y="40"/>
                    <a:pt x="653" y="64"/>
                  </a:cubicBezTo>
                  <a:cubicBezTo>
                    <a:pt x="621" y="88"/>
                    <a:pt x="566" y="135"/>
                    <a:pt x="509" y="160"/>
                  </a:cubicBezTo>
                  <a:cubicBezTo>
                    <a:pt x="452" y="185"/>
                    <a:pt x="376" y="205"/>
                    <a:pt x="312" y="213"/>
                  </a:cubicBezTo>
                  <a:cubicBezTo>
                    <a:pt x="248" y="221"/>
                    <a:pt x="174" y="217"/>
                    <a:pt x="125" y="208"/>
                  </a:cubicBezTo>
                  <a:cubicBezTo>
                    <a:pt x="76" y="199"/>
                    <a:pt x="32" y="168"/>
                    <a:pt x="16" y="160"/>
                  </a:cubicBezTo>
                  <a:cubicBezTo>
                    <a:pt x="0" y="152"/>
                    <a:pt x="13" y="173"/>
                    <a:pt x="29" y="160"/>
                  </a:cubicBezTo>
                  <a:cubicBezTo>
                    <a:pt x="45" y="147"/>
                    <a:pt x="75" y="108"/>
                    <a:pt x="115" y="8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9" name="Oval 46"/>
            <p:cNvSpPr>
              <a:spLocks noChangeArrowheads="1"/>
            </p:cNvSpPr>
            <p:nvPr/>
          </p:nvSpPr>
          <p:spPr bwMode="auto">
            <a:xfrm>
              <a:off x="4464" y="3600"/>
              <a:ext cx="192" cy="192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00" name="Freeform 47"/>
            <p:cNvSpPr>
              <a:spLocks/>
            </p:cNvSpPr>
            <p:nvPr/>
          </p:nvSpPr>
          <p:spPr bwMode="auto">
            <a:xfrm>
              <a:off x="4272" y="3560"/>
              <a:ext cx="672" cy="184"/>
            </a:xfrm>
            <a:custGeom>
              <a:avLst/>
              <a:gdLst>
                <a:gd name="T0" fmla="*/ 0 w 672"/>
                <a:gd name="T1" fmla="*/ 184 h 184"/>
                <a:gd name="T2" fmla="*/ 96 w 672"/>
                <a:gd name="T3" fmla="*/ 88 h 184"/>
                <a:gd name="T4" fmla="*/ 192 w 672"/>
                <a:gd name="T5" fmla="*/ 40 h 184"/>
                <a:gd name="T6" fmla="*/ 366 w 672"/>
                <a:gd name="T7" fmla="*/ 2 h 184"/>
                <a:gd name="T8" fmla="*/ 586 w 672"/>
                <a:gd name="T9" fmla="*/ 55 h 184"/>
                <a:gd name="T10" fmla="*/ 672 w 672"/>
                <a:gd name="T11" fmla="*/ 40 h 1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72"/>
                <a:gd name="T19" fmla="*/ 0 h 184"/>
                <a:gd name="T20" fmla="*/ 672 w 672"/>
                <a:gd name="T21" fmla="*/ 184 h 1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72" h="184">
                  <a:moveTo>
                    <a:pt x="0" y="184"/>
                  </a:moveTo>
                  <a:cubicBezTo>
                    <a:pt x="32" y="148"/>
                    <a:pt x="64" y="112"/>
                    <a:pt x="96" y="88"/>
                  </a:cubicBezTo>
                  <a:cubicBezTo>
                    <a:pt x="128" y="64"/>
                    <a:pt x="147" y="54"/>
                    <a:pt x="192" y="40"/>
                  </a:cubicBezTo>
                  <a:cubicBezTo>
                    <a:pt x="237" y="26"/>
                    <a:pt x="300" y="0"/>
                    <a:pt x="366" y="2"/>
                  </a:cubicBezTo>
                  <a:cubicBezTo>
                    <a:pt x="432" y="4"/>
                    <a:pt x="535" y="49"/>
                    <a:pt x="586" y="55"/>
                  </a:cubicBezTo>
                  <a:cubicBezTo>
                    <a:pt x="637" y="61"/>
                    <a:pt x="654" y="43"/>
                    <a:pt x="672" y="40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" name="Group 48"/>
          <p:cNvGrpSpPr>
            <a:grpSpLocks/>
          </p:cNvGrpSpPr>
          <p:nvPr/>
        </p:nvGrpSpPr>
        <p:grpSpPr bwMode="auto">
          <a:xfrm flipH="1">
            <a:off x="1333500" y="1739900"/>
            <a:ext cx="350838" cy="139700"/>
            <a:chOff x="4243" y="3560"/>
            <a:chExt cx="701" cy="245"/>
          </a:xfrm>
        </p:grpSpPr>
        <p:sp>
          <p:nvSpPr>
            <p:cNvPr id="11295" name="Freeform 49"/>
            <p:cNvSpPr>
              <a:spLocks/>
            </p:cNvSpPr>
            <p:nvPr/>
          </p:nvSpPr>
          <p:spPr bwMode="auto">
            <a:xfrm>
              <a:off x="4243" y="3584"/>
              <a:ext cx="701" cy="221"/>
            </a:xfrm>
            <a:custGeom>
              <a:avLst/>
              <a:gdLst>
                <a:gd name="T0" fmla="*/ 115 w 701"/>
                <a:gd name="T1" fmla="*/ 84 h 221"/>
                <a:gd name="T2" fmla="*/ 269 w 701"/>
                <a:gd name="T3" fmla="*/ 16 h 221"/>
                <a:gd name="T4" fmla="*/ 448 w 701"/>
                <a:gd name="T5" fmla="*/ 8 h 221"/>
                <a:gd name="T6" fmla="*/ 557 w 701"/>
                <a:gd name="T7" fmla="*/ 64 h 221"/>
                <a:gd name="T8" fmla="*/ 653 w 701"/>
                <a:gd name="T9" fmla="*/ 64 h 221"/>
                <a:gd name="T10" fmla="*/ 701 w 701"/>
                <a:gd name="T11" fmla="*/ 16 h 221"/>
                <a:gd name="T12" fmla="*/ 653 w 701"/>
                <a:gd name="T13" fmla="*/ 64 h 221"/>
                <a:gd name="T14" fmla="*/ 509 w 701"/>
                <a:gd name="T15" fmla="*/ 160 h 221"/>
                <a:gd name="T16" fmla="*/ 312 w 701"/>
                <a:gd name="T17" fmla="*/ 213 h 221"/>
                <a:gd name="T18" fmla="*/ 125 w 701"/>
                <a:gd name="T19" fmla="*/ 208 h 221"/>
                <a:gd name="T20" fmla="*/ 16 w 701"/>
                <a:gd name="T21" fmla="*/ 160 h 221"/>
                <a:gd name="T22" fmla="*/ 29 w 701"/>
                <a:gd name="T23" fmla="*/ 160 h 221"/>
                <a:gd name="T24" fmla="*/ 115 w 701"/>
                <a:gd name="T25" fmla="*/ 84 h 2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01"/>
                <a:gd name="T40" fmla="*/ 0 h 221"/>
                <a:gd name="T41" fmla="*/ 701 w 701"/>
                <a:gd name="T42" fmla="*/ 221 h 2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01" h="221">
                  <a:moveTo>
                    <a:pt x="115" y="84"/>
                  </a:moveTo>
                  <a:cubicBezTo>
                    <a:pt x="155" y="60"/>
                    <a:pt x="214" y="29"/>
                    <a:pt x="269" y="16"/>
                  </a:cubicBezTo>
                  <a:cubicBezTo>
                    <a:pt x="324" y="3"/>
                    <a:pt x="400" y="0"/>
                    <a:pt x="448" y="8"/>
                  </a:cubicBezTo>
                  <a:cubicBezTo>
                    <a:pt x="496" y="16"/>
                    <a:pt x="523" y="55"/>
                    <a:pt x="557" y="64"/>
                  </a:cubicBezTo>
                  <a:cubicBezTo>
                    <a:pt x="591" y="73"/>
                    <a:pt x="629" y="72"/>
                    <a:pt x="653" y="64"/>
                  </a:cubicBezTo>
                  <a:cubicBezTo>
                    <a:pt x="677" y="56"/>
                    <a:pt x="701" y="16"/>
                    <a:pt x="701" y="16"/>
                  </a:cubicBezTo>
                  <a:cubicBezTo>
                    <a:pt x="701" y="16"/>
                    <a:pt x="685" y="40"/>
                    <a:pt x="653" y="64"/>
                  </a:cubicBezTo>
                  <a:cubicBezTo>
                    <a:pt x="621" y="88"/>
                    <a:pt x="566" y="135"/>
                    <a:pt x="509" y="160"/>
                  </a:cubicBezTo>
                  <a:cubicBezTo>
                    <a:pt x="452" y="185"/>
                    <a:pt x="376" y="205"/>
                    <a:pt x="312" y="213"/>
                  </a:cubicBezTo>
                  <a:cubicBezTo>
                    <a:pt x="248" y="221"/>
                    <a:pt x="174" y="217"/>
                    <a:pt x="125" y="208"/>
                  </a:cubicBezTo>
                  <a:cubicBezTo>
                    <a:pt x="76" y="199"/>
                    <a:pt x="32" y="168"/>
                    <a:pt x="16" y="160"/>
                  </a:cubicBezTo>
                  <a:cubicBezTo>
                    <a:pt x="0" y="152"/>
                    <a:pt x="13" y="173"/>
                    <a:pt x="29" y="160"/>
                  </a:cubicBezTo>
                  <a:cubicBezTo>
                    <a:pt x="45" y="147"/>
                    <a:pt x="75" y="108"/>
                    <a:pt x="115" y="8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6" name="Oval 50"/>
            <p:cNvSpPr>
              <a:spLocks noChangeArrowheads="1"/>
            </p:cNvSpPr>
            <p:nvPr/>
          </p:nvSpPr>
          <p:spPr bwMode="auto">
            <a:xfrm>
              <a:off x="4464" y="3600"/>
              <a:ext cx="192" cy="192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97" name="Freeform 51"/>
            <p:cNvSpPr>
              <a:spLocks/>
            </p:cNvSpPr>
            <p:nvPr/>
          </p:nvSpPr>
          <p:spPr bwMode="auto">
            <a:xfrm>
              <a:off x="4272" y="3560"/>
              <a:ext cx="672" cy="184"/>
            </a:xfrm>
            <a:custGeom>
              <a:avLst/>
              <a:gdLst>
                <a:gd name="T0" fmla="*/ 0 w 672"/>
                <a:gd name="T1" fmla="*/ 184 h 184"/>
                <a:gd name="T2" fmla="*/ 96 w 672"/>
                <a:gd name="T3" fmla="*/ 88 h 184"/>
                <a:gd name="T4" fmla="*/ 192 w 672"/>
                <a:gd name="T5" fmla="*/ 40 h 184"/>
                <a:gd name="T6" fmla="*/ 366 w 672"/>
                <a:gd name="T7" fmla="*/ 2 h 184"/>
                <a:gd name="T8" fmla="*/ 586 w 672"/>
                <a:gd name="T9" fmla="*/ 55 h 184"/>
                <a:gd name="T10" fmla="*/ 672 w 672"/>
                <a:gd name="T11" fmla="*/ 40 h 1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72"/>
                <a:gd name="T19" fmla="*/ 0 h 184"/>
                <a:gd name="T20" fmla="*/ 672 w 672"/>
                <a:gd name="T21" fmla="*/ 184 h 1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72" h="184">
                  <a:moveTo>
                    <a:pt x="0" y="184"/>
                  </a:moveTo>
                  <a:cubicBezTo>
                    <a:pt x="32" y="148"/>
                    <a:pt x="64" y="112"/>
                    <a:pt x="96" y="88"/>
                  </a:cubicBezTo>
                  <a:cubicBezTo>
                    <a:pt x="128" y="64"/>
                    <a:pt x="147" y="54"/>
                    <a:pt x="192" y="40"/>
                  </a:cubicBezTo>
                  <a:cubicBezTo>
                    <a:pt x="237" y="26"/>
                    <a:pt x="300" y="0"/>
                    <a:pt x="366" y="2"/>
                  </a:cubicBezTo>
                  <a:cubicBezTo>
                    <a:pt x="432" y="4"/>
                    <a:pt x="535" y="49"/>
                    <a:pt x="586" y="55"/>
                  </a:cubicBezTo>
                  <a:cubicBezTo>
                    <a:pt x="637" y="61"/>
                    <a:pt x="654" y="43"/>
                    <a:pt x="672" y="40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294" name="Freeform 52"/>
          <p:cNvSpPr>
            <a:spLocks/>
          </p:cNvSpPr>
          <p:nvPr/>
        </p:nvSpPr>
        <p:spPr bwMode="auto">
          <a:xfrm>
            <a:off x="4076700" y="2781300"/>
            <a:ext cx="304800" cy="152400"/>
          </a:xfrm>
          <a:custGeom>
            <a:avLst/>
            <a:gdLst>
              <a:gd name="T0" fmla="*/ 12 w 908"/>
              <a:gd name="T1" fmla="*/ 11 h 238"/>
              <a:gd name="T2" fmla="*/ 156 w 908"/>
              <a:gd name="T3" fmla="*/ 59 h 238"/>
              <a:gd name="T4" fmla="*/ 300 w 908"/>
              <a:gd name="T5" fmla="*/ 11 h 238"/>
              <a:gd name="T6" fmla="*/ 396 w 908"/>
              <a:gd name="T7" fmla="*/ 59 h 238"/>
              <a:gd name="T8" fmla="*/ 444 w 908"/>
              <a:gd name="T9" fmla="*/ 59 h 238"/>
              <a:gd name="T10" fmla="*/ 540 w 908"/>
              <a:gd name="T11" fmla="*/ 11 h 238"/>
              <a:gd name="T12" fmla="*/ 636 w 908"/>
              <a:gd name="T13" fmla="*/ 11 h 238"/>
              <a:gd name="T14" fmla="*/ 732 w 908"/>
              <a:gd name="T15" fmla="*/ 59 h 238"/>
              <a:gd name="T16" fmla="*/ 884 w 908"/>
              <a:gd name="T17" fmla="*/ 27 h 238"/>
              <a:gd name="T18" fmla="*/ 876 w 908"/>
              <a:gd name="T19" fmla="*/ 59 h 238"/>
              <a:gd name="T20" fmla="*/ 732 w 908"/>
              <a:gd name="T21" fmla="*/ 155 h 238"/>
              <a:gd name="T22" fmla="*/ 452 w 908"/>
              <a:gd name="T23" fmla="*/ 235 h 238"/>
              <a:gd name="T24" fmla="*/ 180 w 908"/>
              <a:gd name="T25" fmla="*/ 171 h 238"/>
              <a:gd name="T26" fmla="*/ 28 w 908"/>
              <a:gd name="T27" fmla="*/ 27 h 238"/>
              <a:gd name="T28" fmla="*/ 12 w 908"/>
              <a:gd name="T29" fmla="*/ 11 h 23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908"/>
              <a:gd name="T46" fmla="*/ 0 h 238"/>
              <a:gd name="T47" fmla="*/ 908 w 908"/>
              <a:gd name="T48" fmla="*/ 238 h 238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908" h="238">
                <a:moveTo>
                  <a:pt x="12" y="11"/>
                </a:moveTo>
                <a:cubicBezTo>
                  <a:pt x="28" y="3"/>
                  <a:pt x="108" y="59"/>
                  <a:pt x="156" y="59"/>
                </a:cubicBezTo>
                <a:cubicBezTo>
                  <a:pt x="204" y="59"/>
                  <a:pt x="260" y="11"/>
                  <a:pt x="300" y="11"/>
                </a:cubicBezTo>
                <a:cubicBezTo>
                  <a:pt x="340" y="11"/>
                  <a:pt x="372" y="51"/>
                  <a:pt x="396" y="59"/>
                </a:cubicBezTo>
                <a:cubicBezTo>
                  <a:pt x="420" y="67"/>
                  <a:pt x="420" y="67"/>
                  <a:pt x="444" y="59"/>
                </a:cubicBezTo>
                <a:cubicBezTo>
                  <a:pt x="468" y="51"/>
                  <a:pt x="508" y="19"/>
                  <a:pt x="540" y="11"/>
                </a:cubicBezTo>
                <a:cubicBezTo>
                  <a:pt x="572" y="3"/>
                  <a:pt x="604" y="3"/>
                  <a:pt x="636" y="11"/>
                </a:cubicBezTo>
                <a:cubicBezTo>
                  <a:pt x="668" y="19"/>
                  <a:pt x="691" y="56"/>
                  <a:pt x="732" y="59"/>
                </a:cubicBezTo>
                <a:cubicBezTo>
                  <a:pt x="773" y="62"/>
                  <a:pt x="860" y="27"/>
                  <a:pt x="884" y="27"/>
                </a:cubicBezTo>
                <a:cubicBezTo>
                  <a:pt x="908" y="27"/>
                  <a:pt x="901" y="38"/>
                  <a:pt x="876" y="59"/>
                </a:cubicBezTo>
                <a:cubicBezTo>
                  <a:pt x="851" y="80"/>
                  <a:pt x="803" y="126"/>
                  <a:pt x="732" y="155"/>
                </a:cubicBezTo>
                <a:cubicBezTo>
                  <a:pt x="661" y="184"/>
                  <a:pt x="544" y="232"/>
                  <a:pt x="452" y="235"/>
                </a:cubicBezTo>
                <a:cubicBezTo>
                  <a:pt x="360" y="238"/>
                  <a:pt x="251" y="206"/>
                  <a:pt x="180" y="171"/>
                </a:cubicBezTo>
                <a:cubicBezTo>
                  <a:pt x="109" y="136"/>
                  <a:pt x="56" y="54"/>
                  <a:pt x="28" y="27"/>
                </a:cubicBezTo>
                <a:cubicBezTo>
                  <a:pt x="0" y="0"/>
                  <a:pt x="15" y="14"/>
                  <a:pt x="12" y="11"/>
                </a:cubicBezTo>
                <a:close/>
              </a:path>
            </a:pathLst>
          </a:cu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400000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0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0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208" grpId="0"/>
      <p:bldP spid="50209" grpId="0"/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04" name="Text Box 28"/>
          <p:cNvSpPr txBox="1">
            <a:spLocks noChangeArrowheads="1"/>
          </p:cNvSpPr>
          <p:nvPr/>
        </p:nvSpPr>
        <p:spPr bwMode="auto">
          <a:xfrm>
            <a:off x="4267200" y="2895600"/>
            <a:ext cx="105251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9600" b="1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Д</a:t>
            </a:r>
          </a:p>
        </p:txBody>
      </p:sp>
      <p:sp>
        <p:nvSpPr>
          <p:cNvPr id="50208" name="Text Box 32"/>
          <p:cNvSpPr txBox="1">
            <a:spLocks noChangeArrowheads="1"/>
          </p:cNvSpPr>
          <p:nvPr/>
        </p:nvSpPr>
        <p:spPr bwMode="auto">
          <a:xfrm>
            <a:off x="4419600" y="3289300"/>
            <a:ext cx="10318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b="1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Д</a:t>
            </a:r>
          </a:p>
        </p:txBody>
      </p:sp>
      <p:sp>
        <p:nvSpPr>
          <p:cNvPr id="2" name="Text Box 32"/>
          <p:cNvSpPr txBox="1">
            <a:spLocks noChangeArrowheads="1"/>
          </p:cNvSpPr>
          <p:nvPr/>
        </p:nvSpPr>
        <p:spPr bwMode="auto">
          <a:xfrm>
            <a:off x="3441700" y="5257800"/>
            <a:ext cx="1905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6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Р</a:t>
            </a:r>
          </a:p>
        </p:txBody>
      </p:sp>
      <p:grpSp>
        <p:nvGrpSpPr>
          <p:cNvPr id="7" name="Group 40"/>
          <p:cNvGrpSpPr>
            <a:grpSpLocks/>
          </p:cNvGrpSpPr>
          <p:nvPr/>
        </p:nvGrpSpPr>
        <p:grpSpPr bwMode="auto">
          <a:xfrm>
            <a:off x="76200" y="76200"/>
            <a:ext cx="9004300" cy="6705600"/>
            <a:chOff x="168" y="176"/>
            <a:chExt cx="5408" cy="3928"/>
          </a:xfrm>
        </p:grpSpPr>
        <p:sp>
          <p:nvSpPr>
            <p:cNvPr id="13382" name="Freeform 41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  <a:gd name="T4" fmla="*/ 0 60000 65536"/>
                <a:gd name="T5" fmla="*/ 0 60000 65536"/>
                <a:gd name="T6" fmla="*/ 0 w 4864"/>
                <a:gd name="T7" fmla="*/ 0 h 1"/>
                <a:gd name="T8" fmla="*/ 4864 w 486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3383" name="Freeform 42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  <a:gd name="T4" fmla="*/ 0 60000 65536"/>
                <a:gd name="T5" fmla="*/ 0 60000 65536"/>
                <a:gd name="T6" fmla="*/ 0 w 4848"/>
                <a:gd name="T7" fmla="*/ 0 h 1"/>
                <a:gd name="T8" fmla="*/ 4848 w 484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3384" name="Freeform 43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  <a:gd name="T4" fmla="*/ 0 60000 65536"/>
                <a:gd name="T5" fmla="*/ 0 60000 65536"/>
                <a:gd name="T6" fmla="*/ 0 w 1"/>
                <a:gd name="T7" fmla="*/ 0 h 3376"/>
                <a:gd name="T8" fmla="*/ 1 w 1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3385" name="Freeform 44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  <a:gd name="T4" fmla="*/ 0 60000 65536"/>
                <a:gd name="T5" fmla="*/ 0 60000 65536"/>
                <a:gd name="T6" fmla="*/ 0 w 16"/>
                <a:gd name="T7" fmla="*/ 0 h 3376"/>
                <a:gd name="T8" fmla="*/ 16 w 16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3386" name="Freeform 45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3387" name="Freeform 46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3388" name="Freeform 47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3389" name="Freeform 48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</p:grpSp>
      <p:sp>
        <p:nvSpPr>
          <p:cNvPr id="50209" name="Text Box 33"/>
          <p:cNvSpPr txBox="1">
            <a:spLocks noChangeArrowheads="1"/>
          </p:cNvSpPr>
          <p:nvPr/>
        </p:nvSpPr>
        <p:spPr bwMode="auto">
          <a:xfrm>
            <a:off x="7708900" y="762000"/>
            <a:ext cx="6492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Т</a:t>
            </a:r>
          </a:p>
        </p:txBody>
      </p:sp>
      <p:sp>
        <p:nvSpPr>
          <p:cNvPr id="3" name="Text Box 32"/>
          <p:cNvSpPr txBox="1">
            <a:spLocks noChangeArrowheads="1"/>
          </p:cNvSpPr>
          <p:nvPr/>
        </p:nvSpPr>
        <p:spPr bwMode="auto">
          <a:xfrm>
            <a:off x="1143000" y="5257800"/>
            <a:ext cx="17510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000" b="1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КВА</a:t>
            </a:r>
          </a:p>
        </p:txBody>
      </p:sp>
      <p:sp>
        <p:nvSpPr>
          <p:cNvPr id="4" name="Text Box 32"/>
          <p:cNvSpPr txBox="1">
            <a:spLocks noChangeArrowheads="1"/>
          </p:cNvSpPr>
          <p:nvPr/>
        </p:nvSpPr>
        <p:spPr bwMode="auto">
          <a:xfrm>
            <a:off x="3695700" y="5270500"/>
            <a:ext cx="1143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</a:t>
            </a:r>
          </a:p>
        </p:txBody>
      </p:sp>
      <p:grpSp>
        <p:nvGrpSpPr>
          <p:cNvPr id="8" name="Group 17"/>
          <p:cNvGrpSpPr>
            <a:grpSpLocks/>
          </p:cNvGrpSpPr>
          <p:nvPr/>
        </p:nvGrpSpPr>
        <p:grpSpPr bwMode="auto">
          <a:xfrm>
            <a:off x="5257800" y="1371600"/>
            <a:ext cx="3429000" cy="3276600"/>
            <a:chOff x="1567" y="1279"/>
            <a:chExt cx="1518" cy="1418"/>
          </a:xfrm>
        </p:grpSpPr>
        <p:sp>
          <p:nvSpPr>
            <p:cNvPr id="13328" name="Freeform 18"/>
            <p:cNvSpPr>
              <a:spLocks/>
            </p:cNvSpPr>
            <p:nvPr/>
          </p:nvSpPr>
          <p:spPr bwMode="auto">
            <a:xfrm>
              <a:off x="1765" y="1648"/>
              <a:ext cx="375" cy="138"/>
            </a:xfrm>
            <a:custGeom>
              <a:avLst/>
              <a:gdLst>
                <a:gd name="T0" fmla="*/ 286 w 375"/>
                <a:gd name="T1" fmla="*/ 28 h 138"/>
                <a:gd name="T2" fmla="*/ 178 w 375"/>
                <a:gd name="T3" fmla="*/ 0 h 138"/>
                <a:gd name="T4" fmla="*/ 0 w 375"/>
                <a:gd name="T5" fmla="*/ 40 h 138"/>
                <a:gd name="T6" fmla="*/ 6 w 375"/>
                <a:gd name="T7" fmla="*/ 53 h 138"/>
                <a:gd name="T8" fmla="*/ 222 w 375"/>
                <a:gd name="T9" fmla="*/ 48 h 138"/>
                <a:gd name="T10" fmla="*/ 309 w 375"/>
                <a:gd name="T11" fmla="*/ 138 h 138"/>
                <a:gd name="T12" fmla="*/ 375 w 375"/>
                <a:gd name="T13" fmla="*/ 125 h 138"/>
                <a:gd name="T14" fmla="*/ 286 w 375"/>
                <a:gd name="T15" fmla="*/ 28 h 138"/>
                <a:gd name="T16" fmla="*/ 286 w 375"/>
                <a:gd name="T17" fmla="*/ 28 h 13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75"/>
                <a:gd name="T28" fmla="*/ 0 h 138"/>
                <a:gd name="T29" fmla="*/ 375 w 375"/>
                <a:gd name="T30" fmla="*/ 138 h 13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75" h="138">
                  <a:moveTo>
                    <a:pt x="286" y="28"/>
                  </a:moveTo>
                  <a:lnTo>
                    <a:pt x="178" y="0"/>
                  </a:lnTo>
                  <a:lnTo>
                    <a:pt x="0" y="40"/>
                  </a:lnTo>
                  <a:lnTo>
                    <a:pt x="6" y="53"/>
                  </a:lnTo>
                  <a:lnTo>
                    <a:pt x="222" y="48"/>
                  </a:lnTo>
                  <a:lnTo>
                    <a:pt x="309" y="138"/>
                  </a:lnTo>
                  <a:lnTo>
                    <a:pt x="375" y="125"/>
                  </a:lnTo>
                  <a:lnTo>
                    <a:pt x="286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9" name="Freeform 19"/>
            <p:cNvSpPr>
              <a:spLocks/>
            </p:cNvSpPr>
            <p:nvPr/>
          </p:nvSpPr>
          <p:spPr bwMode="auto">
            <a:xfrm>
              <a:off x="1567" y="1279"/>
              <a:ext cx="1518" cy="1418"/>
            </a:xfrm>
            <a:custGeom>
              <a:avLst/>
              <a:gdLst>
                <a:gd name="T0" fmla="*/ 444 w 1518"/>
                <a:gd name="T1" fmla="*/ 256 h 1418"/>
                <a:gd name="T2" fmla="*/ 491 w 1518"/>
                <a:gd name="T3" fmla="*/ 266 h 1418"/>
                <a:gd name="T4" fmla="*/ 534 w 1518"/>
                <a:gd name="T5" fmla="*/ 268 h 1418"/>
                <a:gd name="T6" fmla="*/ 576 w 1518"/>
                <a:gd name="T7" fmla="*/ 265 h 1418"/>
                <a:gd name="T8" fmla="*/ 632 w 1518"/>
                <a:gd name="T9" fmla="*/ 256 h 1418"/>
                <a:gd name="T10" fmla="*/ 475 w 1518"/>
                <a:gd name="T11" fmla="*/ 346 h 1418"/>
                <a:gd name="T12" fmla="*/ 50 w 1518"/>
                <a:gd name="T13" fmla="*/ 435 h 1418"/>
                <a:gd name="T14" fmla="*/ 31 w 1518"/>
                <a:gd name="T15" fmla="*/ 479 h 1418"/>
                <a:gd name="T16" fmla="*/ 12 w 1518"/>
                <a:gd name="T17" fmla="*/ 542 h 1418"/>
                <a:gd name="T18" fmla="*/ 0 w 1518"/>
                <a:gd name="T19" fmla="*/ 619 h 1418"/>
                <a:gd name="T20" fmla="*/ 5 w 1518"/>
                <a:gd name="T21" fmla="*/ 701 h 1418"/>
                <a:gd name="T22" fmla="*/ 34 w 1518"/>
                <a:gd name="T23" fmla="*/ 777 h 1418"/>
                <a:gd name="T24" fmla="*/ 89 w 1518"/>
                <a:gd name="T25" fmla="*/ 840 h 1418"/>
                <a:gd name="T26" fmla="*/ 164 w 1518"/>
                <a:gd name="T27" fmla="*/ 883 h 1418"/>
                <a:gd name="T28" fmla="*/ 256 w 1518"/>
                <a:gd name="T29" fmla="*/ 907 h 1418"/>
                <a:gd name="T30" fmla="*/ 361 w 1518"/>
                <a:gd name="T31" fmla="*/ 910 h 1418"/>
                <a:gd name="T32" fmla="*/ 455 w 1518"/>
                <a:gd name="T33" fmla="*/ 900 h 1418"/>
                <a:gd name="T34" fmla="*/ 450 w 1518"/>
                <a:gd name="T35" fmla="*/ 957 h 1418"/>
                <a:gd name="T36" fmla="*/ 467 w 1518"/>
                <a:gd name="T37" fmla="*/ 1007 h 1418"/>
                <a:gd name="T38" fmla="*/ 515 w 1518"/>
                <a:gd name="T39" fmla="*/ 1049 h 1418"/>
                <a:gd name="T40" fmla="*/ 696 w 1518"/>
                <a:gd name="T41" fmla="*/ 1131 h 1418"/>
                <a:gd name="T42" fmla="*/ 737 w 1518"/>
                <a:gd name="T43" fmla="*/ 1145 h 1418"/>
                <a:gd name="T44" fmla="*/ 801 w 1518"/>
                <a:gd name="T45" fmla="*/ 1122 h 1418"/>
                <a:gd name="T46" fmla="*/ 833 w 1518"/>
                <a:gd name="T47" fmla="*/ 1073 h 1418"/>
                <a:gd name="T48" fmla="*/ 835 w 1518"/>
                <a:gd name="T49" fmla="*/ 977 h 1418"/>
                <a:gd name="T50" fmla="*/ 943 w 1518"/>
                <a:gd name="T51" fmla="*/ 1378 h 1418"/>
                <a:gd name="T52" fmla="*/ 992 w 1518"/>
                <a:gd name="T53" fmla="*/ 1412 h 1418"/>
                <a:gd name="T54" fmla="*/ 1047 w 1518"/>
                <a:gd name="T55" fmla="*/ 1415 h 1418"/>
                <a:gd name="T56" fmla="*/ 1112 w 1518"/>
                <a:gd name="T57" fmla="*/ 1377 h 1418"/>
                <a:gd name="T58" fmla="*/ 1165 w 1518"/>
                <a:gd name="T59" fmla="*/ 1370 h 1418"/>
                <a:gd name="T60" fmla="*/ 1211 w 1518"/>
                <a:gd name="T61" fmla="*/ 1370 h 1418"/>
                <a:gd name="T62" fmla="*/ 1259 w 1518"/>
                <a:gd name="T63" fmla="*/ 1360 h 1418"/>
                <a:gd name="T64" fmla="*/ 1306 w 1518"/>
                <a:gd name="T65" fmla="*/ 1333 h 1418"/>
                <a:gd name="T66" fmla="*/ 1340 w 1518"/>
                <a:gd name="T67" fmla="*/ 1289 h 1418"/>
                <a:gd name="T68" fmla="*/ 1400 w 1518"/>
                <a:gd name="T69" fmla="*/ 1266 h 1418"/>
                <a:gd name="T70" fmla="*/ 1465 w 1518"/>
                <a:gd name="T71" fmla="*/ 1217 h 1418"/>
                <a:gd name="T72" fmla="*/ 1502 w 1518"/>
                <a:gd name="T73" fmla="*/ 1165 h 1418"/>
                <a:gd name="T74" fmla="*/ 1254 w 1518"/>
                <a:gd name="T75" fmla="*/ 1064 h 1418"/>
                <a:gd name="T76" fmla="*/ 1241 w 1518"/>
                <a:gd name="T77" fmla="*/ 1017 h 1418"/>
                <a:gd name="T78" fmla="*/ 1224 w 1518"/>
                <a:gd name="T79" fmla="*/ 964 h 1418"/>
                <a:gd name="T80" fmla="*/ 1200 w 1518"/>
                <a:gd name="T81" fmla="*/ 906 h 1418"/>
                <a:gd name="T82" fmla="*/ 1170 w 1518"/>
                <a:gd name="T83" fmla="*/ 851 h 1418"/>
                <a:gd name="T84" fmla="*/ 1137 w 1518"/>
                <a:gd name="T85" fmla="*/ 806 h 1418"/>
                <a:gd name="T86" fmla="*/ 1086 w 1518"/>
                <a:gd name="T87" fmla="*/ 760 h 1418"/>
                <a:gd name="T88" fmla="*/ 1045 w 1518"/>
                <a:gd name="T89" fmla="*/ 735 h 1418"/>
                <a:gd name="T90" fmla="*/ 1180 w 1518"/>
                <a:gd name="T91" fmla="*/ 761 h 1418"/>
                <a:gd name="T92" fmla="*/ 1205 w 1518"/>
                <a:gd name="T93" fmla="*/ 712 h 1418"/>
                <a:gd name="T94" fmla="*/ 1214 w 1518"/>
                <a:gd name="T95" fmla="*/ 661 h 1418"/>
                <a:gd name="T96" fmla="*/ 1193 w 1518"/>
                <a:gd name="T97" fmla="*/ 606 h 1418"/>
                <a:gd name="T98" fmla="*/ 1106 w 1518"/>
                <a:gd name="T99" fmla="*/ 414 h 1418"/>
                <a:gd name="T100" fmla="*/ 1049 w 1518"/>
                <a:gd name="T101" fmla="*/ 389 h 1418"/>
                <a:gd name="T102" fmla="*/ 1004 w 1518"/>
                <a:gd name="T103" fmla="*/ 386 h 1418"/>
                <a:gd name="T104" fmla="*/ 757 w 1518"/>
                <a:gd name="T105" fmla="*/ 56 h 1418"/>
                <a:gd name="T106" fmla="*/ 710 w 1518"/>
                <a:gd name="T107" fmla="*/ 29 h 1418"/>
                <a:gd name="T108" fmla="*/ 665 w 1518"/>
                <a:gd name="T109" fmla="*/ 12 h 1418"/>
                <a:gd name="T110" fmla="*/ 610 w 1518"/>
                <a:gd name="T111" fmla="*/ 1 h 1418"/>
                <a:gd name="T112" fmla="*/ 548 w 1518"/>
                <a:gd name="T113" fmla="*/ 4 h 1418"/>
                <a:gd name="T114" fmla="*/ 489 w 1518"/>
                <a:gd name="T115" fmla="*/ 16 h 1418"/>
                <a:gd name="T116" fmla="*/ 446 w 1518"/>
                <a:gd name="T117" fmla="*/ 36 h 1418"/>
                <a:gd name="T118" fmla="*/ 400 w 1518"/>
                <a:gd name="T119" fmla="*/ 69 h 141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518"/>
                <a:gd name="T181" fmla="*/ 0 h 1418"/>
                <a:gd name="T182" fmla="*/ 1518 w 1518"/>
                <a:gd name="T183" fmla="*/ 1418 h 141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518" h="1418">
                  <a:moveTo>
                    <a:pt x="387" y="86"/>
                  </a:moveTo>
                  <a:lnTo>
                    <a:pt x="590" y="157"/>
                  </a:lnTo>
                  <a:lnTo>
                    <a:pt x="415" y="242"/>
                  </a:lnTo>
                  <a:lnTo>
                    <a:pt x="418" y="245"/>
                  </a:lnTo>
                  <a:lnTo>
                    <a:pt x="420" y="246"/>
                  </a:lnTo>
                  <a:lnTo>
                    <a:pt x="424" y="248"/>
                  </a:lnTo>
                  <a:lnTo>
                    <a:pt x="429" y="251"/>
                  </a:lnTo>
                  <a:lnTo>
                    <a:pt x="434" y="254"/>
                  </a:lnTo>
                  <a:lnTo>
                    <a:pt x="436" y="254"/>
                  </a:lnTo>
                  <a:lnTo>
                    <a:pt x="441" y="256"/>
                  </a:lnTo>
                  <a:lnTo>
                    <a:pt x="444" y="256"/>
                  </a:lnTo>
                  <a:lnTo>
                    <a:pt x="447" y="258"/>
                  </a:lnTo>
                  <a:lnTo>
                    <a:pt x="451" y="259"/>
                  </a:lnTo>
                  <a:lnTo>
                    <a:pt x="456" y="260"/>
                  </a:lnTo>
                  <a:lnTo>
                    <a:pt x="460" y="261"/>
                  </a:lnTo>
                  <a:lnTo>
                    <a:pt x="466" y="262"/>
                  </a:lnTo>
                  <a:lnTo>
                    <a:pt x="470" y="264"/>
                  </a:lnTo>
                  <a:lnTo>
                    <a:pt x="475" y="264"/>
                  </a:lnTo>
                  <a:lnTo>
                    <a:pt x="479" y="264"/>
                  </a:lnTo>
                  <a:lnTo>
                    <a:pt x="481" y="265"/>
                  </a:lnTo>
                  <a:lnTo>
                    <a:pt x="484" y="265"/>
                  </a:lnTo>
                  <a:lnTo>
                    <a:pt x="488" y="266"/>
                  </a:lnTo>
                  <a:lnTo>
                    <a:pt x="491" y="266"/>
                  </a:lnTo>
                  <a:lnTo>
                    <a:pt x="494" y="267"/>
                  </a:lnTo>
                  <a:lnTo>
                    <a:pt x="497" y="267"/>
                  </a:lnTo>
                  <a:lnTo>
                    <a:pt x="501" y="267"/>
                  </a:lnTo>
                  <a:lnTo>
                    <a:pt x="505" y="267"/>
                  </a:lnTo>
                  <a:lnTo>
                    <a:pt x="508" y="268"/>
                  </a:lnTo>
                  <a:lnTo>
                    <a:pt x="512" y="268"/>
                  </a:lnTo>
                  <a:lnTo>
                    <a:pt x="517" y="268"/>
                  </a:lnTo>
                  <a:lnTo>
                    <a:pt x="520" y="268"/>
                  </a:lnTo>
                  <a:lnTo>
                    <a:pt x="523" y="268"/>
                  </a:lnTo>
                  <a:lnTo>
                    <a:pt x="526" y="268"/>
                  </a:lnTo>
                  <a:lnTo>
                    <a:pt x="530" y="268"/>
                  </a:lnTo>
                  <a:lnTo>
                    <a:pt x="534" y="268"/>
                  </a:lnTo>
                  <a:lnTo>
                    <a:pt x="537" y="268"/>
                  </a:lnTo>
                  <a:lnTo>
                    <a:pt x="540" y="268"/>
                  </a:lnTo>
                  <a:lnTo>
                    <a:pt x="545" y="268"/>
                  </a:lnTo>
                  <a:lnTo>
                    <a:pt x="547" y="267"/>
                  </a:lnTo>
                  <a:lnTo>
                    <a:pt x="551" y="267"/>
                  </a:lnTo>
                  <a:lnTo>
                    <a:pt x="555" y="267"/>
                  </a:lnTo>
                  <a:lnTo>
                    <a:pt x="558" y="267"/>
                  </a:lnTo>
                  <a:lnTo>
                    <a:pt x="561" y="266"/>
                  </a:lnTo>
                  <a:lnTo>
                    <a:pt x="564" y="266"/>
                  </a:lnTo>
                  <a:lnTo>
                    <a:pt x="568" y="266"/>
                  </a:lnTo>
                  <a:lnTo>
                    <a:pt x="571" y="266"/>
                  </a:lnTo>
                  <a:lnTo>
                    <a:pt x="576" y="265"/>
                  </a:lnTo>
                  <a:lnTo>
                    <a:pt x="583" y="264"/>
                  </a:lnTo>
                  <a:lnTo>
                    <a:pt x="588" y="264"/>
                  </a:lnTo>
                  <a:lnTo>
                    <a:pt x="594" y="262"/>
                  </a:lnTo>
                  <a:lnTo>
                    <a:pt x="599" y="261"/>
                  </a:lnTo>
                  <a:lnTo>
                    <a:pt x="603" y="261"/>
                  </a:lnTo>
                  <a:lnTo>
                    <a:pt x="609" y="260"/>
                  </a:lnTo>
                  <a:lnTo>
                    <a:pt x="613" y="260"/>
                  </a:lnTo>
                  <a:lnTo>
                    <a:pt x="617" y="259"/>
                  </a:lnTo>
                  <a:lnTo>
                    <a:pt x="622" y="259"/>
                  </a:lnTo>
                  <a:lnTo>
                    <a:pt x="625" y="258"/>
                  </a:lnTo>
                  <a:lnTo>
                    <a:pt x="628" y="257"/>
                  </a:lnTo>
                  <a:lnTo>
                    <a:pt x="632" y="256"/>
                  </a:lnTo>
                  <a:lnTo>
                    <a:pt x="635" y="255"/>
                  </a:lnTo>
                  <a:lnTo>
                    <a:pt x="638" y="254"/>
                  </a:lnTo>
                  <a:lnTo>
                    <a:pt x="640" y="254"/>
                  </a:lnTo>
                  <a:lnTo>
                    <a:pt x="645" y="253"/>
                  </a:lnTo>
                  <a:lnTo>
                    <a:pt x="648" y="252"/>
                  </a:lnTo>
                  <a:lnTo>
                    <a:pt x="650" y="252"/>
                  </a:lnTo>
                  <a:lnTo>
                    <a:pt x="651" y="252"/>
                  </a:lnTo>
                  <a:lnTo>
                    <a:pt x="777" y="306"/>
                  </a:lnTo>
                  <a:lnTo>
                    <a:pt x="796" y="470"/>
                  </a:lnTo>
                  <a:lnTo>
                    <a:pt x="650" y="448"/>
                  </a:lnTo>
                  <a:lnTo>
                    <a:pt x="519" y="386"/>
                  </a:lnTo>
                  <a:lnTo>
                    <a:pt x="475" y="346"/>
                  </a:lnTo>
                  <a:lnTo>
                    <a:pt x="481" y="410"/>
                  </a:lnTo>
                  <a:lnTo>
                    <a:pt x="501" y="714"/>
                  </a:lnTo>
                  <a:lnTo>
                    <a:pt x="415" y="792"/>
                  </a:lnTo>
                  <a:lnTo>
                    <a:pt x="251" y="666"/>
                  </a:lnTo>
                  <a:lnTo>
                    <a:pt x="275" y="519"/>
                  </a:lnTo>
                  <a:lnTo>
                    <a:pt x="199" y="410"/>
                  </a:lnTo>
                  <a:lnTo>
                    <a:pt x="167" y="652"/>
                  </a:lnTo>
                  <a:lnTo>
                    <a:pt x="54" y="428"/>
                  </a:lnTo>
                  <a:lnTo>
                    <a:pt x="53" y="428"/>
                  </a:lnTo>
                  <a:lnTo>
                    <a:pt x="53" y="430"/>
                  </a:lnTo>
                  <a:lnTo>
                    <a:pt x="51" y="431"/>
                  </a:lnTo>
                  <a:lnTo>
                    <a:pt x="50" y="435"/>
                  </a:lnTo>
                  <a:lnTo>
                    <a:pt x="48" y="438"/>
                  </a:lnTo>
                  <a:lnTo>
                    <a:pt x="46" y="444"/>
                  </a:lnTo>
                  <a:lnTo>
                    <a:pt x="45" y="446"/>
                  </a:lnTo>
                  <a:lnTo>
                    <a:pt x="44" y="449"/>
                  </a:lnTo>
                  <a:lnTo>
                    <a:pt x="41" y="452"/>
                  </a:lnTo>
                  <a:lnTo>
                    <a:pt x="40" y="457"/>
                  </a:lnTo>
                  <a:lnTo>
                    <a:pt x="39" y="460"/>
                  </a:lnTo>
                  <a:lnTo>
                    <a:pt x="37" y="463"/>
                  </a:lnTo>
                  <a:lnTo>
                    <a:pt x="36" y="466"/>
                  </a:lnTo>
                  <a:lnTo>
                    <a:pt x="35" y="471"/>
                  </a:lnTo>
                  <a:lnTo>
                    <a:pt x="33" y="475"/>
                  </a:lnTo>
                  <a:lnTo>
                    <a:pt x="31" y="479"/>
                  </a:lnTo>
                  <a:lnTo>
                    <a:pt x="29" y="484"/>
                  </a:lnTo>
                  <a:lnTo>
                    <a:pt x="28" y="489"/>
                  </a:lnTo>
                  <a:lnTo>
                    <a:pt x="26" y="493"/>
                  </a:lnTo>
                  <a:lnTo>
                    <a:pt x="25" y="498"/>
                  </a:lnTo>
                  <a:lnTo>
                    <a:pt x="23" y="503"/>
                  </a:lnTo>
                  <a:lnTo>
                    <a:pt x="21" y="509"/>
                  </a:lnTo>
                  <a:lnTo>
                    <a:pt x="20" y="514"/>
                  </a:lnTo>
                  <a:lnTo>
                    <a:pt x="19" y="519"/>
                  </a:lnTo>
                  <a:lnTo>
                    <a:pt x="16" y="525"/>
                  </a:lnTo>
                  <a:lnTo>
                    <a:pt x="15" y="531"/>
                  </a:lnTo>
                  <a:lnTo>
                    <a:pt x="13" y="537"/>
                  </a:lnTo>
                  <a:lnTo>
                    <a:pt x="12" y="542"/>
                  </a:lnTo>
                  <a:lnTo>
                    <a:pt x="10" y="548"/>
                  </a:lnTo>
                  <a:lnTo>
                    <a:pt x="9" y="554"/>
                  </a:lnTo>
                  <a:lnTo>
                    <a:pt x="8" y="560"/>
                  </a:lnTo>
                  <a:lnTo>
                    <a:pt x="7" y="567"/>
                  </a:lnTo>
                  <a:lnTo>
                    <a:pt x="6" y="572"/>
                  </a:lnTo>
                  <a:lnTo>
                    <a:pt x="5" y="580"/>
                  </a:lnTo>
                  <a:lnTo>
                    <a:pt x="3" y="585"/>
                  </a:lnTo>
                  <a:lnTo>
                    <a:pt x="2" y="592"/>
                  </a:lnTo>
                  <a:lnTo>
                    <a:pt x="1" y="598"/>
                  </a:lnTo>
                  <a:lnTo>
                    <a:pt x="1" y="605"/>
                  </a:lnTo>
                  <a:lnTo>
                    <a:pt x="0" y="612"/>
                  </a:lnTo>
                  <a:lnTo>
                    <a:pt x="0" y="619"/>
                  </a:lnTo>
                  <a:lnTo>
                    <a:pt x="0" y="625"/>
                  </a:lnTo>
                  <a:lnTo>
                    <a:pt x="0" y="633"/>
                  </a:lnTo>
                  <a:lnTo>
                    <a:pt x="0" y="639"/>
                  </a:lnTo>
                  <a:lnTo>
                    <a:pt x="0" y="646"/>
                  </a:lnTo>
                  <a:lnTo>
                    <a:pt x="0" y="652"/>
                  </a:lnTo>
                  <a:lnTo>
                    <a:pt x="0" y="660"/>
                  </a:lnTo>
                  <a:lnTo>
                    <a:pt x="0" y="666"/>
                  </a:lnTo>
                  <a:lnTo>
                    <a:pt x="1" y="674"/>
                  </a:lnTo>
                  <a:lnTo>
                    <a:pt x="1" y="680"/>
                  </a:lnTo>
                  <a:lnTo>
                    <a:pt x="2" y="687"/>
                  </a:lnTo>
                  <a:lnTo>
                    <a:pt x="3" y="693"/>
                  </a:lnTo>
                  <a:lnTo>
                    <a:pt x="5" y="701"/>
                  </a:lnTo>
                  <a:lnTo>
                    <a:pt x="7" y="707"/>
                  </a:lnTo>
                  <a:lnTo>
                    <a:pt x="8" y="714"/>
                  </a:lnTo>
                  <a:lnTo>
                    <a:pt x="10" y="721"/>
                  </a:lnTo>
                  <a:lnTo>
                    <a:pt x="11" y="728"/>
                  </a:lnTo>
                  <a:lnTo>
                    <a:pt x="13" y="734"/>
                  </a:lnTo>
                  <a:lnTo>
                    <a:pt x="16" y="742"/>
                  </a:lnTo>
                  <a:lnTo>
                    <a:pt x="19" y="747"/>
                  </a:lnTo>
                  <a:lnTo>
                    <a:pt x="21" y="753"/>
                  </a:lnTo>
                  <a:lnTo>
                    <a:pt x="24" y="760"/>
                  </a:lnTo>
                  <a:lnTo>
                    <a:pt x="27" y="766"/>
                  </a:lnTo>
                  <a:lnTo>
                    <a:pt x="31" y="772"/>
                  </a:lnTo>
                  <a:lnTo>
                    <a:pt x="34" y="777"/>
                  </a:lnTo>
                  <a:lnTo>
                    <a:pt x="37" y="784"/>
                  </a:lnTo>
                  <a:lnTo>
                    <a:pt x="41" y="789"/>
                  </a:lnTo>
                  <a:lnTo>
                    <a:pt x="45" y="794"/>
                  </a:lnTo>
                  <a:lnTo>
                    <a:pt x="49" y="800"/>
                  </a:lnTo>
                  <a:lnTo>
                    <a:pt x="53" y="805"/>
                  </a:lnTo>
                  <a:lnTo>
                    <a:pt x="58" y="811"/>
                  </a:lnTo>
                  <a:lnTo>
                    <a:pt x="63" y="815"/>
                  </a:lnTo>
                  <a:lnTo>
                    <a:pt x="67" y="820"/>
                  </a:lnTo>
                  <a:lnTo>
                    <a:pt x="73" y="826"/>
                  </a:lnTo>
                  <a:lnTo>
                    <a:pt x="78" y="831"/>
                  </a:lnTo>
                  <a:lnTo>
                    <a:pt x="84" y="834"/>
                  </a:lnTo>
                  <a:lnTo>
                    <a:pt x="89" y="840"/>
                  </a:lnTo>
                  <a:lnTo>
                    <a:pt x="93" y="843"/>
                  </a:lnTo>
                  <a:lnTo>
                    <a:pt x="100" y="848"/>
                  </a:lnTo>
                  <a:lnTo>
                    <a:pt x="104" y="852"/>
                  </a:lnTo>
                  <a:lnTo>
                    <a:pt x="111" y="856"/>
                  </a:lnTo>
                  <a:lnTo>
                    <a:pt x="117" y="859"/>
                  </a:lnTo>
                  <a:lnTo>
                    <a:pt x="124" y="864"/>
                  </a:lnTo>
                  <a:lnTo>
                    <a:pt x="130" y="867"/>
                  </a:lnTo>
                  <a:lnTo>
                    <a:pt x="137" y="870"/>
                  </a:lnTo>
                  <a:lnTo>
                    <a:pt x="143" y="873"/>
                  </a:lnTo>
                  <a:lnTo>
                    <a:pt x="150" y="876"/>
                  </a:lnTo>
                  <a:lnTo>
                    <a:pt x="156" y="880"/>
                  </a:lnTo>
                  <a:lnTo>
                    <a:pt x="164" y="883"/>
                  </a:lnTo>
                  <a:lnTo>
                    <a:pt x="172" y="886"/>
                  </a:lnTo>
                  <a:lnTo>
                    <a:pt x="178" y="888"/>
                  </a:lnTo>
                  <a:lnTo>
                    <a:pt x="186" y="892"/>
                  </a:lnTo>
                  <a:lnTo>
                    <a:pt x="192" y="894"/>
                  </a:lnTo>
                  <a:lnTo>
                    <a:pt x="200" y="895"/>
                  </a:lnTo>
                  <a:lnTo>
                    <a:pt x="207" y="897"/>
                  </a:lnTo>
                  <a:lnTo>
                    <a:pt x="215" y="899"/>
                  </a:lnTo>
                  <a:lnTo>
                    <a:pt x="224" y="901"/>
                  </a:lnTo>
                  <a:lnTo>
                    <a:pt x="231" y="902"/>
                  </a:lnTo>
                  <a:lnTo>
                    <a:pt x="240" y="905"/>
                  </a:lnTo>
                  <a:lnTo>
                    <a:pt x="248" y="906"/>
                  </a:lnTo>
                  <a:lnTo>
                    <a:pt x="256" y="907"/>
                  </a:lnTo>
                  <a:lnTo>
                    <a:pt x="265" y="908"/>
                  </a:lnTo>
                  <a:lnTo>
                    <a:pt x="274" y="909"/>
                  </a:lnTo>
                  <a:lnTo>
                    <a:pt x="281" y="910"/>
                  </a:lnTo>
                  <a:lnTo>
                    <a:pt x="290" y="910"/>
                  </a:lnTo>
                  <a:lnTo>
                    <a:pt x="299" y="911"/>
                  </a:lnTo>
                  <a:lnTo>
                    <a:pt x="308" y="912"/>
                  </a:lnTo>
                  <a:lnTo>
                    <a:pt x="317" y="911"/>
                  </a:lnTo>
                  <a:lnTo>
                    <a:pt x="326" y="911"/>
                  </a:lnTo>
                  <a:lnTo>
                    <a:pt x="334" y="911"/>
                  </a:lnTo>
                  <a:lnTo>
                    <a:pt x="343" y="911"/>
                  </a:lnTo>
                  <a:lnTo>
                    <a:pt x="352" y="911"/>
                  </a:lnTo>
                  <a:lnTo>
                    <a:pt x="361" y="910"/>
                  </a:lnTo>
                  <a:lnTo>
                    <a:pt x="370" y="910"/>
                  </a:lnTo>
                  <a:lnTo>
                    <a:pt x="380" y="909"/>
                  </a:lnTo>
                  <a:lnTo>
                    <a:pt x="389" y="908"/>
                  </a:lnTo>
                  <a:lnTo>
                    <a:pt x="398" y="907"/>
                  </a:lnTo>
                  <a:lnTo>
                    <a:pt x="408" y="905"/>
                  </a:lnTo>
                  <a:lnTo>
                    <a:pt x="418" y="903"/>
                  </a:lnTo>
                  <a:lnTo>
                    <a:pt x="427" y="902"/>
                  </a:lnTo>
                  <a:lnTo>
                    <a:pt x="437" y="900"/>
                  </a:lnTo>
                  <a:lnTo>
                    <a:pt x="446" y="899"/>
                  </a:lnTo>
                  <a:lnTo>
                    <a:pt x="457" y="897"/>
                  </a:lnTo>
                  <a:lnTo>
                    <a:pt x="456" y="898"/>
                  </a:lnTo>
                  <a:lnTo>
                    <a:pt x="455" y="900"/>
                  </a:lnTo>
                  <a:lnTo>
                    <a:pt x="454" y="903"/>
                  </a:lnTo>
                  <a:lnTo>
                    <a:pt x="454" y="907"/>
                  </a:lnTo>
                  <a:lnTo>
                    <a:pt x="453" y="910"/>
                  </a:lnTo>
                  <a:lnTo>
                    <a:pt x="451" y="914"/>
                  </a:lnTo>
                  <a:lnTo>
                    <a:pt x="451" y="919"/>
                  </a:lnTo>
                  <a:lnTo>
                    <a:pt x="451" y="924"/>
                  </a:lnTo>
                  <a:lnTo>
                    <a:pt x="450" y="928"/>
                  </a:lnTo>
                  <a:lnTo>
                    <a:pt x="449" y="934"/>
                  </a:lnTo>
                  <a:lnTo>
                    <a:pt x="449" y="939"/>
                  </a:lnTo>
                  <a:lnTo>
                    <a:pt x="450" y="946"/>
                  </a:lnTo>
                  <a:lnTo>
                    <a:pt x="450" y="951"/>
                  </a:lnTo>
                  <a:lnTo>
                    <a:pt x="450" y="957"/>
                  </a:lnTo>
                  <a:lnTo>
                    <a:pt x="450" y="960"/>
                  </a:lnTo>
                  <a:lnTo>
                    <a:pt x="451" y="964"/>
                  </a:lnTo>
                  <a:lnTo>
                    <a:pt x="451" y="967"/>
                  </a:lnTo>
                  <a:lnTo>
                    <a:pt x="453" y="970"/>
                  </a:lnTo>
                  <a:lnTo>
                    <a:pt x="454" y="976"/>
                  </a:lnTo>
                  <a:lnTo>
                    <a:pt x="456" y="982"/>
                  </a:lnTo>
                  <a:lnTo>
                    <a:pt x="456" y="985"/>
                  </a:lnTo>
                  <a:lnTo>
                    <a:pt x="457" y="989"/>
                  </a:lnTo>
                  <a:lnTo>
                    <a:pt x="459" y="992"/>
                  </a:lnTo>
                  <a:lnTo>
                    <a:pt x="461" y="995"/>
                  </a:lnTo>
                  <a:lnTo>
                    <a:pt x="463" y="1001"/>
                  </a:lnTo>
                  <a:lnTo>
                    <a:pt x="467" y="1007"/>
                  </a:lnTo>
                  <a:lnTo>
                    <a:pt x="471" y="1012"/>
                  </a:lnTo>
                  <a:lnTo>
                    <a:pt x="475" y="1019"/>
                  </a:lnTo>
                  <a:lnTo>
                    <a:pt x="481" y="1024"/>
                  </a:lnTo>
                  <a:lnTo>
                    <a:pt x="486" y="1030"/>
                  </a:lnTo>
                  <a:lnTo>
                    <a:pt x="489" y="1032"/>
                  </a:lnTo>
                  <a:lnTo>
                    <a:pt x="492" y="1035"/>
                  </a:lnTo>
                  <a:lnTo>
                    <a:pt x="495" y="1037"/>
                  </a:lnTo>
                  <a:lnTo>
                    <a:pt x="499" y="1040"/>
                  </a:lnTo>
                  <a:lnTo>
                    <a:pt x="502" y="1043"/>
                  </a:lnTo>
                  <a:lnTo>
                    <a:pt x="507" y="1045"/>
                  </a:lnTo>
                  <a:lnTo>
                    <a:pt x="510" y="1047"/>
                  </a:lnTo>
                  <a:lnTo>
                    <a:pt x="515" y="1049"/>
                  </a:lnTo>
                  <a:lnTo>
                    <a:pt x="519" y="1050"/>
                  </a:lnTo>
                  <a:lnTo>
                    <a:pt x="524" y="1052"/>
                  </a:lnTo>
                  <a:lnTo>
                    <a:pt x="528" y="1055"/>
                  </a:lnTo>
                  <a:lnTo>
                    <a:pt x="534" y="1057"/>
                  </a:lnTo>
                  <a:lnTo>
                    <a:pt x="661" y="1101"/>
                  </a:lnTo>
                  <a:lnTo>
                    <a:pt x="664" y="1106"/>
                  </a:lnTo>
                  <a:lnTo>
                    <a:pt x="670" y="1112"/>
                  </a:lnTo>
                  <a:lnTo>
                    <a:pt x="675" y="1116"/>
                  </a:lnTo>
                  <a:lnTo>
                    <a:pt x="680" y="1121"/>
                  </a:lnTo>
                  <a:lnTo>
                    <a:pt x="686" y="1126"/>
                  </a:lnTo>
                  <a:lnTo>
                    <a:pt x="692" y="1129"/>
                  </a:lnTo>
                  <a:lnTo>
                    <a:pt x="696" y="1131"/>
                  </a:lnTo>
                  <a:lnTo>
                    <a:pt x="698" y="1133"/>
                  </a:lnTo>
                  <a:lnTo>
                    <a:pt x="702" y="1134"/>
                  </a:lnTo>
                  <a:lnTo>
                    <a:pt x="705" y="1137"/>
                  </a:lnTo>
                  <a:lnTo>
                    <a:pt x="707" y="1138"/>
                  </a:lnTo>
                  <a:lnTo>
                    <a:pt x="712" y="1139"/>
                  </a:lnTo>
                  <a:lnTo>
                    <a:pt x="714" y="1140"/>
                  </a:lnTo>
                  <a:lnTo>
                    <a:pt x="718" y="1142"/>
                  </a:lnTo>
                  <a:lnTo>
                    <a:pt x="720" y="1142"/>
                  </a:lnTo>
                  <a:lnTo>
                    <a:pt x="724" y="1143"/>
                  </a:lnTo>
                  <a:lnTo>
                    <a:pt x="727" y="1144"/>
                  </a:lnTo>
                  <a:lnTo>
                    <a:pt x="730" y="1145"/>
                  </a:lnTo>
                  <a:lnTo>
                    <a:pt x="737" y="1145"/>
                  </a:lnTo>
                  <a:lnTo>
                    <a:pt x="742" y="1146"/>
                  </a:lnTo>
                  <a:lnTo>
                    <a:pt x="749" y="1146"/>
                  </a:lnTo>
                  <a:lnTo>
                    <a:pt x="755" y="1146"/>
                  </a:lnTo>
                  <a:lnTo>
                    <a:pt x="761" y="1145"/>
                  </a:lnTo>
                  <a:lnTo>
                    <a:pt x="766" y="1144"/>
                  </a:lnTo>
                  <a:lnTo>
                    <a:pt x="771" y="1142"/>
                  </a:lnTo>
                  <a:lnTo>
                    <a:pt x="777" y="1139"/>
                  </a:lnTo>
                  <a:lnTo>
                    <a:pt x="782" y="1137"/>
                  </a:lnTo>
                  <a:lnTo>
                    <a:pt x="788" y="1133"/>
                  </a:lnTo>
                  <a:lnTo>
                    <a:pt x="792" y="1130"/>
                  </a:lnTo>
                  <a:lnTo>
                    <a:pt x="796" y="1127"/>
                  </a:lnTo>
                  <a:lnTo>
                    <a:pt x="801" y="1122"/>
                  </a:lnTo>
                  <a:lnTo>
                    <a:pt x="804" y="1119"/>
                  </a:lnTo>
                  <a:lnTo>
                    <a:pt x="807" y="1115"/>
                  </a:lnTo>
                  <a:lnTo>
                    <a:pt x="812" y="1112"/>
                  </a:lnTo>
                  <a:lnTo>
                    <a:pt x="815" y="1107"/>
                  </a:lnTo>
                  <a:lnTo>
                    <a:pt x="818" y="1103"/>
                  </a:lnTo>
                  <a:lnTo>
                    <a:pt x="821" y="1099"/>
                  </a:lnTo>
                  <a:lnTo>
                    <a:pt x="824" y="1094"/>
                  </a:lnTo>
                  <a:lnTo>
                    <a:pt x="826" y="1090"/>
                  </a:lnTo>
                  <a:lnTo>
                    <a:pt x="828" y="1086"/>
                  </a:lnTo>
                  <a:lnTo>
                    <a:pt x="830" y="1081"/>
                  </a:lnTo>
                  <a:lnTo>
                    <a:pt x="832" y="1077"/>
                  </a:lnTo>
                  <a:lnTo>
                    <a:pt x="833" y="1073"/>
                  </a:lnTo>
                  <a:lnTo>
                    <a:pt x="834" y="1070"/>
                  </a:lnTo>
                  <a:lnTo>
                    <a:pt x="835" y="1066"/>
                  </a:lnTo>
                  <a:lnTo>
                    <a:pt x="838" y="1063"/>
                  </a:lnTo>
                  <a:lnTo>
                    <a:pt x="839" y="1060"/>
                  </a:lnTo>
                  <a:lnTo>
                    <a:pt x="839" y="1057"/>
                  </a:lnTo>
                  <a:lnTo>
                    <a:pt x="840" y="1055"/>
                  </a:lnTo>
                  <a:lnTo>
                    <a:pt x="841" y="1053"/>
                  </a:lnTo>
                  <a:lnTo>
                    <a:pt x="842" y="1050"/>
                  </a:lnTo>
                  <a:lnTo>
                    <a:pt x="842" y="1049"/>
                  </a:lnTo>
                  <a:lnTo>
                    <a:pt x="714" y="1048"/>
                  </a:lnTo>
                  <a:lnTo>
                    <a:pt x="714" y="1002"/>
                  </a:lnTo>
                  <a:lnTo>
                    <a:pt x="835" y="977"/>
                  </a:lnTo>
                  <a:lnTo>
                    <a:pt x="976" y="1092"/>
                  </a:lnTo>
                  <a:lnTo>
                    <a:pt x="1041" y="1213"/>
                  </a:lnTo>
                  <a:lnTo>
                    <a:pt x="916" y="1342"/>
                  </a:lnTo>
                  <a:lnTo>
                    <a:pt x="916" y="1343"/>
                  </a:lnTo>
                  <a:lnTo>
                    <a:pt x="919" y="1347"/>
                  </a:lnTo>
                  <a:lnTo>
                    <a:pt x="920" y="1350"/>
                  </a:lnTo>
                  <a:lnTo>
                    <a:pt x="923" y="1354"/>
                  </a:lnTo>
                  <a:lnTo>
                    <a:pt x="927" y="1358"/>
                  </a:lnTo>
                  <a:lnTo>
                    <a:pt x="931" y="1363"/>
                  </a:lnTo>
                  <a:lnTo>
                    <a:pt x="934" y="1369"/>
                  </a:lnTo>
                  <a:lnTo>
                    <a:pt x="939" y="1373"/>
                  </a:lnTo>
                  <a:lnTo>
                    <a:pt x="943" y="1378"/>
                  </a:lnTo>
                  <a:lnTo>
                    <a:pt x="949" y="1384"/>
                  </a:lnTo>
                  <a:lnTo>
                    <a:pt x="954" y="1389"/>
                  </a:lnTo>
                  <a:lnTo>
                    <a:pt x="960" y="1393"/>
                  </a:lnTo>
                  <a:lnTo>
                    <a:pt x="963" y="1397"/>
                  </a:lnTo>
                  <a:lnTo>
                    <a:pt x="967" y="1399"/>
                  </a:lnTo>
                  <a:lnTo>
                    <a:pt x="970" y="1401"/>
                  </a:lnTo>
                  <a:lnTo>
                    <a:pt x="974" y="1403"/>
                  </a:lnTo>
                  <a:lnTo>
                    <a:pt x="978" y="1405"/>
                  </a:lnTo>
                  <a:lnTo>
                    <a:pt x="981" y="1407"/>
                  </a:lnTo>
                  <a:lnTo>
                    <a:pt x="984" y="1408"/>
                  </a:lnTo>
                  <a:lnTo>
                    <a:pt x="988" y="1411"/>
                  </a:lnTo>
                  <a:lnTo>
                    <a:pt x="992" y="1412"/>
                  </a:lnTo>
                  <a:lnTo>
                    <a:pt x="997" y="1414"/>
                  </a:lnTo>
                  <a:lnTo>
                    <a:pt x="1000" y="1415"/>
                  </a:lnTo>
                  <a:lnTo>
                    <a:pt x="1006" y="1416"/>
                  </a:lnTo>
                  <a:lnTo>
                    <a:pt x="1009" y="1416"/>
                  </a:lnTo>
                  <a:lnTo>
                    <a:pt x="1014" y="1417"/>
                  </a:lnTo>
                  <a:lnTo>
                    <a:pt x="1018" y="1417"/>
                  </a:lnTo>
                  <a:lnTo>
                    <a:pt x="1022" y="1418"/>
                  </a:lnTo>
                  <a:lnTo>
                    <a:pt x="1027" y="1417"/>
                  </a:lnTo>
                  <a:lnTo>
                    <a:pt x="1032" y="1417"/>
                  </a:lnTo>
                  <a:lnTo>
                    <a:pt x="1037" y="1417"/>
                  </a:lnTo>
                  <a:lnTo>
                    <a:pt x="1043" y="1417"/>
                  </a:lnTo>
                  <a:lnTo>
                    <a:pt x="1047" y="1415"/>
                  </a:lnTo>
                  <a:lnTo>
                    <a:pt x="1052" y="1414"/>
                  </a:lnTo>
                  <a:lnTo>
                    <a:pt x="1057" y="1412"/>
                  </a:lnTo>
                  <a:lnTo>
                    <a:pt x="1062" y="1411"/>
                  </a:lnTo>
                  <a:lnTo>
                    <a:pt x="1068" y="1407"/>
                  </a:lnTo>
                  <a:lnTo>
                    <a:pt x="1073" y="1405"/>
                  </a:lnTo>
                  <a:lnTo>
                    <a:pt x="1078" y="1402"/>
                  </a:lnTo>
                  <a:lnTo>
                    <a:pt x="1084" y="1400"/>
                  </a:lnTo>
                  <a:lnTo>
                    <a:pt x="1089" y="1395"/>
                  </a:lnTo>
                  <a:lnTo>
                    <a:pt x="1095" y="1391"/>
                  </a:lnTo>
                  <a:lnTo>
                    <a:pt x="1101" y="1387"/>
                  </a:lnTo>
                  <a:lnTo>
                    <a:pt x="1107" y="1383"/>
                  </a:lnTo>
                  <a:lnTo>
                    <a:pt x="1112" y="1377"/>
                  </a:lnTo>
                  <a:lnTo>
                    <a:pt x="1119" y="1372"/>
                  </a:lnTo>
                  <a:lnTo>
                    <a:pt x="1125" y="1365"/>
                  </a:lnTo>
                  <a:lnTo>
                    <a:pt x="1132" y="1360"/>
                  </a:lnTo>
                  <a:lnTo>
                    <a:pt x="1137" y="1362"/>
                  </a:lnTo>
                  <a:lnTo>
                    <a:pt x="1142" y="1364"/>
                  </a:lnTo>
                  <a:lnTo>
                    <a:pt x="1146" y="1364"/>
                  </a:lnTo>
                  <a:lnTo>
                    <a:pt x="1148" y="1365"/>
                  </a:lnTo>
                  <a:lnTo>
                    <a:pt x="1152" y="1366"/>
                  </a:lnTo>
                  <a:lnTo>
                    <a:pt x="1155" y="1369"/>
                  </a:lnTo>
                  <a:lnTo>
                    <a:pt x="1158" y="1369"/>
                  </a:lnTo>
                  <a:lnTo>
                    <a:pt x="1161" y="1369"/>
                  </a:lnTo>
                  <a:lnTo>
                    <a:pt x="1165" y="1370"/>
                  </a:lnTo>
                  <a:lnTo>
                    <a:pt x="1169" y="1370"/>
                  </a:lnTo>
                  <a:lnTo>
                    <a:pt x="1172" y="1370"/>
                  </a:lnTo>
                  <a:lnTo>
                    <a:pt x="1176" y="1371"/>
                  </a:lnTo>
                  <a:lnTo>
                    <a:pt x="1180" y="1371"/>
                  </a:lnTo>
                  <a:lnTo>
                    <a:pt x="1184" y="1372"/>
                  </a:lnTo>
                  <a:lnTo>
                    <a:pt x="1187" y="1371"/>
                  </a:lnTo>
                  <a:lnTo>
                    <a:pt x="1191" y="1371"/>
                  </a:lnTo>
                  <a:lnTo>
                    <a:pt x="1195" y="1371"/>
                  </a:lnTo>
                  <a:lnTo>
                    <a:pt x="1199" y="1371"/>
                  </a:lnTo>
                  <a:lnTo>
                    <a:pt x="1202" y="1371"/>
                  </a:lnTo>
                  <a:lnTo>
                    <a:pt x="1206" y="1371"/>
                  </a:lnTo>
                  <a:lnTo>
                    <a:pt x="1211" y="1370"/>
                  </a:lnTo>
                  <a:lnTo>
                    <a:pt x="1215" y="1370"/>
                  </a:lnTo>
                  <a:lnTo>
                    <a:pt x="1218" y="1369"/>
                  </a:lnTo>
                  <a:lnTo>
                    <a:pt x="1223" y="1369"/>
                  </a:lnTo>
                  <a:lnTo>
                    <a:pt x="1227" y="1367"/>
                  </a:lnTo>
                  <a:lnTo>
                    <a:pt x="1231" y="1367"/>
                  </a:lnTo>
                  <a:lnTo>
                    <a:pt x="1235" y="1366"/>
                  </a:lnTo>
                  <a:lnTo>
                    <a:pt x="1239" y="1365"/>
                  </a:lnTo>
                  <a:lnTo>
                    <a:pt x="1242" y="1364"/>
                  </a:lnTo>
                  <a:lnTo>
                    <a:pt x="1248" y="1364"/>
                  </a:lnTo>
                  <a:lnTo>
                    <a:pt x="1251" y="1362"/>
                  </a:lnTo>
                  <a:lnTo>
                    <a:pt x="1255" y="1361"/>
                  </a:lnTo>
                  <a:lnTo>
                    <a:pt x="1259" y="1360"/>
                  </a:lnTo>
                  <a:lnTo>
                    <a:pt x="1262" y="1359"/>
                  </a:lnTo>
                  <a:lnTo>
                    <a:pt x="1266" y="1357"/>
                  </a:lnTo>
                  <a:lnTo>
                    <a:pt x="1269" y="1356"/>
                  </a:lnTo>
                  <a:lnTo>
                    <a:pt x="1273" y="1353"/>
                  </a:lnTo>
                  <a:lnTo>
                    <a:pt x="1277" y="1352"/>
                  </a:lnTo>
                  <a:lnTo>
                    <a:pt x="1279" y="1351"/>
                  </a:lnTo>
                  <a:lnTo>
                    <a:pt x="1283" y="1349"/>
                  </a:lnTo>
                  <a:lnTo>
                    <a:pt x="1286" y="1347"/>
                  </a:lnTo>
                  <a:lnTo>
                    <a:pt x="1289" y="1346"/>
                  </a:lnTo>
                  <a:lnTo>
                    <a:pt x="1295" y="1342"/>
                  </a:lnTo>
                  <a:lnTo>
                    <a:pt x="1302" y="1337"/>
                  </a:lnTo>
                  <a:lnTo>
                    <a:pt x="1306" y="1333"/>
                  </a:lnTo>
                  <a:lnTo>
                    <a:pt x="1312" y="1328"/>
                  </a:lnTo>
                  <a:lnTo>
                    <a:pt x="1315" y="1322"/>
                  </a:lnTo>
                  <a:lnTo>
                    <a:pt x="1319" y="1317"/>
                  </a:lnTo>
                  <a:lnTo>
                    <a:pt x="1323" y="1310"/>
                  </a:lnTo>
                  <a:lnTo>
                    <a:pt x="1325" y="1305"/>
                  </a:lnTo>
                  <a:lnTo>
                    <a:pt x="1327" y="1298"/>
                  </a:lnTo>
                  <a:lnTo>
                    <a:pt x="1329" y="1293"/>
                  </a:lnTo>
                  <a:lnTo>
                    <a:pt x="1329" y="1292"/>
                  </a:lnTo>
                  <a:lnTo>
                    <a:pt x="1332" y="1291"/>
                  </a:lnTo>
                  <a:lnTo>
                    <a:pt x="1334" y="1290"/>
                  </a:lnTo>
                  <a:lnTo>
                    <a:pt x="1337" y="1290"/>
                  </a:lnTo>
                  <a:lnTo>
                    <a:pt x="1340" y="1289"/>
                  </a:lnTo>
                  <a:lnTo>
                    <a:pt x="1344" y="1289"/>
                  </a:lnTo>
                  <a:lnTo>
                    <a:pt x="1347" y="1287"/>
                  </a:lnTo>
                  <a:lnTo>
                    <a:pt x="1352" y="1285"/>
                  </a:lnTo>
                  <a:lnTo>
                    <a:pt x="1356" y="1283"/>
                  </a:lnTo>
                  <a:lnTo>
                    <a:pt x="1362" y="1282"/>
                  </a:lnTo>
                  <a:lnTo>
                    <a:pt x="1366" y="1280"/>
                  </a:lnTo>
                  <a:lnTo>
                    <a:pt x="1371" y="1279"/>
                  </a:lnTo>
                  <a:lnTo>
                    <a:pt x="1377" y="1276"/>
                  </a:lnTo>
                  <a:lnTo>
                    <a:pt x="1382" y="1275"/>
                  </a:lnTo>
                  <a:lnTo>
                    <a:pt x="1388" y="1271"/>
                  </a:lnTo>
                  <a:lnTo>
                    <a:pt x="1394" y="1269"/>
                  </a:lnTo>
                  <a:lnTo>
                    <a:pt x="1400" y="1266"/>
                  </a:lnTo>
                  <a:lnTo>
                    <a:pt x="1406" y="1264"/>
                  </a:lnTo>
                  <a:lnTo>
                    <a:pt x="1410" y="1261"/>
                  </a:lnTo>
                  <a:lnTo>
                    <a:pt x="1417" y="1256"/>
                  </a:lnTo>
                  <a:lnTo>
                    <a:pt x="1422" y="1253"/>
                  </a:lnTo>
                  <a:lnTo>
                    <a:pt x="1429" y="1250"/>
                  </a:lnTo>
                  <a:lnTo>
                    <a:pt x="1434" y="1246"/>
                  </a:lnTo>
                  <a:lnTo>
                    <a:pt x="1440" y="1241"/>
                  </a:lnTo>
                  <a:lnTo>
                    <a:pt x="1445" y="1237"/>
                  </a:lnTo>
                  <a:lnTo>
                    <a:pt x="1451" y="1233"/>
                  </a:lnTo>
                  <a:lnTo>
                    <a:pt x="1455" y="1227"/>
                  </a:lnTo>
                  <a:lnTo>
                    <a:pt x="1460" y="1223"/>
                  </a:lnTo>
                  <a:lnTo>
                    <a:pt x="1465" y="1217"/>
                  </a:lnTo>
                  <a:lnTo>
                    <a:pt x="1470" y="1213"/>
                  </a:lnTo>
                  <a:lnTo>
                    <a:pt x="1473" y="1208"/>
                  </a:lnTo>
                  <a:lnTo>
                    <a:pt x="1478" y="1202"/>
                  </a:lnTo>
                  <a:lnTo>
                    <a:pt x="1481" y="1197"/>
                  </a:lnTo>
                  <a:lnTo>
                    <a:pt x="1484" y="1193"/>
                  </a:lnTo>
                  <a:lnTo>
                    <a:pt x="1487" y="1187"/>
                  </a:lnTo>
                  <a:lnTo>
                    <a:pt x="1491" y="1183"/>
                  </a:lnTo>
                  <a:lnTo>
                    <a:pt x="1493" y="1180"/>
                  </a:lnTo>
                  <a:lnTo>
                    <a:pt x="1496" y="1175"/>
                  </a:lnTo>
                  <a:lnTo>
                    <a:pt x="1498" y="1172"/>
                  </a:lnTo>
                  <a:lnTo>
                    <a:pt x="1500" y="1168"/>
                  </a:lnTo>
                  <a:lnTo>
                    <a:pt x="1502" y="1165"/>
                  </a:lnTo>
                  <a:lnTo>
                    <a:pt x="1505" y="1161"/>
                  </a:lnTo>
                  <a:lnTo>
                    <a:pt x="1507" y="1156"/>
                  </a:lnTo>
                  <a:lnTo>
                    <a:pt x="1510" y="1152"/>
                  </a:lnTo>
                  <a:lnTo>
                    <a:pt x="1512" y="1146"/>
                  </a:lnTo>
                  <a:lnTo>
                    <a:pt x="1515" y="1142"/>
                  </a:lnTo>
                  <a:lnTo>
                    <a:pt x="1516" y="1139"/>
                  </a:lnTo>
                  <a:lnTo>
                    <a:pt x="1517" y="1137"/>
                  </a:lnTo>
                  <a:lnTo>
                    <a:pt x="1517" y="1133"/>
                  </a:lnTo>
                  <a:lnTo>
                    <a:pt x="1518" y="1133"/>
                  </a:lnTo>
                  <a:lnTo>
                    <a:pt x="1255" y="1071"/>
                  </a:lnTo>
                  <a:lnTo>
                    <a:pt x="1255" y="1069"/>
                  </a:lnTo>
                  <a:lnTo>
                    <a:pt x="1254" y="1064"/>
                  </a:lnTo>
                  <a:lnTo>
                    <a:pt x="1252" y="1060"/>
                  </a:lnTo>
                  <a:lnTo>
                    <a:pt x="1251" y="1056"/>
                  </a:lnTo>
                  <a:lnTo>
                    <a:pt x="1250" y="1050"/>
                  </a:lnTo>
                  <a:lnTo>
                    <a:pt x="1249" y="1045"/>
                  </a:lnTo>
                  <a:lnTo>
                    <a:pt x="1248" y="1042"/>
                  </a:lnTo>
                  <a:lnTo>
                    <a:pt x="1247" y="1038"/>
                  </a:lnTo>
                  <a:lnTo>
                    <a:pt x="1246" y="1035"/>
                  </a:lnTo>
                  <a:lnTo>
                    <a:pt x="1246" y="1032"/>
                  </a:lnTo>
                  <a:lnTo>
                    <a:pt x="1243" y="1028"/>
                  </a:lnTo>
                  <a:lnTo>
                    <a:pt x="1242" y="1024"/>
                  </a:lnTo>
                  <a:lnTo>
                    <a:pt x="1241" y="1020"/>
                  </a:lnTo>
                  <a:lnTo>
                    <a:pt x="1241" y="1017"/>
                  </a:lnTo>
                  <a:lnTo>
                    <a:pt x="1239" y="1012"/>
                  </a:lnTo>
                  <a:lnTo>
                    <a:pt x="1238" y="1008"/>
                  </a:lnTo>
                  <a:lnTo>
                    <a:pt x="1237" y="1004"/>
                  </a:lnTo>
                  <a:lnTo>
                    <a:pt x="1236" y="1001"/>
                  </a:lnTo>
                  <a:lnTo>
                    <a:pt x="1234" y="995"/>
                  </a:lnTo>
                  <a:lnTo>
                    <a:pt x="1233" y="992"/>
                  </a:lnTo>
                  <a:lnTo>
                    <a:pt x="1231" y="987"/>
                  </a:lnTo>
                  <a:lnTo>
                    <a:pt x="1230" y="983"/>
                  </a:lnTo>
                  <a:lnTo>
                    <a:pt x="1229" y="978"/>
                  </a:lnTo>
                  <a:lnTo>
                    <a:pt x="1227" y="974"/>
                  </a:lnTo>
                  <a:lnTo>
                    <a:pt x="1225" y="968"/>
                  </a:lnTo>
                  <a:lnTo>
                    <a:pt x="1224" y="964"/>
                  </a:lnTo>
                  <a:lnTo>
                    <a:pt x="1222" y="958"/>
                  </a:lnTo>
                  <a:lnTo>
                    <a:pt x="1221" y="954"/>
                  </a:lnTo>
                  <a:lnTo>
                    <a:pt x="1218" y="949"/>
                  </a:lnTo>
                  <a:lnTo>
                    <a:pt x="1217" y="944"/>
                  </a:lnTo>
                  <a:lnTo>
                    <a:pt x="1214" y="939"/>
                  </a:lnTo>
                  <a:lnTo>
                    <a:pt x="1212" y="934"/>
                  </a:lnTo>
                  <a:lnTo>
                    <a:pt x="1210" y="929"/>
                  </a:lnTo>
                  <a:lnTo>
                    <a:pt x="1209" y="924"/>
                  </a:lnTo>
                  <a:lnTo>
                    <a:pt x="1205" y="920"/>
                  </a:lnTo>
                  <a:lnTo>
                    <a:pt x="1204" y="914"/>
                  </a:lnTo>
                  <a:lnTo>
                    <a:pt x="1202" y="910"/>
                  </a:lnTo>
                  <a:lnTo>
                    <a:pt x="1200" y="906"/>
                  </a:lnTo>
                  <a:lnTo>
                    <a:pt x="1197" y="900"/>
                  </a:lnTo>
                  <a:lnTo>
                    <a:pt x="1196" y="895"/>
                  </a:lnTo>
                  <a:lnTo>
                    <a:pt x="1192" y="891"/>
                  </a:lnTo>
                  <a:lnTo>
                    <a:pt x="1191" y="886"/>
                  </a:lnTo>
                  <a:lnTo>
                    <a:pt x="1188" y="881"/>
                  </a:lnTo>
                  <a:lnTo>
                    <a:pt x="1186" y="876"/>
                  </a:lnTo>
                  <a:lnTo>
                    <a:pt x="1184" y="871"/>
                  </a:lnTo>
                  <a:lnTo>
                    <a:pt x="1182" y="868"/>
                  </a:lnTo>
                  <a:lnTo>
                    <a:pt x="1178" y="864"/>
                  </a:lnTo>
                  <a:lnTo>
                    <a:pt x="1175" y="859"/>
                  </a:lnTo>
                  <a:lnTo>
                    <a:pt x="1173" y="855"/>
                  </a:lnTo>
                  <a:lnTo>
                    <a:pt x="1170" y="851"/>
                  </a:lnTo>
                  <a:lnTo>
                    <a:pt x="1167" y="846"/>
                  </a:lnTo>
                  <a:lnTo>
                    <a:pt x="1165" y="842"/>
                  </a:lnTo>
                  <a:lnTo>
                    <a:pt x="1162" y="839"/>
                  </a:lnTo>
                  <a:lnTo>
                    <a:pt x="1160" y="834"/>
                  </a:lnTo>
                  <a:lnTo>
                    <a:pt x="1157" y="831"/>
                  </a:lnTo>
                  <a:lnTo>
                    <a:pt x="1153" y="827"/>
                  </a:lnTo>
                  <a:lnTo>
                    <a:pt x="1150" y="824"/>
                  </a:lnTo>
                  <a:lnTo>
                    <a:pt x="1148" y="820"/>
                  </a:lnTo>
                  <a:lnTo>
                    <a:pt x="1145" y="816"/>
                  </a:lnTo>
                  <a:lnTo>
                    <a:pt x="1141" y="813"/>
                  </a:lnTo>
                  <a:lnTo>
                    <a:pt x="1139" y="810"/>
                  </a:lnTo>
                  <a:lnTo>
                    <a:pt x="1137" y="806"/>
                  </a:lnTo>
                  <a:lnTo>
                    <a:pt x="1133" y="803"/>
                  </a:lnTo>
                  <a:lnTo>
                    <a:pt x="1131" y="800"/>
                  </a:lnTo>
                  <a:lnTo>
                    <a:pt x="1128" y="797"/>
                  </a:lnTo>
                  <a:lnTo>
                    <a:pt x="1126" y="794"/>
                  </a:lnTo>
                  <a:lnTo>
                    <a:pt x="1121" y="789"/>
                  </a:lnTo>
                  <a:lnTo>
                    <a:pt x="1115" y="785"/>
                  </a:lnTo>
                  <a:lnTo>
                    <a:pt x="1110" y="779"/>
                  </a:lnTo>
                  <a:lnTo>
                    <a:pt x="1105" y="775"/>
                  </a:lnTo>
                  <a:lnTo>
                    <a:pt x="1100" y="770"/>
                  </a:lnTo>
                  <a:lnTo>
                    <a:pt x="1095" y="766"/>
                  </a:lnTo>
                  <a:lnTo>
                    <a:pt x="1090" y="763"/>
                  </a:lnTo>
                  <a:lnTo>
                    <a:pt x="1086" y="760"/>
                  </a:lnTo>
                  <a:lnTo>
                    <a:pt x="1082" y="757"/>
                  </a:lnTo>
                  <a:lnTo>
                    <a:pt x="1078" y="755"/>
                  </a:lnTo>
                  <a:lnTo>
                    <a:pt x="1073" y="750"/>
                  </a:lnTo>
                  <a:lnTo>
                    <a:pt x="1070" y="748"/>
                  </a:lnTo>
                  <a:lnTo>
                    <a:pt x="1065" y="747"/>
                  </a:lnTo>
                  <a:lnTo>
                    <a:pt x="1063" y="745"/>
                  </a:lnTo>
                  <a:lnTo>
                    <a:pt x="1059" y="743"/>
                  </a:lnTo>
                  <a:lnTo>
                    <a:pt x="1056" y="741"/>
                  </a:lnTo>
                  <a:lnTo>
                    <a:pt x="1054" y="739"/>
                  </a:lnTo>
                  <a:lnTo>
                    <a:pt x="1051" y="739"/>
                  </a:lnTo>
                  <a:lnTo>
                    <a:pt x="1047" y="737"/>
                  </a:lnTo>
                  <a:lnTo>
                    <a:pt x="1045" y="735"/>
                  </a:lnTo>
                  <a:lnTo>
                    <a:pt x="1043" y="735"/>
                  </a:lnTo>
                  <a:lnTo>
                    <a:pt x="1078" y="636"/>
                  </a:lnTo>
                  <a:lnTo>
                    <a:pt x="1113" y="653"/>
                  </a:lnTo>
                  <a:lnTo>
                    <a:pt x="1155" y="792"/>
                  </a:lnTo>
                  <a:lnTo>
                    <a:pt x="1157" y="791"/>
                  </a:lnTo>
                  <a:lnTo>
                    <a:pt x="1160" y="787"/>
                  </a:lnTo>
                  <a:lnTo>
                    <a:pt x="1162" y="784"/>
                  </a:lnTo>
                  <a:lnTo>
                    <a:pt x="1165" y="780"/>
                  </a:lnTo>
                  <a:lnTo>
                    <a:pt x="1169" y="776"/>
                  </a:lnTo>
                  <a:lnTo>
                    <a:pt x="1173" y="772"/>
                  </a:lnTo>
                  <a:lnTo>
                    <a:pt x="1176" y="766"/>
                  </a:lnTo>
                  <a:lnTo>
                    <a:pt x="1180" y="761"/>
                  </a:lnTo>
                  <a:lnTo>
                    <a:pt x="1184" y="756"/>
                  </a:lnTo>
                  <a:lnTo>
                    <a:pt x="1188" y="749"/>
                  </a:lnTo>
                  <a:lnTo>
                    <a:pt x="1190" y="746"/>
                  </a:lnTo>
                  <a:lnTo>
                    <a:pt x="1191" y="743"/>
                  </a:lnTo>
                  <a:lnTo>
                    <a:pt x="1193" y="739"/>
                  </a:lnTo>
                  <a:lnTo>
                    <a:pt x="1196" y="735"/>
                  </a:lnTo>
                  <a:lnTo>
                    <a:pt x="1197" y="732"/>
                  </a:lnTo>
                  <a:lnTo>
                    <a:pt x="1199" y="729"/>
                  </a:lnTo>
                  <a:lnTo>
                    <a:pt x="1201" y="724"/>
                  </a:lnTo>
                  <a:lnTo>
                    <a:pt x="1203" y="721"/>
                  </a:lnTo>
                  <a:lnTo>
                    <a:pt x="1204" y="717"/>
                  </a:lnTo>
                  <a:lnTo>
                    <a:pt x="1205" y="712"/>
                  </a:lnTo>
                  <a:lnTo>
                    <a:pt x="1206" y="709"/>
                  </a:lnTo>
                  <a:lnTo>
                    <a:pt x="1209" y="705"/>
                  </a:lnTo>
                  <a:lnTo>
                    <a:pt x="1209" y="701"/>
                  </a:lnTo>
                  <a:lnTo>
                    <a:pt x="1210" y="696"/>
                  </a:lnTo>
                  <a:lnTo>
                    <a:pt x="1211" y="692"/>
                  </a:lnTo>
                  <a:lnTo>
                    <a:pt x="1212" y="688"/>
                  </a:lnTo>
                  <a:lnTo>
                    <a:pt x="1213" y="683"/>
                  </a:lnTo>
                  <a:lnTo>
                    <a:pt x="1213" y="679"/>
                  </a:lnTo>
                  <a:lnTo>
                    <a:pt x="1213" y="675"/>
                  </a:lnTo>
                  <a:lnTo>
                    <a:pt x="1214" y="670"/>
                  </a:lnTo>
                  <a:lnTo>
                    <a:pt x="1214" y="666"/>
                  </a:lnTo>
                  <a:lnTo>
                    <a:pt x="1214" y="661"/>
                  </a:lnTo>
                  <a:lnTo>
                    <a:pt x="1213" y="656"/>
                  </a:lnTo>
                  <a:lnTo>
                    <a:pt x="1213" y="652"/>
                  </a:lnTo>
                  <a:lnTo>
                    <a:pt x="1212" y="648"/>
                  </a:lnTo>
                  <a:lnTo>
                    <a:pt x="1211" y="642"/>
                  </a:lnTo>
                  <a:lnTo>
                    <a:pt x="1210" y="638"/>
                  </a:lnTo>
                  <a:lnTo>
                    <a:pt x="1209" y="634"/>
                  </a:lnTo>
                  <a:lnTo>
                    <a:pt x="1206" y="628"/>
                  </a:lnTo>
                  <a:lnTo>
                    <a:pt x="1204" y="624"/>
                  </a:lnTo>
                  <a:lnTo>
                    <a:pt x="1202" y="620"/>
                  </a:lnTo>
                  <a:lnTo>
                    <a:pt x="1200" y="615"/>
                  </a:lnTo>
                  <a:lnTo>
                    <a:pt x="1197" y="610"/>
                  </a:lnTo>
                  <a:lnTo>
                    <a:pt x="1193" y="606"/>
                  </a:lnTo>
                  <a:lnTo>
                    <a:pt x="1190" y="601"/>
                  </a:lnTo>
                  <a:lnTo>
                    <a:pt x="1187" y="596"/>
                  </a:lnTo>
                  <a:lnTo>
                    <a:pt x="1183" y="592"/>
                  </a:lnTo>
                  <a:lnTo>
                    <a:pt x="1178" y="587"/>
                  </a:lnTo>
                  <a:lnTo>
                    <a:pt x="1174" y="582"/>
                  </a:lnTo>
                  <a:lnTo>
                    <a:pt x="1170" y="579"/>
                  </a:lnTo>
                  <a:lnTo>
                    <a:pt x="1122" y="424"/>
                  </a:lnTo>
                  <a:lnTo>
                    <a:pt x="1121" y="423"/>
                  </a:lnTo>
                  <a:lnTo>
                    <a:pt x="1119" y="422"/>
                  </a:lnTo>
                  <a:lnTo>
                    <a:pt x="1114" y="418"/>
                  </a:lnTo>
                  <a:lnTo>
                    <a:pt x="1109" y="416"/>
                  </a:lnTo>
                  <a:lnTo>
                    <a:pt x="1106" y="414"/>
                  </a:lnTo>
                  <a:lnTo>
                    <a:pt x="1102" y="411"/>
                  </a:lnTo>
                  <a:lnTo>
                    <a:pt x="1098" y="408"/>
                  </a:lnTo>
                  <a:lnTo>
                    <a:pt x="1094" y="407"/>
                  </a:lnTo>
                  <a:lnTo>
                    <a:pt x="1089" y="405"/>
                  </a:lnTo>
                  <a:lnTo>
                    <a:pt x="1085" y="403"/>
                  </a:lnTo>
                  <a:lnTo>
                    <a:pt x="1081" y="400"/>
                  </a:lnTo>
                  <a:lnTo>
                    <a:pt x="1075" y="398"/>
                  </a:lnTo>
                  <a:lnTo>
                    <a:pt x="1070" y="396"/>
                  </a:lnTo>
                  <a:lnTo>
                    <a:pt x="1064" y="394"/>
                  </a:lnTo>
                  <a:lnTo>
                    <a:pt x="1058" y="392"/>
                  </a:lnTo>
                  <a:lnTo>
                    <a:pt x="1052" y="390"/>
                  </a:lnTo>
                  <a:lnTo>
                    <a:pt x="1049" y="389"/>
                  </a:lnTo>
                  <a:lnTo>
                    <a:pt x="1046" y="389"/>
                  </a:lnTo>
                  <a:lnTo>
                    <a:pt x="1043" y="388"/>
                  </a:lnTo>
                  <a:lnTo>
                    <a:pt x="1039" y="388"/>
                  </a:lnTo>
                  <a:lnTo>
                    <a:pt x="1034" y="387"/>
                  </a:lnTo>
                  <a:lnTo>
                    <a:pt x="1027" y="387"/>
                  </a:lnTo>
                  <a:lnTo>
                    <a:pt x="1024" y="386"/>
                  </a:lnTo>
                  <a:lnTo>
                    <a:pt x="1021" y="386"/>
                  </a:lnTo>
                  <a:lnTo>
                    <a:pt x="1018" y="386"/>
                  </a:lnTo>
                  <a:lnTo>
                    <a:pt x="1014" y="386"/>
                  </a:lnTo>
                  <a:lnTo>
                    <a:pt x="1010" y="386"/>
                  </a:lnTo>
                  <a:lnTo>
                    <a:pt x="1007" y="386"/>
                  </a:lnTo>
                  <a:lnTo>
                    <a:pt x="1004" y="386"/>
                  </a:lnTo>
                  <a:lnTo>
                    <a:pt x="1000" y="387"/>
                  </a:lnTo>
                  <a:lnTo>
                    <a:pt x="997" y="387"/>
                  </a:lnTo>
                  <a:lnTo>
                    <a:pt x="993" y="387"/>
                  </a:lnTo>
                  <a:lnTo>
                    <a:pt x="990" y="388"/>
                  </a:lnTo>
                  <a:lnTo>
                    <a:pt x="986" y="389"/>
                  </a:lnTo>
                  <a:lnTo>
                    <a:pt x="983" y="389"/>
                  </a:lnTo>
                  <a:lnTo>
                    <a:pt x="980" y="390"/>
                  </a:lnTo>
                  <a:lnTo>
                    <a:pt x="976" y="392"/>
                  </a:lnTo>
                  <a:lnTo>
                    <a:pt x="973" y="394"/>
                  </a:lnTo>
                  <a:lnTo>
                    <a:pt x="941" y="403"/>
                  </a:lnTo>
                  <a:lnTo>
                    <a:pt x="927" y="285"/>
                  </a:lnTo>
                  <a:lnTo>
                    <a:pt x="757" y="56"/>
                  </a:lnTo>
                  <a:lnTo>
                    <a:pt x="755" y="55"/>
                  </a:lnTo>
                  <a:lnTo>
                    <a:pt x="752" y="53"/>
                  </a:lnTo>
                  <a:lnTo>
                    <a:pt x="750" y="52"/>
                  </a:lnTo>
                  <a:lnTo>
                    <a:pt x="748" y="50"/>
                  </a:lnTo>
                  <a:lnTo>
                    <a:pt x="743" y="48"/>
                  </a:lnTo>
                  <a:lnTo>
                    <a:pt x="740" y="46"/>
                  </a:lnTo>
                  <a:lnTo>
                    <a:pt x="736" y="43"/>
                  </a:lnTo>
                  <a:lnTo>
                    <a:pt x="731" y="40"/>
                  </a:lnTo>
                  <a:lnTo>
                    <a:pt x="727" y="37"/>
                  </a:lnTo>
                  <a:lnTo>
                    <a:pt x="722" y="35"/>
                  </a:lnTo>
                  <a:lnTo>
                    <a:pt x="715" y="33"/>
                  </a:lnTo>
                  <a:lnTo>
                    <a:pt x="710" y="29"/>
                  </a:lnTo>
                  <a:lnTo>
                    <a:pt x="705" y="27"/>
                  </a:lnTo>
                  <a:lnTo>
                    <a:pt x="702" y="26"/>
                  </a:lnTo>
                  <a:lnTo>
                    <a:pt x="699" y="25"/>
                  </a:lnTo>
                  <a:lnTo>
                    <a:pt x="696" y="24"/>
                  </a:lnTo>
                  <a:lnTo>
                    <a:pt x="692" y="23"/>
                  </a:lnTo>
                  <a:lnTo>
                    <a:pt x="688" y="21"/>
                  </a:lnTo>
                  <a:lnTo>
                    <a:pt x="684" y="19"/>
                  </a:lnTo>
                  <a:lnTo>
                    <a:pt x="680" y="18"/>
                  </a:lnTo>
                  <a:lnTo>
                    <a:pt x="676" y="16"/>
                  </a:lnTo>
                  <a:lnTo>
                    <a:pt x="673" y="15"/>
                  </a:lnTo>
                  <a:lnTo>
                    <a:pt x="668" y="14"/>
                  </a:lnTo>
                  <a:lnTo>
                    <a:pt x="665" y="12"/>
                  </a:lnTo>
                  <a:lnTo>
                    <a:pt x="660" y="11"/>
                  </a:lnTo>
                  <a:lnTo>
                    <a:pt x="656" y="10"/>
                  </a:lnTo>
                  <a:lnTo>
                    <a:pt x="651" y="9"/>
                  </a:lnTo>
                  <a:lnTo>
                    <a:pt x="648" y="8"/>
                  </a:lnTo>
                  <a:lnTo>
                    <a:pt x="642" y="7"/>
                  </a:lnTo>
                  <a:lnTo>
                    <a:pt x="638" y="7"/>
                  </a:lnTo>
                  <a:lnTo>
                    <a:pt x="634" y="6"/>
                  </a:lnTo>
                  <a:lnTo>
                    <a:pt x="629" y="5"/>
                  </a:lnTo>
                  <a:lnTo>
                    <a:pt x="625" y="4"/>
                  </a:lnTo>
                  <a:lnTo>
                    <a:pt x="620" y="2"/>
                  </a:lnTo>
                  <a:lnTo>
                    <a:pt x="614" y="1"/>
                  </a:lnTo>
                  <a:lnTo>
                    <a:pt x="610" y="1"/>
                  </a:lnTo>
                  <a:lnTo>
                    <a:pt x="604" y="1"/>
                  </a:lnTo>
                  <a:lnTo>
                    <a:pt x="600" y="0"/>
                  </a:lnTo>
                  <a:lnTo>
                    <a:pt x="595" y="0"/>
                  </a:lnTo>
                  <a:lnTo>
                    <a:pt x="590" y="0"/>
                  </a:lnTo>
                  <a:lnTo>
                    <a:pt x="585" y="0"/>
                  </a:lnTo>
                  <a:lnTo>
                    <a:pt x="579" y="0"/>
                  </a:lnTo>
                  <a:lnTo>
                    <a:pt x="574" y="0"/>
                  </a:lnTo>
                  <a:lnTo>
                    <a:pt x="569" y="1"/>
                  </a:lnTo>
                  <a:lnTo>
                    <a:pt x="564" y="1"/>
                  </a:lnTo>
                  <a:lnTo>
                    <a:pt x="559" y="2"/>
                  </a:lnTo>
                  <a:lnTo>
                    <a:pt x="553" y="2"/>
                  </a:lnTo>
                  <a:lnTo>
                    <a:pt x="548" y="4"/>
                  </a:lnTo>
                  <a:lnTo>
                    <a:pt x="543" y="4"/>
                  </a:lnTo>
                  <a:lnTo>
                    <a:pt x="537" y="6"/>
                  </a:lnTo>
                  <a:lnTo>
                    <a:pt x="532" y="6"/>
                  </a:lnTo>
                  <a:lnTo>
                    <a:pt x="527" y="7"/>
                  </a:lnTo>
                  <a:lnTo>
                    <a:pt x="522" y="8"/>
                  </a:lnTo>
                  <a:lnTo>
                    <a:pt x="517" y="9"/>
                  </a:lnTo>
                  <a:lnTo>
                    <a:pt x="512" y="10"/>
                  </a:lnTo>
                  <a:lnTo>
                    <a:pt x="508" y="12"/>
                  </a:lnTo>
                  <a:lnTo>
                    <a:pt x="502" y="12"/>
                  </a:lnTo>
                  <a:lnTo>
                    <a:pt x="498" y="14"/>
                  </a:lnTo>
                  <a:lnTo>
                    <a:pt x="494" y="15"/>
                  </a:lnTo>
                  <a:lnTo>
                    <a:pt x="489" y="16"/>
                  </a:lnTo>
                  <a:lnTo>
                    <a:pt x="485" y="19"/>
                  </a:lnTo>
                  <a:lnTo>
                    <a:pt x="481" y="20"/>
                  </a:lnTo>
                  <a:lnTo>
                    <a:pt x="477" y="22"/>
                  </a:lnTo>
                  <a:lnTo>
                    <a:pt x="474" y="24"/>
                  </a:lnTo>
                  <a:lnTo>
                    <a:pt x="470" y="25"/>
                  </a:lnTo>
                  <a:lnTo>
                    <a:pt x="466" y="26"/>
                  </a:lnTo>
                  <a:lnTo>
                    <a:pt x="462" y="27"/>
                  </a:lnTo>
                  <a:lnTo>
                    <a:pt x="459" y="29"/>
                  </a:lnTo>
                  <a:lnTo>
                    <a:pt x="455" y="32"/>
                  </a:lnTo>
                  <a:lnTo>
                    <a:pt x="451" y="33"/>
                  </a:lnTo>
                  <a:lnTo>
                    <a:pt x="449" y="35"/>
                  </a:lnTo>
                  <a:lnTo>
                    <a:pt x="446" y="36"/>
                  </a:lnTo>
                  <a:lnTo>
                    <a:pt x="443" y="38"/>
                  </a:lnTo>
                  <a:lnTo>
                    <a:pt x="438" y="39"/>
                  </a:lnTo>
                  <a:lnTo>
                    <a:pt x="436" y="41"/>
                  </a:lnTo>
                  <a:lnTo>
                    <a:pt x="434" y="43"/>
                  </a:lnTo>
                  <a:lnTo>
                    <a:pt x="429" y="47"/>
                  </a:lnTo>
                  <a:lnTo>
                    <a:pt x="424" y="51"/>
                  </a:lnTo>
                  <a:lnTo>
                    <a:pt x="419" y="53"/>
                  </a:lnTo>
                  <a:lnTo>
                    <a:pt x="415" y="56"/>
                  </a:lnTo>
                  <a:lnTo>
                    <a:pt x="410" y="60"/>
                  </a:lnTo>
                  <a:lnTo>
                    <a:pt x="407" y="63"/>
                  </a:lnTo>
                  <a:lnTo>
                    <a:pt x="404" y="66"/>
                  </a:lnTo>
                  <a:lnTo>
                    <a:pt x="400" y="69"/>
                  </a:lnTo>
                  <a:lnTo>
                    <a:pt x="398" y="72"/>
                  </a:lnTo>
                  <a:lnTo>
                    <a:pt x="396" y="75"/>
                  </a:lnTo>
                  <a:lnTo>
                    <a:pt x="392" y="79"/>
                  </a:lnTo>
                  <a:lnTo>
                    <a:pt x="390" y="82"/>
                  </a:lnTo>
                  <a:lnTo>
                    <a:pt x="387" y="84"/>
                  </a:lnTo>
                  <a:lnTo>
                    <a:pt x="387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0" name="Freeform 20"/>
            <p:cNvSpPr>
              <a:spLocks/>
            </p:cNvSpPr>
            <p:nvPr/>
          </p:nvSpPr>
          <p:spPr bwMode="auto">
            <a:xfrm>
              <a:off x="2048" y="1737"/>
              <a:ext cx="24" cy="26"/>
            </a:xfrm>
            <a:custGeom>
              <a:avLst/>
              <a:gdLst>
                <a:gd name="T0" fmla="*/ 12 w 24"/>
                <a:gd name="T1" fmla="*/ 26 h 26"/>
                <a:gd name="T2" fmla="*/ 16 w 24"/>
                <a:gd name="T3" fmla="*/ 25 h 26"/>
                <a:gd name="T4" fmla="*/ 20 w 24"/>
                <a:gd name="T5" fmla="*/ 21 h 26"/>
                <a:gd name="T6" fmla="*/ 23 w 24"/>
                <a:gd name="T7" fmla="*/ 17 h 26"/>
                <a:gd name="T8" fmla="*/ 24 w 24"/>
                <a:gd name="T9" fmla="*/ 13 h 26"/>
                <a:gd name="T10" fmla="*/ 23 w 24"/>
                <a:gd name="T11" fmla="*/ 7 h 26"/>
                <a:gd name="T12" fmla="*/ 20 w 24"/>
                <a:gd name="T13" fmla="*/ 3 h 26"/>
                <a:gd name="T14" fmla="*/ 16 w 24"/>
                <a:gd name="T15" fmla="*/ 1 h 26"/>
                <a:gd name="T16" fmla="*/ 12 w 24"/>
                <a:gd name="T17" fmla="*/ 0 h 26"/>
                <a:gd name="T18" fmla="*/ 6 w 24"/>
                <a:gd name="T19" fmla="*/ 1 h 26"/>
                <a:gd name="T20" fmla="*/ 3 w 24"/>
                <a:gd name="T21" fmla="*/ 3 h 26"/>
                <a:gd name="T22" fmla="*/ 0 w 24"/>
                <a:gd name="T23" fmla="*/ 7 h 26"/>
                <a:gd name="T24" fmla="*/ 0 w 24"/>
                <a:gd name="T25" fmla="*/ 13 h 26"/>
                <a:gd name="T26" fmla="*/ 0 w 24"/>
                <a:gd name="T27" fmla="*/ 17 h 26"/>
                <a:gd name="T28" fmla="*/ 3 w 24"/>
                <a:gd name="T29" fmla="*/ 21 h 26"/>
                <a:gd name="T30" fmla="*/ 6 w 24"/>
                <a:gd name="T31" fmla="*/ 25 h 26"/>
                <a:gd name="T32" fmla="*/ 12 w 24"/>
                <a:gd name="T33" fmla="*/ 26 h 26"/>
                <a:gd name="T34" fmla="*/ 12 w 24"/>
                <a:gd name="T35" fmla="*/ 26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4"/>
                <a:gd name="T55" fmla="*/ 0 h 26"/>
                <a:gd name="T56" fmla="*/ 24 w 24"/>
                <a:gd name="T57" fmla="*/ 26 h 2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4" h="26">
                  <a:moveTo>
                    <a:pt x="12" y="26"/>
                  </a:moveTo>
                  <a:lnTo>
                    <a:pt x="16" y="25"/>
                  </a:lnTo>
                  <a:lnTo>
                    <a:pt x="20" y="21"/>
                  </a:lnTo>
                  <a:lnTo>
                    <a:pt x="23" y="17"/>
                  </a:lnTo>
                  <a:lnTo>
                    <a:pt x="24" y="13"/>
                  </a:lnTo>
                  <a:lnTo>
                    <a:pt x="23" y="7"/>
                  </a:lnTo>
                  <a:lnTo>
                    <a:pt x="20" y="3"/>
                  </a:lnTo>
                  <a:lnTo>
                    <a:pt x="16" y="1"/>
                  </a:lnTo>
                  <a:lnTo>
                    <a:pt x="12" y="0"/>
                  </a:lnTo>
                  <a:lnTo>
                    <a:pt x="6" y="1"/>
                  </a:lnTo>
                  <a:lnTo>
                    <a:pt x="3" y="3"/>
                  </a:lnTo>
                  <a:lnTo>
                    <a:pt x="0" y="7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3" y="21"/>
                  </a:lnTo>
                  <a:lnTo>
                    <a:pt x="6" y="25"/>
                  </a:lnTo>
                  <a:lnTo>
                    <a:pt x="12" y="26"/>
                  </a:lnTo>
                  <a:close/>
                </a:path>
              </a:pathLst>
            </a:custGeom>
            <a:solidFill>
              <a:srgbClr val="C221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1" name="Freeform 21"/>
            <p:cNvSpPr>
              <a:spLocks/>
            </p:cNvSpPr>
            <p:nvPr/>
          </p:nvSpPr>
          <p:spPr bwMode="auto">
            <a:xfrm>
              <a:off x="2112" y="1688"/>
              <a:ext cx="25" cy="27"/>
            </a:xfrm>
            <a:custGeom>
              <a:avLst/>
              <a:gdLst>
                <a:gd name="T0" fmla="*/ 13 w 25"/>
                <a:gd name="T1" fmla="*/ 27 h 27"/>
                <a:gd name="T2" fmla="*/ 17 w 25"/>
                <a:gd name="T3" fmla="*/ 26 h 27"/>
                <a:gd name="T4" fmla="*/ 20 w 25"/>
                <a:gd name="T5" fmla="*/ 24 h 27"/>
                <a:gd name="T6" fmla="*/ 24 w 25"/>
                <a:gd name="T7" fmla="*/ 19 h 27"/>
                <a:gd name="T8" fmla="*/ 25 w 25"/>
                <a:gd name="T9" fmla="*/ 14 h 27"/>
                <a:gd name="T10" fmla="*/ 24 w 25"/>
                <a:gd name="T11" fmla="*/ 8 h 27"/>
                <a:gd name="T12" fmla="*/ 20 w 25"/>
                <a:gd name="T13" fmla="*/ 5 h 27"/>
                <a:gd name="T14" fmla="*/ 17 w 25"/>
                <a:gd name="T15" fmla="*/ 0 h 27"/>
                <a:gd name="T16" fmla="*/ 13 w 25"/>
                <a:gd name="T17" fmla="*/ 0 h 27"/>
                <a:gd name="T18" fmla="*/ 7 w 25"/>
                <a:gd name="T19" fmla="*/ 0 h 27"/>
                <a:gd name="T20" fmla="*/ 3 w 25"/>
                <a:gd name="T21" fmla="*/ 5 h 27"/>
                <a:gd name="T22" fmla="*/ 0 w 25"/>
                <a:gd name="T23" fmla="*/ 8 h 27"/>
                <a:gd name="T24" fmla="*/ 0 w 25"/>
                <a:gd name="T25" fmla="*/ 14 h 27"/>
                <a:gd name="T26" fmla="*/ 0 w 25"/>
                <a:gd name="T27" fmla="*/ 19 h 27"/>
                <a:gd name="T28" fmla="*/ 3 w 25"/>
                <a:gd name="T29" fmla="*/ 24 h 27"/>
                <a:gd name="T30" fmla="*/ 7 w 25"/>
                <a:gd name="T31" fmla="*/ 26 h 27"/>
                <a:gd name="T32" fmla="*/ 13 w 25"/>
                <a:gd name="T33" fmla="*/ 27 h 27"/>
                <a:gd name="T34" fmla="*/ 13 w 25"/>
                <a:gd name="T35" fmla="*/ 27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5"/>
                <a:gd name="T55" fmla="*/ 0 h 27"/>
                <a:gd name="T56" fmla="*/ 25 w 25"/>
                <a:gd name="T57" fmla="*/ 27 h 2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5" h="27">
                  <a:moveTo>
                    <a:pt x="13" y="27"/>
                  </a:moveTo>
                  <a:lnTo>
                    <a:pt x="17" y="26"/>
                  </a:lnTo>
                  <a:lnTo>
                    <a:pt x="20" y="24"/>
                  </a:lnTo>
                  <a:lnTo>
                    <a:pt x="24" y="19"/>
                  </a:lnTo>
                  <a:lnTo>
                    <a:pt x="25" y="14"/>
                  </a:lnTo>
                  <a:lnTo>
                    <a:pt x="24" y="8"/>
                  </a:lnTo>
                  <a:lnTo>
                    <a:pt x="20" y="5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7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9"/>
                  </a:lnTo>
                  <a:lnTo>
                    <a:pt x="3" y="24"/>
                  </a:lnTo>
                  <a:lnTo>
                    <a:pt x="7" y="26"/>
                  </a:lnTo>
                  <a:lnTo>
                    <a:pt x="13" y="27"/>
                  </a:lnTo>
                  <a:close/>
                </a:path>
              </a:pathLst>
            </a:custGeom>
            <a:solidFill>
              <a:srgbClr val="C221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2" name="Freeform 22"/>
            <p:cNvSpPr>
              <a:spLocks/>
            </p:cNvSpPr>
            <p:nvPr/>
          </p:nvSpPr>
          <p:spPr bwMode="auto">
            <a:xfrm>
              <a:off x="1613" y="1780"/>
              <a:ext cx="245" cy="343"/>
            </a:xfrm>
            <a:custGeom>
              <a:avLst/>
              <a:gdLst>
                <a:gd name="T0" fmla="*/ 19 w 245"/>
                <a:gd name="T1" fmla="*/ 6 h 343"/>
                <a:gd name="T2" fmla="*/ 16 w 245"/>
                <a:gd name="T3" fmla="*/ 19 h 343"/>
                <a:gd name="T4" fmla="*/ 13 w 245"/>
                <a:gd name="T5" fmla="*/ 31 h 343"/>
                <a:gd name="T6" fmla="*/ 10 w 245"/>
                <a:gd name="T7" fmla="*/ 42 h 343"/>
                <a:gd name="T8" fmla="*/ 7 w 245"/>
                <a:gd name="T9" fmla="*/ 54 h 343"/>
                <a:gd name="T10" fmla="*/ 4 w 245"/>
                <a:gd name="T11" fmla="*/ 66 h 343"/>
                <a:gd name="T12" fmla="*/ 3 w 245"/>
                <a:gd name="T13" fmla="*/ 80 h 343"/>
                <a:gd name="T14" fmla="*/ 1 w 245"/>
                <a:gd name="T15" fmla="*/ 95 h 343"/>
                <a:gd name="T16" fmla="*/ 0 w 245"/>
                <a:gd name="T17" fmla="*/ 110 h 343"/>
                <a:gd name="T18" fmla="*/ 0 w 245"/>
                <a:gd name="T19" fmla="*/ 125 h 343"/>
                <a:gd name="T20" fmla="*/ 0 w 245"/>
                <a:gd name="T21" fmla="*/ 141 h 343"/>
                <a:gd name="T22" fmla="*/ 0 w 245"/>
                <a:gd name="T23" fmla="*/ 158 h 343"/>
                <a:gd name="T24" fmla="*/ 2 w 245"/>
                <a:gd name="T25" fmla="*/ 175 h 343"/>
                <a:gd name="T26" fmla="*/ 4 w 245"/>
                <a:gd name="T27" fmla="*/ 190 h 343"/>
                <a:gd name="T28" fmla="*/ 8 w 245"/>
                <a:gd name="T29" fmla="*/ 206 h 343"/>
                <a:gd name="T30" fmla="*/ 14 w 245"/>
                <a:gd name="T31" fmla="*/ 222 h 343"/>
                <a:gd name="T32" fmla="*/ 20 w 245"/>
                <a:gd name="T33" fmla="*/ 238 h 343"/>
                <a:gd name="T34" fmla="*/ 28 w 245"/>
                <a:gd name="T35" fmla="*/ 255 h 343"/>
                <a:gd name="T36" fmla="*/ 37 w 245"/>
                <a:gd name="T37" fmla="*/ 268 h 343"/>
                <a:gd name="T38" fmla="*/ 46 w 245"/>
                <a:gd name="T39" fmla="*/ 282 h 343"/>
                <a:gd name="T40" fmla="*/ 57 w 245"/>
                <a:gd name="T41" fmla="*/ 292 h 343"/>
                <a:gd name="T42" fmla="*/ 67 w 245"/>
                <a:gd name="T43" fmla="*/ 302 h 343"/>
                <a:gd name="T44" fmla="*/ 78 w 245"/>
                <a:gd name="T45" fmla="*/ 312 h 343"/>
                <a:gd name="T46" fmla="*/ 90 w 245"/>
                <a:gd name="T47" fmla="*/ 319 h 343"/>
                <a:gd name="T48" fmla="*/ 102 w 245"/>
                <a:gd name="T49" fmla="*/ 327 h 343"/>
                <a:gd name="T50" fmla="*/ 114 w 245"/>
                <a:gd name="T51" fmla="*/ 331 h 343"/>
                <a:gd name="T52" fmla="*/ 126 w 245"/>
                <a:gd name="T53" fmla="*/ 336 h 343"/>
                <a:gd name="T54" fmla="*/ 136 w 245"/>
                <a:gd name="T55" fmla="*/ 339 h 343"/>
                <a:gd name="T56" fmla="*/ 148 w 245"/>
                <a:gd name="T57" fmla="*/ 342 h 343"/>
                <a:gd name="T58" fmla="*/ 159 w 245"/>
                <a:gd name="T59" fmla="*/ 342 h 343"/>
                <a:gd name="T60" fmla="*/ 170 w 245"/>
                <a:gd name="T61" fmla="*/ 342 h 343"/>
                <a:gd name="T62" fmla="*/ 180 w 245"/>
                <a:gd name="T63" fmla="*/ 342 h 343"/>
                <a:gd name="T64" fmla="*/ 191 w 245"/>
                <a:gd name="T65" fmla="*/ 341 h 343"/>
                <a:gd name="T66" fmla="*/ 200 w 245"/>
                <a:gd name="T67" fmla="*/ 339 h 343"/>
                <a:gd name="T68" fmla="*/ 215 w 245"/>
                <a:gd name="T69" fmla="*/ 333 h 343"/>
                <a:gd name="T70" fmla="*/ 229 w 245"/>
                <a:gd name="T71" fmla="*/ 325 h 343"/>
                <a:gd name="T72" fmla="*/ 239 w 245"/>
                <a:gd name="T73" fmla="*/ 314 h 343"/>
                <a:gd name="T74" fmla="*/ 244 w 245"/>
                <a:gd name="T75" fmla="*/ 300 h 343"/>
                <a:gd name="T76" fmla="*/ 245 w 245"/>
                <a:gd name="T77" fmla="*/ 284 h 343"/>
                <a:gd name="T78" fmla="*/ 243 w 245"/>
                <a:gd name="T79" fmla="*/ 266 h 343"/>
                <a:gd name="T80" fmla="*/ 237 w 245"/>
                <a:gd name="T81" fmla="*/ 249 h 343"/>
                <a:gd name="T82" fmla="*/ 230 w 245"/>
                <a:gd name="T83" fmla="*/ 231 h 343"/>
                <a:gd name="T84" fmla="*/ 221 w 245"/>
                <a:gd name="T85" fmla="*/ 214 h 343"/>
                <a:gd name="T86" fmla="*/ 212 w 245"/>
                <a:gd name="T87" fmla="*/ 197 h 343"/>
                <a:gd name="T88" fmla="*/ 206 w 245"/>
                <a:gd name="T89" fmla="*/ 186 h 343"/>
                <a:gd name="T90" fmla="*/ 199 w 245"/>
                <a:gd name="T91" fmla="*/ 175 h 343"/>
                <a:gd name="T92" fmla="*/ 195 w 245"/>
                <a:gd name="T93" fmla="*/ 169 h 343"/>
                <a:gd name="T94" fmla="*/ 23 w 245"/>
                <a:gd name="T95" fmla="*/ 0 h 343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45"/>
                <a:gd name="T145" fmla="*/ 0 h 343"/>
                <a:gd name="T146" fmla="*/ 245 w 245"/>
                <a:gd name="T147" fmla="*/ 343 h 343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45" h="343">
                  <a:moveTo>
                    <a:pt x="23" y="0"/>
                  </a:moveTo>
                  <a:lnTo>
                    <a:pt x="21" y="1"/>
                  </a:lnTo>
                  <a:lnTo>
                    <a:pt x="19" y="6"/>
                  </a:lnTo>
                  <a:lnTo>
                    <a:pt x="18" y="10"/>
                  </a:lnTo>
                  <a:lnTo>
                    <a:pt x="17" y="14"/>
                  </a:lnTo>
                  <a:lnTo>
                    <a:pt x="16" y="19"/>
                  </a:lnTo>
                  <a:lnTo>
                    <a:pt x="15" y="25"/>
                  </a:lnTo>
                  <a:lnTo>
                    <a:pt x="13" y="28"/>
                  </a:lnTo>
                  <a:lnTo>
                    <a:pt x="13" y="31"/>
                  </a:lnTo>
                  <a:lnTo>
                    <a:pt x="12" y="34"/>
                  </a:lnTo>
                  <a:lnTo>
                    <a:pt x="11" y="39"/>
                  </a:lnTo>
                  <a:lnTo>
                    <a:pt x="10" y="42"/>
                  </a:lnTo>
                  <a:lnTo>
                    <a:pt x="10" y="45"/>
                  </a:lnTo>
                  <a:lnTo>
                    <a:pt x="8" y="50"/>
                  </a:lnTo>
                  <a:lnTo>
                    <a:pt x="7" y="54"/>
                  </a:lnTo>
                  <a:lnTo>
                    <a:pt x="6" y="57"/>
                  </a:lnTo>
                  <a:lnTo>
                    <a:pt x="6" y="61"/>
                  </a:lnTo>
                  <a:lnTo>
                    <a:pt x="4" y="66"/>
                  </a:lnTo>
                  <a:lnTo>
                    <a:pt x="4" y="71"/>
                  </a:lnTo>
                  <a:lnTo>
                    <a:pt x="3" y="76"/>
                  </a:lnTo>
                  <a:lnTo>
                    <a:pt x="3" y="80"/>
                  </a:lnTo>
                  <a:lnTo>
                    <a:pt x="2" y="85"/>
                  </a:lnTo>
                  <a:lnTo>
                    <a:pt x="2" y="91"/>
                  </a:lnTo>
                  <a:lnTo>
                    <a:pt x="1" y="95"/>
                  </a:lnTo>
                  <a:lnTo>
                    <a:pt x="1" y="100"/>
                  </a:lnTo>
                  <a:lnTo>
                    <a:pt x="0" y="105"/>
                  </a:lnTo>
                  <a:lnTo>
                    <a:pt x="0" y="110"/>
                  </a:lnTo>
                  <a:lnTo>
                    <a:pt x="0" y="115"/>
                  </a:lnTo>
                  <a:lnTo>
                    <a:pt x="0" y="121"/>
                  </a:lnTo>
                  <a:lnTo>
                    <a:pt x="0" y="125"/>
                  </a:lnTo>
                  <a:lnTo>
                    <a:pt x="0" y="131"/>
                  </a:lnTo>
                  <a:lnTo>
                    <a:pt x="0" y="136"/>
                  </a:lnTo>
                  <a:lnTo>
                    <a:pt x="0" y="141"/>
                  </a:lnTo>
                  <a:lnTo>
                    <a:pt x="0" y="147"/>
                  </a:lnTo>
                  <a:lnTo>
                    <a:pt x="0" y="152"/>
                  </a:lnTo>
                  <a:lnTo>
                    <a:pt x="0" y="158"/>
                  </a:lnTo>
                  <a:lnTo>
                    <a:pt x="1" y="163"/>
                  </a:lnTo>
                  <a:lnTo>
                    <a:pt x="1" y="168"/>
                  </a:lnTo>
                  <a:lnTo>
                    <a:pt x="2" y="175"/>
                  </a:lnTo>
                  <a:lnTo>
                    <a:pt x="2" y="179"/>
                  </a:lnTo>
                  <a:lnTo>
                    <a:pt x="3" y="184"/>
                  </a:lnTo>
                  <a:lnTo>
                    <a:pt x="4" y="190"/>
                  </a:lnTo>
                  <a:lnTo>
                    <a:pt x="6" y="195"/>
                  </a:lnTo>
                  <a:lnTo>
                    <a:pt x="7" y="201"/>
                  </a:lnTo>
                  <a:lnTo>
                    <a:pt x="8" y="206"/>
                  </a:lnTo>
                  <a:lnTo>
                    <a:pt x="11" y="211"/>
                  </a:lnTo>
                  <a:lnTo>
                    <a:pt x="12" y="218"/>
                  </a:lnTo>
                  <a:lnTo>
                    <a:pt x="14" y="222"/>
                  </a:lnTo>
                  <a:lnTo>
                    <a:pt x="16" y="228"/>
                  </a:lnTo>
                  <a:lnTo>
                    <a:pt x="17" y="233"/>
                  </a:lnTo>
                  <a:lnTo>
                    <a:pt x="20" y="238"/>
                  </a:lnTo>
                  <a:lnTo>
                    <a:pt x="21" y="244"/>
                  </a:lnTo>
                  <a:lnTo>
                    <a:pt x="25" y="249"/>
                  </a:lnTo>
                  <a:lnTo>
                    <a:pt x="28" y="255"/>
                  </a:lnTo>
                  <a:lnTo>
                    <a:pt x="31" y="259"/>
                  </a:lnTo>
                  <a:lnTo>
                    <a:pt x="34" y="263"/>
                  </a:lnTo>
                  <a:lnTo>
                    <a:pt x="37" y="268"/>
                  </a:lnTo>
                  <a:lnTo>
                    <a:pt x="40" y="273"/>
                  </a:lnTo>
                  <a:lnTo>
                    <a:pt x="43" y="277"/>
                  </a:lnTo>
                  <a:lnTo>
                    <a:pt x="46" y="282"/>
                  </a:lnTo>
                  <a:lnTo>
                    <a:pt x="50" y="285"/>
                  </a:lnTo>
                  <a:lnTo>
                    <a:pt x="54" y="288"/>
                  </a:lnTo>
                  <a:lnTo>
                    <a:pt x="57" y="292"/>
                  </a:lnTo>
                  <a:lnTo>
                    <a:pt x="60" y="296"/>
                  </a:lnTo>
                  <a:lnTo>
                    <a:pt x="64" y="299"/>
                  </a:lnTo>
                  <a:lnTo>
                    <a:pt x="67" y="302"/>
                  </a:lnTo>
                  <a:lnTo>
                    <a:pt x="71" y="305"/>
                  </a:lnTo>
                  <a:lnTo>
                    <a:pt x="75" y="309"/>
                  </a:lnTo>
                  <a:lnTo>
                    <a:pt x="78" y="312"/>
                  </a:lnTo>
                  <a:lnTo>
                    <a:pt x="82" y="315"/>
                  </a:lnTo>
                  <a:lnTo>
                    <a:pt x="87" y="318"/>
                  </a:lnTo>
                  <a:lnTo>
                    <a:pt x="90" y="319"/>
                  </a:lnTo>
                  <a:lnTo>
                    <a:pt x="94" y="322"/>
                  </a:lnTo>
                  <a:lnTo>
                    <a:pt x="97" y="324"/>
                  </a:lnTo>
                  <a:lnTo>
                    <a:pt x="102" y="327"/>
                  </a:lnTo>
                  <a:lnTo>
                    <a:pt x="105" y="328"/>
                  </a:lnTo>
                  <a:lnTo>
                    <a:pt x="109" y="330"/>
                  </a:lnTo>
                  <a:lnTo>
                    <a:pt x="114" y="331"/>
                  </a:lnTo>
                  <a:lnTo>
                    <a:pt x="118" y="333"/>
                  </a:lnTo>
                  <a:lnTo>
                    <a:pt x="121" y="334"/>
                  </a:lnTo>
                  <a:lnTo>
                    <a:pt x="126" y="336"/>
                  </a:lnTo>
                  <a:lnTo>
                    <a:pt x="129" y="337"/>
                  </a:lnTo>
                  <a:lnTo>
                    <a:pt x="133" y="339"/>
                  </a:lnTo>
                  <a:lnTo>
                    <a:pt x="136" y="339"/>
                  </a:lnTo>
                  <a:lnTo>
                    <a:pt x="141" y="340"/>
                  </a:lnTo>
                  <a:lnTo>
                    <a:pt x="145" y="341"/>
                  </a:lnTo>
                  <a:lnTo>
                    <a:pt x="148" y="342"/>
                  </a:lnTo>
                  <a:lnTo>
                    <a:pt x="152" y="342"/>
                  </a:lnTo>
                  <a:lnTo>
                    <a:pt x="156" y="342"/>
                  </a:lnTo>
                  <a:lnTo>
                    <a:pt x="159" y="342"/>
                  </a:lnTo>
                  <a:lnTo>
                    <a:pt x="164" y="343"/>
                  </a:lnTo>
                  <a:lnTo>
                    <a:pt x="167" y="342"/>
                  </a:lnTo>
                  <a:lnTo>
                    <a:pt x="170" y="342"/>
                  </a:lnTo>
                  <a:lnTo>
                    <a:pt x="173" y="342"/>
                  </a:lnTo>
                  <a:lnTo>
                    <a:pt x="178" y="342"/>
                  </a:lnTo>
                  <a:lnTo>
                    <a:pt x="180" y="342"/>
                  </a:lnTo>
                  <a:lnTo>
                    <a:pt x="184" y="341"/>
                  </a:lnTo>
                  <a:lnTo>
                    <a:pt x="187" y="341"/>
                  </a:lnTo>
                  <a:lnTo>
                    <a:pt x="191" y="341"/>
                  </a:lnTo>
                  <a:lnTo>
                    <a:pt x="194" y="340"/>
                  </a:lnTo>
                  <a:lnTo>
                    <a:pt x="197" y="339"/>
                  </a:lnTo>
                  <a:lnTo>
                    <a:pt x="200" y="339"/>
                  </a:lnTo>
                  <a:lnTo>
                    <a:pt x="204" y="338"/>
                  </a:lnTo>
                  <a:lnTo>
                    <a:pt x="208" y="336"/>
                  </a:lnTo>
                  <a:lnTo>
                    <a:pt x="215" y="333"/>
                  </a:lnTo>
                  <a:lnTo>
                    <a:pt x="220" y="330"/>
                  </a:lnTo>
                  <a:lnTo>
                    <a:pt x="224" y="328"/>
                  </a:lnTo>
                  <a:lnTo>
                    <a:pt x="229" y="325"/>
                  </a:lnTo>
                  <a:lnTo>
                    <a:pt x="233" y="322"/>
                  </a:lnTo>
                  <a:lnTo>
                    <a:pt x="235" y="318"/>
                  </a:lnTo>
                  <a:lnTo>
                    <a:pt x="239" y="314"/>
                  </a:lnTo>
                  <a:lnTo>
                    <a:pt x="241" y="310"/>
                  </a:lnTo>
                  <a:lnTo>
                    <a:pt x="243" y="305"/>
                  </a:lnTo>
                  <a:lnTo>
                    <a:pt x="244" y="300"/>
                  </a:lnTo>
                  <a:lnTo>
                    <a:pt x="245" y="296"/>
                  </a:lnTo>
                  <a:lnTo>
                    <a:pt x="245" y="290"/>
                  </a:lnTo>
                  <a:lnTo>
                    <a:pt x="245" y="284"/>
                  </a:lnTo>
                  <a:lnTo>
                    <a:pt x="245" y="278"/>
                  </a:lnTo>
                  <a:lnTo>
                    <a:pt x="244" y="273"/>
                  </a:lnTo>
                  <a:lnTo>
                    <a:pt x="243" y="266"/>
                  </a:lnTo>
                  <a:lnTo>
                    <a:pt x="241" y="261"/>
                  </a:lnTo>
                  <a:lnTo>
                    <a:pt x="239" y="255"/>
                  </a:lnTo>
                  <a:lnTo>
                    <a:pt x="237" y="249"/>
                  </a:lnTo>
                  <a:lnTo>
                    <a:pt x="234" y="243"/>
                  </a:lnTo>
                  <a:lnTo>
                    <a:pt x="232" y="237"/>
                  </a:lnTo>
                  <a:lnTo>
                    <a:pt x="230" y="231"/>
                  </a:lnTo>
                  <a:lnTo>
                    <a:pt x="228" y="225"/>
                  </a:lnTo>
                  <a:lnTo>
                    <a:pt x="224" y="219"/>
                  </a:lnTo>
                  <a:lnTo>
                    <a:pt x="221" y="214"/>
                  </a:lnTo>
                  <a:lnTo>
                    <a:pt x="219" y="208"/>
                  </a:lnTo>
                  <a:lnTo>
                    <a:pt x="216" y="203"/>
                  </a:lnTo>
                  <a:lnTo>
                    <a:pt x="212" y="197"/>
                  </a:lnTo>
                  <a:lnTo>
                    <a:pt x="210" y="193"/>
                  </a:lnTo>
                  <a:lnTo>
                    <a:pt x="207" y="189"/>
                  </a:lnTo>
                  <a:lnTo>
                    <a:pt x="206" y="186"/>
                  </a:lnTo>
                  <a:lnTo>
                    <a:pt x="203" y="181"/>
                  </a:lnTo>
                  <a:lnTo>
                    <a:pt x="202" y="178"/>
                  </a:lnTo>
                  <a:lnTo>
                    <a:pt x="199" y="175"/>
                  </a:lnTo>
                  <a:lnTo>
                    <a:pt x="197" y="174"/>
                  </a:lnTo>
                  <a:lnTo>
                    <a:pt x="195" y="169"/>
                  </a:lnTo>
                  <a:lnTo>
                    <a:pt x="119" y="174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DE40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3" name="Freeform 23"/>
            <p:cNvSpPr>
              <a:spLocks/>
            </p:cNvSpPr>
            <p:nvPr/>
          </p:nvSpPr>
          <p:spPr bwMode="auto">
            <a:xfrm>
              <a:off x="1741" y="1778"/>
              <a:ext cx="63" cy="160"/>
            </a:xfrm>
            <a:custGeom>
              <a:avLst/>
              <a:gdLst>
                <a:gd name="T0" fmla="*/ 59 w 63"/>
                <a:gd name="T1" fmla="*/ 154 h 160"/>
                <a:gd name="T2" fmla="*/ 59 w 63"/>
                <a:gd name="T3" fmla="*/ 153 h 160"/>
                <a:gd name="T4" fmla="*/ 59 w 63"/>
                <a:gd name="T5" fmla="*/ 150 h 160"/>
                <a:gd name="T6" fmla="*/ 59 w 63"/>
                <a:gd name="T7" fmla="*/ 148 h 160"/>
                <a:gd name="T8" fmla="*/ 61 w 63"/>
                <a:gd name="T9" fmla="*/ 144 h 160"/>
                <a:gd name="T10" fmla="*/ 61 w 63"/>
                <a:gd name="T11" fmla="*/ 141 h 160"/>
                <a:gd name="T12" fmla="*/ 61 w 63"/>
                <a:gd name="T13" fmla="*/ 138 h 160"/>
                <a:gd name="T14" fmla="*/ 61 w 63"/>
                <a:gd name="T15" fmla="*/ 134 h 160"/>
                <a:gd name="T16" fmla="*/ 62 w 63"/>
                <a:gd name="T17" fmla="*/ 129 h 160"/>
                <a:gd name="T18" fmla="*/ 62 w 63"/>
                <a:gd name="T19" fmla="*/ 125 h 160"/>
                <a:gd name="T20" fmla="*/ 63 w 63"/>
                <a:gd name="T21" fmla="*/ 121 h 160"/>
                <a:gd name="T22" fmla="*/ 63 w 63"/>
                <a:gd name="T23" fmla="*/ 115 h 160"/>
                <a:gd name="T24" fmla="*/ 63 w 63"/>
                <a:gd name="T25" fmla="*/ 110 h 160"/>
                <a:gd name="T26" fmla="*/ 63 w 63"/>
                <a:gd name="T27" fmla="*/ 104 h 160"/>
                <a:gd name="T28" fmla="*/ 63 w 63"/>
                <a:gd name="T29" fmla="*/ 99 h 160"/>
                <a:gd name="T30" fmla="*/ 63 w 63"/>
                <a:gd name="T31" fmla="*/ 96 h 160"/>
                <a:gd name="T32" fmla="*/ 63 w 63"/>
                <a:gd name="T33" fmla="*/ 93 h 160"/>
                <a:gd name="T34" fmla="*/ 62 w 63"/>
                <a:gd name="T35" fmla="*/ 89 h 160"/>
                <a:gd name="T36" fmla="*/ 62 w 63"/>
                <a:gd name="T37" fmla="*/ 86 h 160"/>
                <a:gd name="T38" fmla="*/ 61 w 63"/>
                <a:gd name="T39" fmla="*/ 83 h 160"/>
                <a:gd name="T40" fmla="*/ 61 w 63"/>
                <a:gd name="T41" fmla="*/ 80 h 160"/>
                <a:gd name="T42" fmla="*/ 61 w 63"/>
                <a:gd name="T43" fmla="*/ 76 h 160"/>
                <a:gd name="T44" fmla="*/ 61 w 63"/>
                <a:gd name="T45" fmla="*/ 73 h 160"/>
                <a:gd name="T46" fmla="*/ 59 w 63"/>
                <a:gd name="T47" fmla="*/ 70 h 160"/>
                <a:gd name="T48" fmla="*/ 59 w 63"/>
                <a:gd name="T49" fmla="*/ 68 h 160"/>
                <a:gd name="T50" fmla="*/ 58 w 63"/>
                <a:gd name="T51" fmla="*/ 63 h 160"/>
                <a:gd name="T52" fmla="*/ 58 w 63"/>
                <a:gd name="T53" fmla="*/ 61 h 160"/>
                <a:gd name="T54" fmla="*/ 58 w 63"/>
                <a:gd name="T55" fmla="*/ 58 h 160"/>
                <a:gd name="T56" fmla="*/ 57 w 63"/>
                <a:gd name="T57" fmla="*/ 55 h 160"/>
                <a:gd name="T58" fmla="*/ 57 w 63"/>
                <a:gd name="T59" fmla="*/ 52 h 160"/>
                <a:gd name="T60" fmla="*/ 57 w 63"/>
                <a:gd name="T61" fmla="*/ 48 h 160"/>
                <a:gd name="T62" fmla="*/ 56 w 63"/>
                <a:gd name="T63" fmla="*/ 45 h 160"/>
                <a:gd name="T64" fmla="*/ 55 w 63"/>
                <a:gd name="T65" fmla="*/ 42 h 160"/>
                <a:gd name="T66" fmla="*/ 54 w 63"/>
                <a:gd name="T67" fmla="*/ 38 h 160"/>
                <a:gd name="T68" fmla="*/ 54 w 63"/>
                <a:gd name="T69" fmla="*/ 35 h 160"/>
                <a:gd name="T70" fmla="*/ 52 w 63"/>
                <a:gd name="T71" fmla="*/ 29 h 160"/>
                <a:gd name="T72" fmla="*/ 50 w 63"/>
                <a:gd name="T73" fmla="*/ 24 h 160"/>
                <a:gd name="T74" fmla="*/ 47 w 63"/>
                <a:gd name="T75" fmla="*/ 17 h 160"/>
                <a:gd name="T76" fmla="*/ 45 w 63"/>
                <a:gd name="T77" fmla="*/ 12 h 160"/>
                <a:gd name="T78" fmla="*/ 42 w 63"/>
                <a:gd name="T79" fmla="*/ 5 h 160"/>
                <a:gd name="T80" fmla="*/ 40 w 63"/>
                <a:gd name="T81" fmla="*/ 0 h 160"/>
                <a:gd name="T82" fmla="*/ 0 w 63"/>
                <a:gd name="T83" fmla="*/ 160 h 160"/>
                <a:gd name="T84" fmla="*/ 59 w 63"/>
                <a:gd name="T85" fmla="*/ 154 h 160"/>
                <a:gd name="T86" fmla="*/ 59 w 63"/>
                <a:gd name="T87" fmla="*/ 154 h 16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3"/>
                <a:gd name="T133" fmla="*/ 0 h 160"/>
                <a:gd name="T134" fmla="*/ 63 w 63"/>
                <a:gd name="T135" fmla="*/ 160 h 16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3" h="160">
                  <a:moveTo>
                    <a:pt x="59" y="154"/>
                  </a:moveTo>
                  <a:lnTo>
                    <a:pt x="59" y="153"/>
                  </a:lnTo>
                  <a:lnTo>
                    <a:pt x="59" y="150"/>
                  </a:lnTo>
                  <a:lnTo>
                    <a:pt x="59" y="148"/>
                  </a:lnTo>
                  <a:lnTo>
                    <a:pt x="61" y="144"/>
                  </a:lnTo>
                  <a:lnTo>
                    <a:pt x="61" y="141"/>
                  </a:lnTo>
                  <a:lnTo>
                    <a:pt x="61" y="138"/>
                  </a:lnTo>
                  <a:lnTo>
                    <a:pt x="61" y="134"/>
                  </a:lnTo>
                  <a:lnTo>
                    <a:pt x="62" y="129"/>
                  </a:lnTo>
                  <a:lnTo>
                    <a:pt x="62" y="125"/>
                  </a:lnTo>
                  <a:lnTo>
                    <a:pt x="63" y="121"/>
                  </a:lnTo>
                  <a:lnTo>
                    <a:pt x="63" y="115"/>
                  </a:lnTo>
                  <a:lnTo>
                    <a:pt x="63" y="110"/>
                  </a:lnTo>
                  <a:lnTo>
                    <a:pt x="63" y="104"/>
                  </a:lnTo>
                  <a:lnTo>
                    <a:pt x="63" y="99"/>
                  </a:lnTo>
                  <a:lnTo>
                    <a:pt x="63" y="96"/>
                  </a:lnTo>
                  <a:lnTo>
                    <a:pt x="63" y="93"/>
                  </a:lnTo>
                  <a:lnTo>
                    <a:pt x="62" y="89"/>
                  </a:lnTo>
                  <a:lnTo>
                    <a:pt x="62" y="86"/>
                  </a:lnTo>
                  <a:lnTo>
                    <a:pt x="61" y="83"/>
                  </a:lnTo>
                  <a:lnTo>
                    <a:pt x="61" y="80"/>
                  </a:lnTo>
                  <a:lnTo>
                    <a:pt x="61" y="76"/>
                  </a:lnTo>
                  <a:lnTo>
                    <a:pt x="61" y="73"/>
                  </a:lnTo>
                  <a:lnTo>
                    <a:pt x="59" y="70"/>
                  </a:lnTo>
                  <a:lnTo>
                    <a:pt x="59" y="68"/>
                  </a:lnTo>
                  <a:lnTo>
                    <a:pt x="58" y="63"/>
                  </a:lnTo>
                  <a:lnTo>
                    <a:pt x="58" y="61"/>
                  </a:lnTo>
                  <a:lnTo>
                    <a:pt x="58" y="58"/>
                  </a:lnTo>
                  <a:lnTo>
                    <a:pt x="57" y="55"/>
                  </a:lnTo>
                  <a:lnTo>
                    <a:pt x="57" y="52"/>
                  </a:lnTo>
                  <a:lnTo>
                    <a:pt x="57" y="48"/>
                  </a:lnTo>
                  <a:lnTo>
                    <a:pt x="56" y="45"/>
                  </a:lnTo>
                  <a:lnTo>
                    <a:pt x="55" y="42"/>
                  </a:lnTo>
                  <a:lnTo>
                    <a:pt x="54" y="38"/>
                  </a:lnTo>
                  <a:lnTo>
                    <a:pt x="54" y="35"/>
                  </a:lnTo>
                  <a:lnTo>
                    <a:pt x="52" y="29"/>
                  </a:lnTo>
                  <a:lnTo>
                    <a:pt x="50" y="24"/>
                  </a:lnTo>
                  <a:lnTo>
                    <a:pt x="47" y="17"/>
                  </a:lnTo>
                  <a:lnTo>
                    <a:pt x="45" y="12"/>
                  </a:lnTo>
                  <a:lnTo>
                    <a:pt x="42" y="5"/>
                  </a:lnTo>
                  <a:lnTo>
                    <a:pt x="40" y="0"/>
                  </a:lnTo>
                  <a:lnTo>
                    <a:pt x="0" y="160"/>
                  </a:lnTo>
                  <a:lnTo>
                    <a:pt x="59" y="154"/>
                  </a:lnTo>
                  <a:close/>
                </a:path>
              </a:pathLst>
            </a:custGeom>
            <a:solidFill>
              <a:srgbClr val="DE40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4" name="Freeform 24"/>
            <p:cNvSpPr>
              <a:spLocks/>
            </p:cNvSpPr>
            <p:nvPr/>
          </p:nvSpPr>
          <p:spPr bwMode="auto">
            <a:xfrm>
              <a:off x="1826" y="2057"/>
              <a:ext cx="170" cy="105"/>
            </a:xfrm>
            <a:custGeom>
              <a:avLst/>
              <a:gdLst>
                <a:gd name="T0" fmla="*/ 0 w 170"/>
                <a:gd name="T1" fmla="*/ 92 h 105"/>
                <a:gd name="T2" fmla="*/ 6 w 170"/>
                <a:gd name="T3" fmla="*/ 93 h 105"/>
                <a:gd name="T4" fmla="*/ 12 w 170"/>
                <a:gd name="T5" fmla="*/ 95 h 105"/>
                <a:gd name="T6" fmla="*/ 21 w 170"/>
                <a:gd name="T7" fmla="*/ 97 h 105"/>
                <a:gd name="T8" fmla="*/ 32 w 170"/>
                <a:gd name="T9" fmla="*/ 98 h 105"/>
                <a:gd name="T10" fmla="*/ 37 w 170"/>
                <a:gd name="T11" fmla="*/ 100 h 105"/>
                <a:gd name="T12" fmla="*/ 44 w 170"/>
                <a:gd name="T13" fmla="*/ 101 h 105"/>
                <a:gd name="T14" fmla="*/ 49 w 170"/>
                <a:gd name="T15" fmla="*/ 102 h 105"/>
                <a:gd name="T16" fmla="*/ 57 w 170"/>
                <a:gd name="T17" fmla="*/ 103 h 105"/>
                <a:gd name="T18" fmla="*/ 63 w 170"/>
                <a:gd name="T19" fmla="*/ 104 h 105"/>
                <a:gd name="T20" fmla="*/ 71 w 170"/>
                <a:gd name="T21" fmla="*/ 105 h 105"/>
                <a:gd name="T22" fmla="*/ 77 w 170"/>
                <a:gd name="T23" fmla="*/ 105 h 105"/>
                <a:gd name="T24" fmla="*/ 85 w 170"/>
                <a:gd name="T25" fmla="*/ 105 h 105"/>
                <a:gd name="T26" fmla="*/ 92 w 170"/>
                <a:gd name="T27" fmla="*/ 105 h 105"/>
                <a:gd name="T28" fmla="*/ 99 w 170"/>
                <a:gd name="T29" fmla="*/ 105 h 105"/>
                <a:gd name="T30" fmla="*/ 106 w 170"/>
                <a:gd name="T31" fmla="*/ 105 h 105"/>
                <a:gd name="T32" fmla="*/ 112 w 170"/>
                <a:gd name="T33" fmla="*/ 104 h 105"/>
                <a:gd name="T34" fmla="*/ 120 w 170"/>
                <a:gd name="T35" fmla="*/ 103 h 105"/>
                <a:gd name="T36" fmla="*/ 126 w 170"/>
                <a:gd name="T37" fmla="*/ 102 h 105"/>
                <a:gd name="T38" fmla="*/ 138 w 170"/>
                <a:gd name="T39" fmla="*/ 98 h 105"/>
                <a:gd name="T40" fmla="*/ 149 w 170"/>
                <a:gd name="T41" fmla="*/ 93 h 105"/>
                <a:gd name="T42" fmla="*/ 159 w 170"/>
                <a:gd name="T43" fmla="*/ 87 h 105"/>
                <a:gd name="T44" fmla="*/ 166 w 170"/>
                <a:gd name="T45" fmla="*/ 78 h 105"/>
                <a:gd name="T46" fmla="*/ 170 w 170"/>
                <a:gd name="T47" fmla="*/ 68 h 105"/>
                <a:gd name="T48" fmla="*/ 170 w 170"/>
                <a:gd name="T49" fmla="*/ 59 h 105"/>
                <a:gd name="T50" fmla="*/ 166 w 170"/>
                <a:gd name="T51" fmla="*/ 50 h 105"/>
                <a:gd name="T52" fmla="*/ 162 w 170"/>
                <a:gd name="T53" fmla="*/ 43 h 105"/>
                <a:gd name="T54" fmla="*/ 154 w 170"/>
                <a:gd name="T55" fmla="*/ 36 h 105"/>
                <a:gd name="T56" fmla="*/ 146 w 170"/>
                <a:gd name="T57" fmla="*/ 28 h 105"/>
                <a:gd name="T58" fmla="*/ 134 w 170"/>
                <a:gd name="T59" fmla="*/ 23 h 105"/>
                <a:gd name="T60" fmla="*/ 124 w 170"/>
                <a:gd name="T61" fmla="*/ 19 h 105"/>
                <a:gd name="T62" fmla="*/ 112 w 170"/>
                <a:gd name="T63" fmla="*/ 13 h 105"/>
                <a:gd name="T64" fmla="*/ 100 w 170"/>
                <a:gd name="T65" fmla="*/ 10 h 105"/>
                <a:gd name="T66" fmla="*/ 89 w 170"/>
                <a:gd name="T67" fmla="*/ 7 h 105"/>
                <a:gd name="T68" fmla="*/ 80 w 170"/>
                <a:gd name="T69" fmla="*/ 5 h 105"/>
                <a:gd name="T70" fmla="*/ 71 w 170"/>
                <a:gd name="T71" fmla="*/ 1 h 105"/>
                <a:gd name="T72" fmla="*/ 64 w 170"/>
                <a:gd name="T73" fmla="*/ 0 h 105"/>
                <a:gd name="T74" fmla="*/ 58 w 170"/>
                <a:gd name="T75" fmla="*/ 0 h 10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70"/>
                <a:gd name="T115" fmla="*/ 0 h 105"/>
                <a:gd name="T116" fmla="*/ 170 w 170"/>
                <a:gd name="T117" fmla="*/ 105 h 10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70" h="105">
                  <a:moveTo>
                    <a:pt x="58" y="0"/>
                  </a:moveTo>
                  <a:lnTo>
                    <a:pt x="0" y="92"/>
                  </a:lnTo>
                  <a:lnTo>
                    <a:pt x="2" y="92"/>
                  </a:lnTo>
                  <a:lnTo>
                    <a:pt x="6" y="93"/>
                  </a:lnTo>
                  <a:lnTo>
                    <a:pt x="9" y="93"/>
                  </a:lnTo>
                  <a:lnTo>
                    <a:pt x="12" y="95"/>
                  </a:lnTo>
                  <a:lnTo>
                    <a:pt x="17" y="95"/>
                  </a:lnTo>
                  <a:lnTo>
                    <a:pt x="21" y="97"/>
                  </a:lnTo>
                  <a:lnTo>
                    <a:pt x="26" y="97"/>
                  </a:lnTo>
                  <a:lnTo>
                    <a:pt x="32" y="98"/>
                  </a:lnTo>
                  <a:lnTo>
                    <a:pt x="34" y="98"/>
                  </a:lnTo>
                  <a:lnTo>
                    <a:pt x="37" y="100"/>
                  </a:lnTo>
                  <a:lnTo>
                    <a:pt x="41" y="100"/>
                  </a:lnTo>
                  <a:lnTo>
                    <a:pt x="44" y="101"/>
                  </a:lnTo>
                  <a:lnTo>
                    <a:pt x="47" y="101"/>
                  </a:lnTo>
                  <a:lnTo>
                    <a:pt x="49" y="102"/>
                  </a:lnTo>
                  <a:lnTo>
                    <a:pt x="54" y="102"/>
                  </a:lnTo>
                  <a:lnTo>
                    <a:pt x="57" y="103"/>
                  </a:lnTo>
                  <a:lnTo>
                    <a:pt x="60" y="103"/>
                  </a:lnTo>
                  <a:lnTo>
                    <a:pt x="63" y="104"/>
                  </a:lnTo>
                  <a:lnTo>
                    <a:pt x="67" y="104"/>
                  </a:lnTo>
                  <a:lnTo>
                    <a:pt x="71" y="105"/>
                  </a:lnTo>
                  <a:lnTo>
                    <a:pt x="74" y="105"/>
                  </a:lnTo>
                  <a:lnTo>
                    <a:pt x="77" y="105"/>
                  </a:lnTo>
                  <a:lnTo>
                    <a:pt x="82" y="105"/>
                  </a:lnTo>
                  <a:lnTo>
                    <a:pt x="85" y="105"/>
                  </a:lnTo>
                  <a:lnTo>
                    <a:pt x="88" y="105"/>
                  </a:lnTo>
                  <a:lnTo>
                    <a:pt x="92" y="105"/>
                  </a:lnTo>
                  <a:lnTo>
                    <a:pt x="95" y="105"/>
                  </a:lnTo>
                  <a:lnTo>
                    <a:pt x="99" y="105"/>
                  </a:lnTo>
                  <a:lnTo>
                    <a:pt x="102" y="105"/>
                  </a:lnTo>
                  <a:lnTo>
                    <a:pt x="106" y="105"/>
                  </a:lnTo>
                  <a:lnTo>
                    <a:pt x="109" y="104"/>
                  </a:lnTo>
                  <a:lnTo>
                    <a:pt x="112" y="104"/>
                  </a:lnTo>
                  <a:lnTo>
                    <a:pt x="117" y="104"/>
                  </a:lnTo>
                  <a:lnTo>
                    <a:pt x="120" y="103"/>
                  </a:lnTo>
                  <a:lnTo>
                    <a:pt x="123" y="102"/>
                  </a:lnTo>
                  <a:lnTo>
                    <a:pt x="126" y="102"/>
                  </a:lnTo>
                  <a:lnTo>
                    <a:pt x="132" y="101"/>
                  </a:lnTo>
                  <a:lnTo>
                    <a:pt x="138" y="98"/>
                  </a:lnTo>
                  <a:lnTo>
                    <a:pt x="144" y="96"/>
                  </a:lnTo>
                  <a:lnTo>
                    <a:pt x="149" y="93"/>
                  </a:lnTo>
                  <a:lnTo>
                    <a:pt x="154" y="90"/>
                  </a:lnTo>
                  <a:lnTo>
                    <a:pt x="159" y="87"/>
                  </a:lnTo>
                  <a:lnTo>
                    <a:pt x="162" y="82"/>
                  </a:lnTo>
                  <a:lnTo>
                    <a:pt x="166" y="78"/>
                  </a:lnTo>
                  <a:lnTo>
                    <a:pt x="168" y="73"/>
                  </a:lnTo>
                  <a:lnTo>
                    <a:pt x="170" y="68"/>
                  </a:lnTo>
                  <a:lnTo>
                    <a:pt x="170" y="63"/>
                  </a:lnTo>
                  <a:lnTo>
                    <a:pt x="170" y="59"/>
                  </a:lnTo>
                  <a:lnTo>
                    <a:pt x="169" y="54"/>
                  </a:lnTo>
                  <a:lnTo>
                    <a:pt x="166" y="50"/>
                  </a:lnTo>
                  <a:lnTo>
                    <a:pt x="164" y="47"/>
                  </a:lnTo>
                  <a:lnTo>
                    <a:pt x="162" y="43"/>
                  </a:lnTo>
                  <a:lnTo>
                    <a:pt x="158" y="39"/>
                  </a:lnTo>
                  <a:lnTo>
                    <a:pt x="154" y="36"/>
                  </a:lnTo>
                  <a:lnTo>
                    <a:pt x="149" y="33"/>
                  </a:lnTo>
                  <a:lnTo>
                    <a:pt x="146" y="28"/>
                  </a:lnTo>
                  <a:lnTo>
                    <a:pt x="139" y="25"/>
                  </a:lnTo>
                  <a:lnTo>
                    <a:pt x="134" y="23"/>
                  </a:lnTo>
                  <a:lnTo>
                    <a:pt x="130" y="20"/>
                  </a:lnTo>
                  <a:lnTo>
                    <a:pt x="124" y="19"/>
                  </a:lnTo>
                  <a:lnTo>
                    <a:pt x="118" y="15"/>
                  </a:lnTo>
                  <a:lnTo>
                    <a:pt x="112" y="13"/>
                  </a:lnTo>
                  <a:lnTo>
                    <a:pt x="106" y="11"/>
                  </a:lnTo>
                  <a:lnTo>
                    <a:pt x="100" y="10"/>
                  </a:lnTo>
                  <a:lnTo>
                    <a:pt x="94" y="8"/>
                  </a:lnTo>
                  <a:lnTo>
                    <a:pt x="89" y="7"/>
                  </a:lnTo>
                  <a:lnTo>
                    <a:pt x="84" y="6"/>
                  </a:lnTo>
                  <a:lnTo>
                    <a:pt x="80" y="5"/>
                  </a:lnTo>
                  <a:lnTo>
                    <a:pt x="74" y="2"/>
                  </a:lnTo>
                  <a:lnTo>
                    <a:pt x="71" y="1"/>
                  </a:lnTo>
                  <a:lnTo>
                    <a:pt x="67" y="0"/>
                  </a:lnTo>
                  <a:lnTo>
                    <a:pt x="64" y="0"/>
                  </a:lnTo>
                  <a:lnTo>
                    <a:pt x="59" y="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DE40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5" name="Freeform 25"/>
            <p:cNvSpPr>
              <a:spLocks/>
            </p:cNvSpPr>
            <p:nvPr/>
          </p:nvSpPr>
          <p:spPr bwMode="auto">
            <a:xfrm>
              <a:off x="2003" y="2037"/>
              <a:ext cx="125" cy="129"/>
            </a:xfrm>
            <a:custGeom>
              <a:avLst/>
              <a:gdLst>
                <a:gd name="T0" fmla="*/ 0 w 125"/>
                <a:gd name="T1" fmla="*/ 26 h 129"/>
                <a:gd name="T2" fmla="*/ 4 w 125"/>
                <a:gd name="T3" fmla="*/ 129 h 129"/>
                <a:gd name="T4" fmla="*/ 5 w 125"/>
                <a:gd name="T5" fmla="*/ 128 h 129"/>
                <a:gd name="T6" fmla="*/ 9 w 125"/>
                <a:gd name="T7" fmla="*/ 127 h 129"/>
                <a:gd name="T8" fmla="*/ 11 w 125"/>
                <a:gd name="T9" fmla="*/ 125 h 129"/>
                <a:gd name="T10" fmla="*/ 14 w 125"/>
                <a:gd name="T11" fmla="*/ 124 h 129"/>
                <a:gd name="T12" fmla="*/ 18 w 125"/>
                <a:gd name="T13" fmla="*/ 122 h 129"/>
                <a:gd name="T14" fmla="*/ 22 w 125"/>
                <a:gd name="T15" fmla="*/ 121 h 129"/>
                <a:gd name="T16" fmla="*/ 26 w 125"/>
                <a:gd name="T17" fmla="*/ 118 h 129"/>
                <a:gd name="T18" fmla="*/ 31 w 125"/>
                <a:gd name="T19" fmla="*/ 116 h 129"/>
                <a:gd name="T20" fmla="*/ 36 w 125"/>
                <a:gd name="T21" fmla="*/ 114 h 129"/>
                <a:gd name="T22" fmla="*/ 43 w 125"/>
                <a:gd name="T23" fmla="*/ 112 h 129"/>
                <a:gd name="T24" fmla="*/ 47 w 125"/>
                <a:gd name="T25" fmla="*/ 109 h 129"/>
                <a:gd name="T26" fmla="*/ 53 w 125"/>
                <a:gd name="T27" fmla="*/ 107 h 129"/>
                <a:gd name="T28" fmla="*/ 59 w 125"/>
                <a:gd name="T29" fmla="*/ 103 h 129"/>
                <a:gd name="T30" fmla="*/ 65 w 125"/>
                <a:gd name="T31" fmla="*/ 100 h 129"/>
                <a:gd name="T32" fmla="*/ 71 w 125"/>
                <a:gd name="T33" fmla="*/ 97 h 129"/>
                <a:gd name="T34" fmla="*/ 76 w 125"/>
                <a:gd name="T35" fmla="*/ 93 h 129"/>
                <a:gd name="T36" fmla="*/ 82 w 125"/>
                <a:gd name="T37" fmla="*/ 89 h 129"/>
                <a:gd name="T38" fmla="*/ 87 w 125"/>
                <a:gd name="T39" fmla="*/ 85 h 129"/>
                <a:gd name="T40" fmla="*/ 92 w 125"/>
                <a:gd name="T41" fmla="*/ 81 h 129"/>
                <a:gd name="T42" fmla="*/ 98 w 125"/>
                <a:gd name="T43" fmla="*/ 76 h 129"/>
                <a:gd name="T44" fmla="*/ 102 w 125"/>
                <a:gd name="T45" fmla="*/ 72 h 129"/>
                <a:gd name="T46" fmla="*/ 107 w 125"/>
                <a:gd name="T47" fmla="*/ 68 h 129"/>
                <a:gd name="T48" fmla="*/ 110 w 125"/>
                <a:gd name="T49" fmla="*/ 63 h 129"/>
                <a:gd name="T50" fmla="*/ 114 w 125"/>
                <a:gd name="T51" fmla="*/ 58 h 129"/>
                <a:gd name="T52" fmla="*/ 117 w 125"/>
                <a:gd name="T53" fmla="*/ 54 h 129"/>
                <a:gd name="T54" fmla="*/ 120 w 125"/>
                <a:gd name="T55" fmla="*/ 48 h 129"/>
                <a:gd name="T56" fmla="*/ 122 w 125"/>
                <a:gd name="T57" fmla="*/ 43 h 129"/>
                <a:gd name="T58" fmla="*/ 123 w 125"/>
                <a:gd name="T59" fmla="*/ 38 h 129"/>
                <a:gd name="T60" fmla="*/ 125 w 125"/>
                <a:gd name="T61" fmla="*/ 33 h 129"/>
                <a:gd name="T62" fmla="*/ 125 w 125"/>
                <a:gd name="T63" fmla="*/ 28 h 129"/>
                <a:gd name="T64" fmla="*/ 124 w 125"/>
                <a:gd name="T65" fmla="*/ 21 h 129"/>
                <a:gd name="T66" fmla="*/ 123 w 125"/>
                <a:gd name="T67" fmla="*/ 17 h 129"/>
                <a:gd name="T68" fmla="*/ 121 w 125"/>
                <a:gd name="T69" fmla="*/ 13 h 129"/>
                <a:gd name="T70" fmla="*/ 119 w 125"/>
                <a:gd name="T71" fmla="*/ 9 h 129"/>
                <a:gd name="T72" fmla="*/ 115 w 125"/>
                <a:gd name="T73" fmla="*/ 6 h 129"/>
                <a:gd name="T74" fmla="*/ 112 w 125"/>
                <a:gd name="T75" fmla="*/ 5 h 129"/>
                <a:gd name="T76" fmla="*/ 109 w 125"/>
                <a:gd name="T77" fmla="*/ 2 h 129"/>
                <a:gd name="T78" fmla="*/ 104 w 125"/>
                <a:gd name="T79" fmla="*/ 2 h 129"/>
                <a:gd name="T80" fmla="*/ 99 w 125"/>
                <a:gd name="T81" fmla="*/ 0 h 129"/>
                <a:gd name="T82" fmla="*/ 95 w 125"/>
                <a:gd name="T83" fmla="*/ 0 h 129"/>
                <a:gd name="T84" fmla="*/ 89 w 125"/>
                <a:gd name="T85" fmla="*/ 0 h 129"/>
                <a:gd name="T86" fmla="*/ 84 w 125"/>
                <a:gd name="T87" fmla="*/ 0 h 129"/>
                <a:gd name="T88" fmla="*/ 78 w 125"/>
                <a:gd name="T89" fmla="*/ 0 h 129"/>
                <a:gd name="T90" fmla="*/ 73 w 125"/>
                <a:gd name="T91" fmla="*/ 1 h 129"/>
                <a:gd name="T92" fmla="*/ 66 w 125"/>
                <a:gd name="T93" fmla="*/ 2 h 129"/>
                <a:gd name="T94" fmla="*/ 62 w 125"/>
                <a:gd name="T95" fmla="*/ 4 h 129"/>
                <a:gd name="T96" fmla="*/ 56 w 125"/>
                <a:gd name="T97" fmla="*/ 5 h 129"/>
                <a:gd name="T98" fmla="*/ 50 w 125"/>
                <a:gd name="T99" fmla="*/ 6 h 129"/>
                <a:gd name="T100" fmla="*/ 44 w 125"/>
                <a:gd name="T101" fmla="*/ 8 h 129"/>
                <a:gd name="T102" fmla="*/ 38 w 125"/>
                <a:gd name="T103" fmla="*/ 9 h 129"/>
                <a:gd name="T104" fmla="*/ 34 w 125"/>
                <a:gd name="T105" fmla="*/ 12 h 129"/>
                <a:gd name="T106" fmla="*/ 28 w 125"/>
                <a:gd name="T107" fmla="*/ 13 h 129"/>
                <a:gd name="T108" fmla="*/ 24 w 125"/>
                <a:gd name="T109" fmla="*/ 15 h 129"/>
                <a:gd name="T110" fmla="*/ 20 w 125"/>
                <a:gd name="T111" fmla="*/ 17 h 129"/>
                <a:gd name="T112" fmla="*/ 15 w 125"/>
                <a:gd name="T113" fmla="*/ 18 h 129"/>
                <a:gd name="T114" fmla="*/ 11 w 125"/>
                <a:gd name="T115" fmla="*/ 19 h 129"/>
                <a:gd name="T116" fmla="*/ 8 w 125"/>
                <a:gd name="T117" fmla="*/ 20 h 129"/>
                <a:gd name="T118" fmla="*/ 6 w 125"/>
                <a:gd name="T119" fmla="*/ 22 h 129"/>
                <a:gd name="T120" fmla="*/ 1 w 125"/>
                <a:gd name="T121" fmla="*/ 25 h 129"/>
                <a:gd name="T122" fmla="*/ 0 w 125"/>
                <a:gd name="T123" fmla="*/ 26 h 129"/>
                <a:gd name="T124" fmla="*/ 0 w 125"/>
                <a:gd name="T125" fmla="*/ 26 h 12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25"/>
                <a:gd name="T190" fmla="*/ 0 h 129"/>
                <a:gd name="T191" fmla="*/ 125 w 125"/>
                <a:gd name="T192" fmla="*/ 129 h 12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25" h="129">
                  <a:moveTo>
                    <a:pt x="0" y="26"/>
                  </a:moveTo>
                  <a:lnTo>
                    <a:pt x="4" y="129"/>
                  </a:lnTo>
                  <a:lnTo>
                    <a:pt x="5" y="128"/>
                  </a:lnTo>
                  <a:lnTo>
                    <a:pt x="9" y="127"/>
                  </a:lnTo>
                  <a:lnTo>
                    <a:pt x="11" y="125"/>
                  </a:lnTo>
                  <a:lnTo>
                    <a:pt x="14" y="124"/>
                  </a:lnTo>
                  <a:lnTo>
                    <a:pt x="18" y="122"/>
                  </a:lnTo>
                  <a:lnTo>
                    <a:pt x="22" y="121"/>
                  </a:lnTo>
                  <a:lnTo>
                    <a:pt x="26" y="118"/>
                  </a:lnTo>
                  <a:lnTo>
                    <a:pt x="31" y="116"/>
                  </a:lnTo>
                  <a:lnTo>
                    <a:pt x="36" y="114"/>
                  </a:lnTo>
                  <a:lnTo>
                    <a:pt x="43" y="112"/>
                  </a:lnTo>
                  <a:lnTo>
                    <a:pt x="47" y="109"/>
                  </a:lnTo>
                  <a:lnTo>
                    <a:pt x="53" y="107"/>
                  </a:lnTo>
                  <a:lnTo>
                    <a:pt x="59" y="103"/>
                  </a:lnTo>
                  <a:lnTo>
                    <a:pt x="65" y="100"/>
                  </a:lnTo>
                  <a:lnTo>
                    <a:pt x="71" y="97"/>
                  </a:lnTo>
                  <a:lnTo>
                    <a:pt x="76" y="93"/>
                  </a:lnTo>
                  <a:lnTo>
                    <a:pt x="82" y="89"/>
                  </a:lnTo>
                  <a:lnTo>
                    <a:pt x="87" y="85"/>
                  </a:lnTo>
                  <a:lnTo>
                    <a:pt x="92" y="81"/>
                  </a:lnTo>
                  <a:lnTo>
                    <a:pt x="98" y="76"/>
                  </a:lnTo>
                  <a:lnTo>
                    <a:pt x="102" y="72"/>
                  </a:lnTo>
                  <a:lnTo>
                    <a:pt x="107" y="68"/>
                  </a:lnTo>
                  <a:lnTo>
                    <a:pt x="110" y="63"/>
                  </a:lnTo>
                  <a:lnTo>
                    <a:pt x="114" y="58"/>
                  </a:lnTo>
                  <a:lnTo>
                    <a:pt x="117" y="54"/>
                  </a:lnTo>
                  <a:lnTo>
                    <a:pt x="120" y="48"/>
                  </a:lnTo>
                  <a:lnTo>
                    <a:pt x="122" y="43"/>
                  </a:lnTo>
                  <a:lnTo>
                    <a:pt x="123" y="38"/>
                  </a:lnTo>
                  <a:lnTo>
                    <a:pt x="125" y="33"/>
                  </a:lnTo>
                  <a:lnTo>
                    <a:pt x="125" y="28"/>
                  </a:lnTo>
                  <a:lnTo>
                    <a:pt x="124" y="21"/>
                  </a:lnTo>
                  <a:lnTo>
                    <a:pt x="123" y="17"/>
                  </a:lnTo>
                  <a:lnTo>
                    <a:pt x="121" y="13"/>
                  </a:lnTo>
                  <a:lnTo>
                    <a:pt x="119" y="9"/>
                  </a:lnTo>
                  <a:lnTo>
                    <a:pt x="115" y="6"/>
                  </a:lnTo>
                  <a:lnTo>
                    <a:pt x="112" y="5"/>
                  </a:lnTo>
                  <a:lnTo>
                    <a:pt x="109" y="2"/>
                  </a:lnTo>
                  <a:lnTo>
                    <a:pt x="104" y="2"/>
                  </a:lnTo>
                  <a:lnTo>
                    <a:pt x="99" y="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4" y="0"/>
                  </a:lnTo>
                  <a:lnTo>
                    <a:pt x="78" y="0"/>
                  </a:lnTo>
                  <a:lnTo>
                    <a:pt x="73" y="1"/>
                  </a:lnTo>
                  <a:lnTo>
                    <a:pt x="66" y="2"/>
                  </a:lnTo>
                  <a:lnTo>
                    <a:pt x="62" y="4"/>
                  </a:lnTo>
                  <a:lnTo>
                    <a:pt x="56" y="5"/>
                  </a:lnTo>
                  <a:lnTo>
                    <a:pt x="50" y="6"/>
                  </a:lnTo>
                  <a:lnTo>
                    <a:pt x="44" y="8"/>
                  </a:lnTo>
                  <a:lnTo>
                    <a:pt x="38" y="9"/>
                  </a:lnTo>
                  <a:lnTo>
                    <a:pt x="34" y="12"/>
                  </a:lnTo>
                  <a:lnTo>
                    <a:pt x="28" y="13"/>
                  </a:lnTo>
                  <a:lnTo>
                    <a:pt x="24" y="15"/>
                  </a:lnTo>
                  <a:lnTo>
                    <a:pt x="20" y="17"/>
                  </a:lnTo>
                  <a:lnTo>
                    <a:pt x="15" y="18"/>
                  </a:lnTo>
                  <a:lnTo>
                    <a:pt x="11" y="19"/>
                  </a:lnTo>
                  <a:lnTo>
                    <a:pt x="8" y="20"/>
                  </a:lnTo>
                  <a:lnTo>
                    <a:pt x="6" y="22"/>
                  </a:lnTo>
                  <a:lnTo>
                    <a:pt x="1" y="25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DE40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6" name="Freeform 26"/>
            <p:cNvSpPr>
              <a:spLocks/>
            </p:cNvSpPr>
            <p:nvPr/>
          </p:nvSpPr>
          <p:spPr bwMode="auto">
            <a:xfrm>
              <a:off x="2407" y="2035"/>
              <a:ext cx="203" cy="255"/>
            </a:xfrm>
            <a:custGeom>
              <a:avLst/>
              <a:gdLst>
                <a:gd name="T0" fmla="*/ 63 w 203"/>
                <a:gd name="T1" fmla="*/ 253 h 255"/>
                <a:gd name="T2" fmla="*/ 56 w 203"/>
                <a:gd name="T3" fmla="*/ 247 h 255"/>
                <a:gd name="T4" fmla="*/ 50 w 203"/>
                <a:gd name="T5" fmla="*/ 239 h 255"/>
                <a:gd name="T6" fmla="*/ 42 w 203"/>
                <a:gd name="T7" fmla="*/ 231 h 255"/>
                <a:gd name="T8" fmla="*/ 35 w 203"/>
                <a:gd name="T9" fmla="*/ 220 h 255"/>
                <a:gd name="T10" fmla="*/ 28 w 203"/>
                <a:gd name="T11" fmla="*/ 211 h 255"/>
                <a:gd name="T12" fmla="*/ 24 w 203"/>
                <a:gd name="T13" fmla="*/ 205 h 255"/>
                <a:gd name="T14" fmla="*/ 20 w 203"/>
                <a:gd name="T15" fmla="*/ 198 h 255"/>
                <a:gd name="T16" fmla="*/ 17 w 203"/>
                <a:gd name="T17" fmla="*/ 192 h 255"/>
                <a:gd name="T18" fmla="*/ 13 w 203"/>
                <a:gd name="T19" fmla="*/ 183 h 255"/>
                <a:gd name="T20" fmla="*/ 10 w 203"/>
                <a:gd name="T21" fmla="*/ 176 h 255"/>
                <a:gd name="T22" fmla="*/ 6 w 203"/>
                <a:gd name="T23" fmla="*/ 167 h 255"/>
                <a:gd name="T24" fmla="*/ 4 w 203"/>
                <a:gd name="T25" fmla="*/ 159 h 255"/>
                <a:gd name="T26" fmla="*/ 2 w 203"/>
                <a:gd name="T27" fmla="*/ 151 h 255"/>
                <a:gd name="T28" fmla="*/ 1 w 203"/>
                <a:gd name="T29" fmla="*/ 141 h 255"/>
                <a:gd name="T30" fmla="*/ 0 w 203"/>
                <a:gd name="T31" fmla="*/ 132 h 255"/>
                <a:gd name="T32" fmla="*/ 0 w 203"/>
                <a:gd name="T33" fmla="*/ 124 h 255"/>
                <a:gd name="T34" fmla="*/ 1 w 203"/>
                <a:gd name="T35" fmla="*/ 115 h 255"/>
                <a:gd name="T36" fmla="*/ 2 w 203"/>
                <a:gd name="T37" fmla="*/ 105 h 255"/>
                <a:gd name="T38" fmla="*/ 4 w 203"/>
                <a:gd name="T39" fmla="*/ 96 h 255"/>
                <a:gd name="T40" fmla="*/ 6 w 203"/>
                <a:gd name="T41" fmla="*/ 87 h 255"/>
                <a:gd name="T42" fmla="*/ 11 w 203"/>
                <a:gd name="T43" fmla="*/ 77 h 255"/>
                <a:gd name="T44" fmla="*/ 16 w 203"/>
                <a:gd name="T45" fmla="*/ 68 h 255"/>
                <a:gd name="T46" fmla="*/ 23 w 203"/>
                <a:gd name="T47" fmla="*/ 58 h 255"/>
                <a:gd name="T48" fmla="*/ 30 w 203"/>
                <a:gd name="T49" fmla="*/ 49 h 255"/>
                <a:gd name="T50" fmla="*/ 38 w 203"/>
                <a:gd name="T51" fmla="*/ 40 h 255"/>
                <a:gd name="T52" fmla="*/ 46 w 203"/>
                <a:gd name="T53" fmla="*/ 30 h 255"/>
                <a:gd name="T54" fmla="*/ 55 w 203"/>
                <a:gd name="T55" fmla="*/ 23 h 255"/>
                <a:gd name="T56" fmla="*/ 63 w 203"/>
                <a:gd name="T57" fmla="*/ 17 h 255"/>
                <a:gd name="T58" fmla="*/ 70 w 203"/>
                <a:gd name="T59" fmla="*/ 11 h 255"/>
                <a:gd name="T60" fmla="*/ 79 w 203"/>
                <a:gd name="T61" fmla="*/ 8 h 255"/>
                <a:gd name="T62" fmla="*/ 87 w 203"/>
                <a:gd name="T63" fmla="*/ 4 h 255"/>
                <a:gd name="T64" fmla="*/ 95 w 203"/>
                <a:gd name="T65" fmla="*/ 2 h 255"/>
                <a:gd name="T66" fmla="*/ 103 w 203"/>
                <a:gd name="T67" fmla="*/ 1 h 255"/>
                <a:gd name="T68" fmla="*/ 109 w 203"/>
                <a:gd name="T69" fmla="*/ 0 h 255"/>
                <a:gd name="T70" fmla="*/ 117 w 203"/>
                <a:gd name="T71" fmla="*/ 0 h 255"/>
                <a:gd name="T72" fmla="*/ 123 w 203"/>
                <a:gd name="T73" fmla="*/ 0 h 255"/>
                <a:gd name="T74" fmla="*/ 130 w 203"/>
                <a:gd name="T75" fmla="*/ 1 h 255"/>
                <a:gd name="T76" fmla="*/ 136 w 203"/>
                <a:gd name="T77" fmla="*/ 2 h 255"/>
                <a:gd name="T78" fmla="*/ 143 w 203"/>
                <a:gd name="T79" fmla="*/ 4 h 255"/>
                <a:gd name="T80" fmla="*/ 150 w 203"/>
                <a:gd name="T81" fmla="*/ 7 h 255"/>
                <a:gd name="T82" fmla="*/ 158 w 203"/>
                <a:gd name="T83" fmla="*/ 10 h 255"/>
                <a:gd name="T84" fmla="*/ 168 w 203"/>
                <a:gd name="T85" fmla="*/ 17 h 255"/>
                <a:gd name="T86" fmla="*/ 177 w 203"/>
                <a:gd name="T87" fmla="*/ 23 h 255"/>
                <a:gd name="T88" fmla="*/ 185 w 203"/>
                <a:gd name="T89" fmla="*/ 31 h 255"/>
                <a:gd name="T90" fmla="*/ 191 w 203"/>
                <a:gd name="T91" fmla="*/ 37 h 255"/>
                <a:gd name="T92" fmla="*/ 196 w 203"/>
                <a:gd name="T93" fmla="*/ 43 h 255"/>
                <a:gd name="T94" fmla="*/ 202 w 203"/>
                <a:gd name="T95" fmla="*/ 48 h 255"/>
                <a:gd name="T96" fmla="*/ 148 w 203"/>
                <a:gd name="T97" fmla="*/ 57 h 255"/>
                <a:gd name="T98" fmla="*/ 65 w 203"/>
                <a:gd name="T99" fmla="*/ 255 h 25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03"/>
                <a:gd name="T151" fmla="*/ 0 h 255"/>
                <a:gd name="T152" fmla="*/ 203 w 203"/>
                <a:gd name="T153" fmla="*/ 255 h 25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03" h="255">
                  <a:moveTo>
                    <a:pt x="65" y="255"/>
                  </a:moveTo>
                  <a:lnTo>
                    <a:pt x="63" y="253"/>
                  </a:lnTo>
                  <a:lnTo>
                    <a:pt x="58" y="250"/>
                  </a:lnTo>
                  <a:lnTo>
                    <a:pt x="56" y="247"/>
                  </a:lnTo>
                  <a:lnTo>
                    <a:pt x="53" y="243"/>
                  </a:lnTo>
                  <a:lnTo>
                    <a:pt x="50" y="239"/>
                  </a:lnTo>
                  <a:lnTo>
                    <a:pt x="46" y="236"/>
                  </a:lnTo>
                  <a:lnTo>
                    <a:pt x="42" y="231"/>
                  </a:lnTo>
                  <a:lnTo>
                    <a:pt x="39" y="226"/>
                  </a:lnTo>
                  <a:lnTo>
                    <a:pt x="35" y="220"/>
                  </a:lnTo>
                  <a:lnTo>
                    <a:pt x="30" y="214"/>
                  </a:lnTo>
                  <a:lnTo>
                    <a:pt x="28" y="211"/>
                  </a:lnTo>
                  <a:lnTo>
                    <a:pt x="27" y="208"/>
                  </a:lnTo>
                  <a:lnTo>
                    <a:pt x="24" y="205"/>
                  </a:lnTo>
                  <a:lnTo>
                    <a:pt x="23" y="201"/>
                  </a:lnTo>
                  <a:lnTo>
                    <a:pt x="20" y="198"/>
                  </a:lnTo>
                  <a:lnTo>
                    <a:pt x="19" y="195"/>
                  </a:lnTo>
                  <a:lnTo>
                    <a:pt x="17" y="192"/>
                  </a:lnTo>
                  <a:lnTo>
                    <a:pt x="15" y="188"/>
                  </a:lnTo>
                  <a:lnTo>
                    <a:pt x="13" y="183"/>
                  </a:lnTo>
                  <a:lnTo>
                    <a:pt x="12" y="180"/>
                  </a:lnTo>
                  <a:lnTo>
                    <a:pt x="10" y="176"/>
                  </a:lnTo>
                  <a:lnTo>
                    <a:pt x="8" y="172"/>
                  </a:lnTo>
                  <a:lnTo>
                    <a:pt x="6" y="167"/>
                  </a:lnTo>
                  <a:lnTo>
                    <a:pt x="5" y="164"/>
                  </a:lnTo>
                  <a:lnTo>
                    <a:pt x="4" y="159"/>
                  </a:lnTo>
                  <a:lnTo>
                    <a:pt x="3" y="155"/>
                  </a:lnTo>
                  <a:lnTo>
                    <a:pt x="2" y="151"/>
                  </a:lnTo>
                  <a:lnTo>
                    <a:pt x="2" y="146"/>
                  </a:lnTo>
                  <a:lnTo>
                    <a:pt x="1" y="141"/>
                  </a:lnTo>
                  <a:lnTo>
                    <a:pt x="1" y="138"/>
                  </a:lnTo>
                  <a:lnTo>
                    <a:pt x="0" y="132"/>
                  </a:lnTo>
                  <a:lnTo>
                    <a:pt x="0" y="129"/>
                  </a:lnTo>
                  <a:lnTo>
                    <a:pt x="0" y="124"/>
                  </a:lnTo>
                  <a:lnTo>
                    <a:pt x="1" y="120"/>
                  </a:lnTo>
                  <a:lnTo>
                    <a:pt x="1" y="115"/>
                  </a:lnTo>
                  <a:lnTo>
                    <a:pt x="1" y="111"/>
                  </a:lnTo>
                  <a:lnTo>
                    <a:pt x="2" y="105"/>
                  </a:lnTo>
                  <a:lnTo>
                    <a:pt x="3" y="101"/>
                  </a:lnTo>
                  <a:lnTo>
                    <a:pt x="4" y="96"/>
                  </a:lnTo>
                  <a:lnTo>
                    <a:pt x="5" y="91"/>
                  </a:lnTo>
                  <a:lnTo>
                    <a:pt x="6" y="87"/>
                  </a:lnTo>
                  <a:lnTo>
                    <a:pt x="10" y="83"/>
                  </a:lnTo>
                  <a:lnTo>
                    <a:pt x="11" y="77"/>
                  </a:lnTo>
                  <a:lnTo>
                    <a:pt x="14" y="73"/>
                  </a:lnTo>
                  <a:lnTo>
                    <a:pt x="16" y="68"/>
                  </a:lnTo>
                  <a:lnTo>
                    <a:pt x="19" y="63"/>
                  </a:lnTo>
                  <a:lnTo>
                    <a:pt x="23" y="58"/>
                  </a:lnTo>
                  <a:lnTo>
                    <a:pt x="26" y="54"/>
                  </a:lnTo>
                  <a:lnTo>
                    <a:pt x="30" y="49"/>
                  </a:lnTo>
                  <a:lnTo>
                    <a:pt x="35" y="45"/>
                  </a:lnTo>
                  <a:lnTo>
                    <a:pt x="38" y="40"/>
                  </a:lnTo>
                  <a:lnTo>
                    <a:pt x="42" y="35"/>
                  </a:lnTo>
                  <a:lnTo>
                    <a:pt x="46" y="30"/>
                  </a:lnTo>
                  <a:lnTo>
                    <a:pt x="51" y="27"/>
                  </a:lnTo>
                  <a:lnTo>
                    <a:pt x="55" y="23"/>
                  </a:lnTo>
                  <a:lnTo>
                    <a:pt x="58" y="20"/>
                  </a:lnTo>
                  <a:lnTo>
                    <a:pt x="63" y="17"/>
                  </a:lnTo>
                  <a:lnTo>
                    <a:pt x="67" y="15"/>
                  </a:lnTo>
                  <a:lnTo>
                    <a:pt x="70" y="11"/>
                  </a:lnTo>
                  <a:lnTo>
                    <a:pt x="75" y="9"/>
                  </a:lnTo>
                  <a:lnTo>
                    <a:pt x="79" y="8"/>
                  </a:lnTo>
                  <a:lnTo>
                    <a:pt x="83" y="6"/>
                  </a:lnTo>
                  <a:lnTo>
                    <a:pt x="87" y="4"/>
                  </a:lnTo>
                  <a:lnTo>
                    <a:pt x="91" y="3"/>
                  </a:lnTo>
                  <a:lnTo>
                    <a:pt x="95" y="2"/>
                  </a:lnTo>
                  <a:lnTo>
                    <a:pt x="100" y="2"/>
                  </a:lnTo>
                  <a:lnTo>
                    <a:pt x="103" y="1"/>
                  </a:lnTo>
                  <a:lnTo>
                    <a:pt x="106" y="0"/>
                  </a:lnTo>
                  <a:lnTo>
                    <a:pt x="109" y="0"/>
                  </a:lnTo>
                  <a:lnTo>
                    <a:pt x="114" y="0"/>
                  </a:lnTo>
                  <a:lnTo>
                    <a:pt x="117" y="0"/>
                  </a:lnTo>
                  <a:lnTo>
                    <a:pt x="120" y="0"/>
                  </a:lnTo>
                  <a:lnTo>
                    <a:pt x="123" y="0"/>
                  </a:lnTo>
                  <a:lnTo>
                    <a:pt x="128" y="1"/>
                  </a:lnTo>
                  <a:lnTo>
                    <a:pt x="130" y="1"/>
                  </a:lnTo>
                  <a:lnTo>
                    <a:pt x="133" y="1"/>
                  </a:lnTo>
                  <a:lnTo>
                    <a:pt x="136" y="2"/>
                  </a:lnTo>
                  <a:lnTo>
                    <a:pt x="140" y="3"/>
                  </a:lnTo>
                  <a:lnTo>
                    <a:pt x="143" y="4"/>
                  </a:lnTo>
                  <a:lnTo>
                    <a:pt x="146" y="5"/>
                  </a:lnTo>
                  <a:lnTo>
                    <a:pt x="150" y="7"/>
                  </a:lnTo>
                  <a:lnTo>
                    <a:pt x="153" y="8"/>
                  </a:lnTo>
                  <a:lnTo>
                    <a:pt x="158" y="10"/>
                  </a:lnTo>
                  <a:lnTo>
                    <a:pt x="163" y="14"/>
                  </a:lnTo>
                  <a:lnTo>
                    <a:pt x="168" y="17"/>
                  </a:lnTo>
                  <a:lnTo>
                    <a:pt x="173" y="20"/>
                  </a:lnTo>
                  <a:lnTo>
                    <a:pt x="177" y="23"/>
                  </a:lnTo>
                  <a:lnTo>
                    <a:pt x="181" y="28"/>
                  </a:lnTo>
                  <a:lnTo>
                    <a:pt x="185" y="31"/>
                  </a:lnTo>
                  <a:lnTo>
                    <a:pt x="189" y="34"/>
                  </a:lnTo>
                  <a:lnTo>
                    <a:pt x="191" y="37"/>
                  </a:lnTo>
                  <a:lnTo>
                    <a:pt x="194" y="41"/>
                  </a:lnTo>
                  <a:lnTo>
                    <a:pt x="196" y="43"/>
                  </a:lnTo>
                  <a:lnTo>
                    <a:pt x="198" y="46"/>
                  </a:lnTo>
                  <a:lnTo>
                    <a:pt x="202" y="48"/>
                  </a:lnTo>
                  <a:lnTo>
                    <a:pt x="203" y="50"/>
                  </a:lnTo>
                  <a:lnTo>
                    <a:pt x="148" y="57"/>
                  </a:lnTo>
                  <a:lnTo>
                    <a:pt x="67" y="159"/>
                  </a:lnTo>
                  <a:lnTo>
                    <a:pt x="65" y="255"/>
                  </a:lnTo>
                  <a:close/>
                </a:path>
              </a:pathLst>
            </a:custGeom>
            <a:solidFill>
              <a:srgbClr val="DE40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7" name="Freeform 27"/>
            <p:cNvSpPr>
              <a:spLocks/>
            </p:cNvSpPr>
            <p:nvPr/>
          </p:nvSpPr>
          <p:spPr bwMode="auto">
            <a:xfrm>
              <a:off x="2497" y="2130"/>
              <a:ext cx="205" cy="213"/>
            </a:xfrm>
            <a:custGeom>
              <a:avLst/>
              <a:gdLst>
                <a:gd name="T0" fmla="*/ 26 w 205"/>
                <a:gd name="T1" fmla="*/ 211 h 213"/>
                <a:gd name="T2" fmla="*/ 22 w 205"/>
                <a:gd name="T3" fmla="*/ 202 h 213"/>
                <a:gd name="T4" fmla="*/ 18 w 205"/>
                <a:gd name="T5" fmla="*/ 195 h 213"/>
                <a:gd name="T6" fmla="*/ 14 w 205"/>
                <a:gd name="T7" fmla="*/ 185 h 213"/>
                <a:gd name="T8" fmla="*/ 11 w 205"/>
                <a:gd name="T9" fmla="*/ 175 h 213"/>
                <a:gd name="T10" fmla="*/ 9 w 205"/>
                <a:gd name="T11" fmla="*/ 169 h 213"/>
                <a:gd name="T12" fmla="*/ 6 w 205"/>
                <a:gd name="T13" fmla="*/ 163 h 213"/>
                <a:gd name="T14" fmla="*/ 5 w 205"/>
                <a:gd name="T15" fmla="*/ 155 h 213"/>
                <a:gd name="T16" fmla="*/ 3 w 205"/>
                <a:gd name="T17" fmla="*/ 148 h 213"/>
                <a:gd name="T18" fmla="*/ 2 w 205"/>
                <a:gd name="T19" fmla="*/ 141 h 213"/>
                <a:gd name="T20" fmla="*/ 1 w 205"/>
                <a:gd name="T21" fmla="*/ 132 h 213"/>
                <a:gd name="T22" fmla="*/ 1 w 205"/>
                <a:gd name="T23" fmla="*/ 125 h 213"/>
                <a:gd name="T24" fmla="*/ 0 w 205"/>
                <a:gd name="T25" fmla="*/ 116 h 213"/>
                <a:gd name="T26" fmla="*/ 0 w 205"/>
                <a:gd name="T27" fmla="*/ 109 h 213"/>
                <a:gd name="T28" fmla="*/ 1 w 205"/>
                <a:gd name="T29" fmla="*/ 100 h 213"/>
                <a:gd name="T30" fmla="*/ 1 w 205"/>
                <a:gd name="T31" fmla="*/ 92 h 213"/>
                <a:gd name="T32" fmla="*/ 3 w 205"/>
                <a:gd name="T33" fmla="*/ 85 h 213"/>
                <a:gd name="T34" fmla="*/ 5 w 205"/>
                <a:gd name="T35" fmla="*/ 76 h 213"/>
                <a:gd name="T36" fmla="*/ 7 w 205"/>
                <a:gd name="T37" fmla="*/ 69 h 213"/>
                <a:gd name="T38" fmla="*/ 12 w 205"/>
                <a:gd name="T39" fmla="*/ 61 h 213"/>
                <a:gd name="T40" fmla="*/ 15 w 205"/>
                <a:gd name="T41" fmla="*/ 54 h 213"/>
                <a:gd name="T42" fmla="*/ 20 w 205"/>
                <a:gd name="T43" fmla="*/ 46 h 213"/>
                <a:gd name="T44" fmla="*/ 27 w 205"/>
                <a:gd name="T45" fmla="*/ 40 h 213"/>
                <a:gd name="T46" fmla="*/ 33 w 205"/>
                <a:gd name="T47" fmla="*/ 33 h 213"/>
                <a:gd name="T48" fmla="*/ 41 w 205"/>
                <a:gd name="T49" fmla="*/ 27 h 213"/>
                <a:gd name="T50" fmla="*/ 50 w 205"/>
                <a:gd name="T51" fmla="*/ 21 h 213"/>
                <a:gd name="T52" fmla="*/ 60 w 205"/>
                <a:gd name="T53" fmla="*/ 16 h 213"/>
                <a:gd name="T54" fmla="*/ 68 w 205"/>
                <a:gd name="T55" fmla="*/ 10 h 213"/>
                <a:gd name="T56" fmla="*/ 78 w 205"/>
                <a:gd name="T57" fmla="*/ 7 h 213"/>
                <a:gd name="T58" fmla="*/ 87 w 205"/>
                <a:gd name="T59" fmla="*/ 5 h 213"/>
                <a:gd name="T60" fmla="*/ 94 w 205"/>
                <a:gd name="T61" fmla="*/ 2 h 213"/>
                <a:gd name="T62" fmla="*/ 103 w 205"/>
                <a:gd name="T63" fmla="*/ 0 h 213"/>
                <a:gd name="T64" fmla="*/ 109 w 205"/>
                <a:gd name="T65" fmla="*/ 0 h 213"/>
                <a:gd name="T66" fmla="*/ 118 w 205"/>
                <a:gd name="T67" fmla="*/ 0 h 213"/>
                <a:gd name="T68" fmla="*/ 125 w 205"/>
                <a:gd name="T69" fmla="*/ 0 h 213"/>
                <a:gd name="T70" fmla="*/ 132 w 205"/>
                <a:gd name="T71" fmla="*/ 0 h 213"/>
                <a:gd name="T72" fmla="*/ 138 w 205"/>
                <a:gd name="T73" fmla="*/ 1 h 213"/>
                <a:gd name="T74" fmla="*/ 144 w 205"/>
                <a:gd name="T75" fmla="*/ 3 h 213"/>
                <a:gd name="T76" fmla="*/ 153 w 205"/>
                <a:gd name="T77" fmla="*/ 6 h 213"/>
                <a:gd name="T78" fmla="*/ 164 w 205"/>
                <a:gd name="T79" fmla="*/ 13 h 213"/>
                <a:gd name="T80" fmla="*/ 172 w 205"/>
                <a:gd name="T81" fmla="*/ 18 h 213"/>
                <a:gd name="T82" fmla="*/ 180 w 205"/>
                <a:gd name="T83" fmla="*/ 24 h 213"/>
                <a:gd name="T84" fmla="*/ 188 w 205"/>
                <a:gd name="T85" fmla="*/ 31 h 213"/>
                <a:gd name="T86" fmla="*/ 193 w 205"/>
                <a:gd name="T87" fmla="*/ 37 h 213"/>
                <a:gd name="T88" fmla="*/ 199 w 205"/>
                <a:gd name="T89" fmla="*/ 46 h 213"/>
                <a:gd name="T90" fmla="*/ 204 w 205"/>
                <a:gd name="T91" fmla="*/ 54 h 213"/>
                <a:gd name="T92" fmla="*/ 144 w 205"/>
                <a:gd name="T93" fmla="*/ 46 h 213"/>
                <a:gd name="T94" fmla="*/ 27 w 205"/>
                <a:gd name="T95" fmla="*/ 213 h 213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05"/>
                <a:gd name="T145" fmla="*/ 0 h 213"/>
                <a:gd name="T146" fmla="*/ 205 w 205"/>
                <a:gd name="T147" fmla="*/ 213 h 213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05" h="213">
                  <a:moveTo>
                    <a:pt x="27" y="213"/>
                  </a:moveTo>
                  <a:lnTo>
                    <a:pt x="26" y="211"/>
                  </a:lnTo>
                  <a:lnTo>
                    <a:pt x="24" y="207"/>
                  </a:lnTo>
                  <a:lnTo>
                    <a:pt x="22" y="202"/>
                  </a:lnTo>
                  <a:lnTo>
                    <a:pt x="20" y="199"/>
                  </a:lnTo>
                  <a:lnTo>
                    <a:pt x="18" y="195"/>
                  </a:lnTo>
                  <a:lnTo>
                    <a:pt x="16" y="191"/>
                  </a:lnTo>
                  <a:lnTo>
                    <a:pt x="14" y="185"/>
                  </a:lnTo>
                  <a:lnTo>
                    <a:pt x="12" y="179"/>
                  </a:lnTo>
                  <a:lnTo>
                    <a:pt x="11" y="175"/>
                  </a:lnTo>
                  <a:lnTo>
                    <a:pt x="10" y="172"/>
                  </a:lnTo>
                  <a:lnTo>
                    <a:pt x="9" y="169"/>
                  </a:lnTo>
                  <a:lnTo>
                    <a:pt x="7" y="167"/>
                  </a:lnTo>
                  <a:lnTo>
                    <a:pt x="6" y="163"/>
                  </a:lnTo>
                  <a:lnTo>
                    <a:pt x="6" y="159"/>
                  </a:lnTo>
                  <a:lnTo>
                    <a:pt x="5" y="155"/>
                  </a:lnTo>
                  <a:lnTo>
                    <a:pt x="4" y="152"/>
                  </a:lnTo>
                  <a:lnTo>
                    <a:pt x="3" y="148"/>
                  </a:lnTo>
                  <a:lnTo>
                    <a:pt x="3" y="144"/>
                  </a:lnTo>
                  <a:lnTo>
                    <a:pt x="2" y="141"/>
                  </a:lnTo>
                  <a:lnTo>
                    <a:pt x="2" y="138"/>
                  </a:lnTo>
                  <a:lnTo>
                    <a:pt x="1" y="132"/>
                  </a:lnTo>
                  <a:lnTo>
                    <a:pt x="1" y="129"/>
                  </a:lnTo>
                  <a:lnTo>
                    <a:pt x="1" y="125"/>
                  </a:lnTo>
                  <a:lnTo>
                    <a:pt x="1" y="122"/>
                  </a:lnTo>
                  <a:lnTo>
                    <a:pt x="0" y="116"/>
                  </a:lnTo>
                  <a:lnTo>
                    <a:pt x="0" y="113"/>
                  </a:lnTo>
                  <a:lnTo>
                    <a:pt x="0" y="109"/>
                  </a:lnTo>
                  <a:lnTo>
                    <a:pt x="1" y="105"/>
                  </a:lnTo>
                  <a:lnTo>
                    <a:pt x="1" y="100"/>
                  </a:lnTo>
                  <a:lnTo>
                    <a:pt x="1" y="97"/>
                  </a:lnTo>
                  <a:lnTo>
                    <a:pt x="1" y="92"/>
                  </a:lnTo>
                  <a:lnTo>
                    <a:pt x="2" y="88"/>
                  </a:lnTo>
                  <a:lnTo>
                    <a:pt x="3" y="85"/>
                  </a:lnTo>
                  <a:lnTo>
                    <a:pt x="4" y="81"/>
                  </a:lnTo>
                  <a:lnTo>
                    <a:pt x="5" y="76"/>
                  </a:lnTo>
                  <a:lnTo>
                    <a:pt x="6" y="73"/>
                  </a:lnTo>
                  <a:lnTo>
                    <a:pt x="7" y="69"/>
                  </a:lnTo>
                  <a:lnTo>
                    <a:pt x="10" y="64"/>
                  </a:lnTo>
                  <a:lnTo>
                    <a:pt x="12" y="61"/>
                  </a:lnTo>
                  <a:lnTo>
                    <a:pt x="14" y="58"/>
                  </a:lnTo>
                  <a:lnTo>
                    <a:pt x="15" y="54"/>
                  </a:lnTo>
                  <a:lnTo>
                    <a:pt x="18" y="50"/>
                  </a:lnTo>
                  <a:lnTo>
                    <a:pt x="20" y="46"/>
                  </a:lnTo>
                  <a:lnTo>
                    <a:pt x="24" y="43"/>
                  </a:lnTo>
                  <a:lnTo>
                    <a:pt x="27" y="40"/>
                  </a:lnTo>
                  <a:lnTo>
                    <a:pt x="30" y="36"/>
                  </a:lnTo>
                  <a:lnTo>
                    <a:pt x="33" y="33"/>
                  </a:lnTo>
                  <a:lnTo>
                    <a:pt x="38" y="30"/>
                  </a:lnTo>
                  <a:lnTo>
                    <a:pt x="41" y="27"/>
                  </a:lnTo>
                  <a:lnTo>
                    <a:pt x="45" y="24"/>
                  </a:lnTo>
                  <a:lnTo>
                    <a:pt x="50" y="21"/>
                  </a:lnTo>
                  <a:lnTo>
                    <a:pt x="55" y="19"/>
                  </a:lnTo>
                  <a:lnTo>
                    <a:pt x="60" y="16"/>
                  </a:lnTo>
                  <a:lnTo>
                    <a:pt x="64" y="14"/>
                  </a:lnTo>
                  <a:lnTo>
                    <a:pt x="68" y="10"/>
                  </a:lnTo>
                  <a:lnTo>
                    <a:pt x="74" y="9"/>
                  </a:lnTo>
                  <a:lnTo>
                    <a:pt x="78" y="7"/>
                  </a:lnTo>
                  <a:lnTo>
                    <a:pt x="82" y="6"/>
                  </a:lnTo>
                  <a:lnTo>
                    <a:pt x="87" y="5"/>
                  </a:lnTo>
                  <a:lnTo>
                    <a:pt x="91" y="4"/>
                  </a:lnTo>
                  <a:lnTo>
                    <a:pt x="94" y="2"/>
                  </a:lnTo>
                  <a:lnTo>
                    <a:pt x="99" y="1"/>
                  </a:lnTo>
                  <a:lnTo>
                    <a:pt x="103" y="0"/>
                  </a:lnTo>
                  <a:lnTo>
                    <a:pt x="106" y="0"/>
                  </a:lnTo>
                  <a:lnTo>
                    <a:pt x="109" y="0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5" y="0"/>
                  </a:lnTo>
                  <a:lnTo>
                    <a:pt x="128" y="0"/>
                  </a:lnTo>
                  <a:lnTo>
                    <a:pt x="132" y="0"/>
                  </a:lnTo>
                  <a:lnTo>
                    <a:pt x="135" y="1"/>
                  </a:lnTo>
                  <a:lnTo>
                    <a:pt x="138" y="1"/>
                  </a:lnTo>
                  <a:lnTo>
                    <a:pt x="142" y="3"/>
                  </a:lnTo>
                  <a:lnTo>
                    <a:pt x="144" y="3"/>
                  </a:lnTo>
                  <a:lnTo>
                    <a:pt x="148" y="5"/>
                  </a:lnTo>
                  <a:lnTo>
                    <a:pt x="153" y="6"/>
                  </a:lnTo>
                  <a:lnTo>
                    <a:pt x="158" y="9"/>
                  </a:lnTo>
                  <a:lnTo>
                    <a:pt x="164" y="13"/>
                  </a:lnTo>
                  <a:lnTo>
                    <a:pt x="169" y="16"/>
                  </a:lnTo>
                  <a:lnTo>
                    <a:pt x="172" y="18"/>
                  </a:lnTo>
                  <a:lnTo>
                    <a:pt x="177" y="21"/>
                  </a:lnTo>
                  <a:lnTo>
                    <a:pt x="180" y="24"/>
                  </a:lnTo>
                  <a:lnTo>
                    <a:pt x="184" y="28"/>
                  </a:lnTo>
                  <a:lnTo>
                    <a:pt x="188" y="31"/>
                  </a:lnTo>
                  <a:lnTo>
                    <a:pt x="191" y="34"/>
                  </a:lnTo>
                  <a:lnTo>
                    <a:pt x="193" y="37"/>
                  </a:lnTo>
                  <a:lnTo>
                    <a:pt x="196" y="42"/>
                  </a:lnTo>
                  <a:lnTo>
                    <a:pt x="199" y="46"/>
                  </a:lnTo>
                  <a:lnTo>
                    <a:pt x="203" y="50"/>
                  </a:lnTo>
                  <a:lnTo>
                    <a:pt x="204" y="54"/>
                  </a:lnTo>
                  <a:lnTo>
                    <a:pt x="205" y="55"/>
                  </a:lnTo>
                  <a:lnTo>
                    <a:pt x="144" y="46"/>
                  </a:lnTo>
                  <a:lnTo>
                    <a:pt x="52" y="120"/>
                  </a:lnTo>
                  <a:lnTo>
                    <a:pt x="27" y="213"/>
                  </a:lnTo>
                  <a:close/>
                </a:path>
              </a:pathLst>
            </a:custGeom>
            <a:solidFill>
              <a:srgbClr val="DE40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8" name="Freeform 28"/>
            <p:cNvSpPr>
              <a:spLocks/>
            </p:cNvSpPr>
            <p:nvPr/>
          </p:nvSpPr>
          <p:spPr bwMode="auto">
            <a:xfrm>
              <a:off x="2557" y="2213"/>
              <a:ext cx="218" cy="187"/>
            </a:xfrm>
            <a:custGeom>
              <a:avLst/>
              <a:gdLst>
                <a:gd name="T0" fmla="*/ 15 w 218"/>
                <a:gd name="T1" fmla="*/ 185 h 187"/>
                <a:gd name="T2" fmla="*/ 11 w 218"/>
                <a:gd name="T3" fmla="*/ 177 h 187"/>
                <a:gd name="T4" fmla="*/ 9 w 218"/>
                <a:gd name="T5" fmla="*/ 169 h 187"/>
                <a:gd name="T6" fmla="*/ 6 w 218"/>
                <a:gd name="T7" fmla="*/ 158 h 187"/>
                <a:gd name="T8" fmla="*/ 4 w 218"/>
                <a:gd name="T9" fmla="*/ 150 h 187"/>
                <a:gd name="T10" fmla="*/ 3 w 218"/>
                <a:gd name="T11" fmla="*/ 143 h 187"/>
                <a:gd name="T12" fmla="*/ 2 w 218"/>
                <a:gd name="T13" fmla="*/ 137 h 187"/>
                <a:gd name="T14" fmla="*/ 1 w 218"/>
                <a:gd name="T15" fmla="*/ 129 h 187"/>
                <a:gd name="T16" fmla="*/ 1 w 218"/>
                <a:gd name="T17" fmla="*/ 122 h 187"/>
                <a:gd name="T18" fmla="*/ 1 w 218"/>
                <a:gd name="T19" fmla="*/ 115 h 187"/>
                <a:gd name="T20" fmla="*/ 0 w 218"/>
                <a:gd name="T21" fmla="*/ 108 h 187"/>
                <a:gd name="T22" fmla="*/ 0 w 218"/>
                <a:gd name="T23" fmla="*/ 100 h 187"/>
                <a:gd name="T24" fmla="*/ 1 w 218"/>
                <a:gd name="T25" fmla="*/ 92 h 187"/>
                <a:gd name="T26" fmla="*/ 1 w 218"/>
                <a:gd name="T27" fmla="*/ 84 h 187"/>
                <a:gd name="T28" fmla="*/ 2 w 218"/>
                <a:gd name="T29" fmla="*/ 76 h 187"/>
                <a:gd name="T30" fmla="*/ 4 w 218"/>
                <a:gd name="T31" fmla="*/ 69 h 187"/>
                <a:gd name="T32" fmla="*/ 7 w 218"/>
                <a:gd name="T33" fmla="*/ 62 h 187"/>
                <a:gd name="T34" fmla="*/ 10 w 218"/>
                <a:gd name="T35" fmla="*/ 56 h 187"/>
                <a:gd name="T36" fmla="*/ 13 w 218"/>
                <a:gd name="T37" fmla="*/ 48 h 187"/>
                <a:gd name="T38" fmla="*/ 17 w 218"/>
                <a:gd name="T39" fmla="*/ 42 h 187"/>
                <a:gd name="T40" fmla="*/ 24 w 218"/>
                <a:gd name="T41" fmla="*/ 32 h 187"/>
                <a:gd name="T42" fmla="*/ 33 w 218"/>
                <a:gd name="T43" fmla="*/ 23 h 187"/>
                <a:gd name="T44" fmla="*/ 40 w 218"/>
                <a:gd name="T45" fmla="*/ 18 h 187"/>
                <a:gd name="T46" fmla="*/ 47 w 218"/>
                <a:gd name="T47" fmla="*/ 14 h 187"/>
                <a:gd name="T48" fmla="*/ 56 w 218"/>
                <a:gd name="T49" fmla="*/ 10 h 187"/>
                <a:gd name="T50" fmla="*/ 66 w 218"/>
                <a:gd name="T51" fmla="*/ 6 h 187"/>
                <a:gd name="T52" fmla="*/ 74 w 218"/>
                <a:gd name="T53" fmla="*/ 4 h 187"/>
                <a:gd name="T54" fmla="*/ 83 w 218"/>
                <a:gd name="T55" fmla="*/ 2 h 187"/>
                <a:gd name="T56" fmla="*/ 92 w 218"/>
                <a:gd name="T57" fmla="*/ 0 h 187"/>
                <a:gd name="T58" fmla="*/ 100 w 218"/>
                <a:gd name="T59" fmla="*/ 0 h 187"/>
                <a:gd name="T60" fmla="*/ 109 w 218"/>
                <a:gd name="T61" fmla="*/ 0 h 187"/>
                <a:gd name="T62" fmla="*/ 117 w 218"/>
                <a:gd name="T63" fmla="*/ 0 h 187"/>
                <a:gd name="T64" fmla="*/ 124 w 218"/>
                <a:gd name="T65" fmla="*/ 2 h 187"/>
                <a:gd name="T66" fmla="*/ 131 w 218"/>
                <a:gd name="T67" fmla="*/ 3 h 187"/>
                <a:gd name="T68" fmla="*/ 138 w 218"/>
                <a:gd name="T69" fmla="*/ 4 h 187"/>
                <a:gd name="T70" fmla="*/ 145 w 218"/>
                <a:gd name="T71" fmla="*/ 7 h 187"/>
                <a:gd name="T72" fmla="*/ 151 w 218"/>
                <a:gd name="T73" fmla="*/ 9 h 187"/>
                <a:gd name="T74" fmla="*/ 160 w 218"/>
                <a:gd name="T75" fmla="*/ 14 h 187"/>
                <a:gd name="T76" fmla="*/ 171 w 218"/>
                <a:gd name="T77" fmla="*/ 21 h 187"/>
                <a:gd name="T78" fmla="*/ 182 w 218"/>
                <a:gd name="T79" fmla="*/ 29 h 187"/>
                <a:gd name="T80" fmla="*/ 190 w 218"/>
                <a:gd name="T81" fmla="*/ 36 h 187"/>
                <a:gd name="T82" fmla="*/ 197 w 218"/>
                <a:gd name="T83" fmla="*/ 44 h 187"/>
                <a:gd name="T84" fmla="*/ 203 w 218"/>
                <a:gd name="T85" fmla="*/ 51 h 187"/>
                <a:gd name="T86" fmla="*/ 211 w 218"/>
                <a:gd name="T87" fmla="*/ 61 h 187"/>
                <a:gd name="T88" fmla="*/ 216 w 218"/>
                <a:gd name="T89" fmla="*/ 69 h 187"/>
                <a:gd name="T90" fmla="*/ 142 w 218"/>
                <a:gd name="T91" fmla="*/ 46 h 187"/>
                <a:gd name="T92" fmla="*/ 16 w 218"/>
                <a:gd name="T93" fmla="*/ 187 h 18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18"/>
                <a:gd name="T142" fmla="*/ 0 h 187"/>
                <a:gd name="T143" fmla="*/ 218 w 218"/>
                <a:gd name="T144" fmla="*/ 187 h 18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18" h="187">
                  <a:moveTo>
                    <a:pt x="16" y="187"/>
                  </a:moveTo>
                  <a:lnTo>
                    <a:pt x="15" y="185"/>
                  </a:lnTo>
                  <a:lnTo>
                    <a:pt x="13" y="181"/>
                  </a:lnTo>
                  <a:lnTo>
                    <a:pt x="11" y="177"/>
                  </a:lnTo>
                  <a:lnTo>
                    <a:pt x="10" y="173"/>
                  </a:lnTo>
                  <a:lnTo>
                    <a:pt x="9" y="169"/>
                  </a:lnTo>
                  <a:lnTo>
                    <a:pt x="8" y="165"/>
                  </a:lnTo>
                  <a:lnTo>
                    <a:pt x="6" y="158"/>
                  </a:lnTo>
                  <a:lnTo>
                    <a:pt x="5" y="153"/>
                  </a:lnTo>
                  <a:lnTo>
                    <a:pt x="4" y="150"/>
                  </a:lnTo>
                  <a:lnTo>
                    <a:pt x="4" y="146"/>
                  </a:lnTo>
                  <a:lnTo>
                    <a:pt x="3" y="143"/>
                  </a:lnTo>
                  <a:lnTo>
                    <a:pt x="3" y="140"/>
                  </a:lnTo>
                  <a:lnTo>
                    <a:pt x="2" y="137"/>
                  </a:lnTo>
                  <a:lnTo>
                    <a:pt x="2" y="132"/>
                  </a:lnTo>
                  <a:lnTo>
                    <a:pt x="1" y="129"/>
                  </a:lnTo>
                  <a:lnTo>
                    <a:pt x="1" y="126"/>
                  </a:lnTo>
                  <a:lnTo>
                    <a:pt x="1" y="122"/>
                  </a:lnTo>
                  <a:lnTo>
                    <a:pt x="1" y="118"/>
                  </a:lnTo>
                  <a:lnTo>
                    <a:pt x="1" y="115"/>
                  </a:lnTo>
                  <a:lnTo>
                    <a:pt x="1" y="112"/>
                  </a:lnTo>
                  <a:lnTo>
                    <a:pt x="0" y="108"/>
                  </a:lnTo>
                  <a:lnTo>
                    <a:pt x="0" y="103"/>
                  </a:lnTo>
                  <a:lnTo>
                    <a:pt x="0" y="100"/>
                  </a:lnTo>
                  <a:lnTo>
                    <a:pt x="1" y="96"/>
                  </a:lnTo>
                  <a:lnTo>
                    <a:pt x="1" y="92"/>
                  </a:lnTo>
                  <a:lnTo>
                    <a:pt x="1" y="88"/>
                  </a:lnTo>
                  <a:lnTo>
                    <a:pt x="1" y="84"/>
                  </a:lnTo>
                  <a:lnTo>
                    <a:pt x="2" y="81"/>
                  </a:lnTo>
                  <a:lnTo>
                    <a:pt x="2" y="76"/>
                  </a:lnTo>
                  <a:lnTo>
                    <a:pt x="3" y="73"/>
                  </a:lnTo>
                  <a:lnTo>
                    <a:pt x="4" y="69"/>
                  </a:lnTo>
                  <a:lnTo>
                    <a:pt x="6" y="65"/>
                  </a:lnTo>
                  <a:lnTo>
                    <a:pt x="7" y="62"/>
                  </a:lnTo>
                  <a:lnTo>
                    <a:pt x="8" y="59"/>
                  </a:lnTo>
                  <a:lnTo>
                    <a:pt x="10" y="56"/>
                  </a:lnTo>
                  <a:lnTo>
                    <a:pt x="11" y="51"/>
                  </a:lnTo>
                  <a:lnTo>
                    <a:pt x="13" y="48"/>
                  </a:lnTo>
                  <a:lnTo>
                    <a:pt x="15" y="45"/>
                  </a:lnTo>
                  <a:lnTo>
                    <a:pt x="17" y="42"/>
                  </a:lnTo>
                  <a:lnTo>
                    <a:pt x="19" y="39"/>
                  </a:lnTo>
                  <a:lnTo>
                    <a:pt x="24" y="32"/>
                  </a:lnTo>
                  <a:lnTo>
                    <a:pt x="30" y="27"/>
                  </a:lnTo>
                  <a:lnTo>
                    <a:pt x="33" y="23"/>
                  </a:lnTo>
                  <a:lnTo>
                    <a:pt x="36" y="21"/>
                  </a:lnTo>
                  <a:lnTo>
                    <a:pt x="40" y="18"/>
                  </a:lnTo>
                  <a:lnTo>
                    <a:pt x="44" y="16"/>
                  </a:lnTo>
                  <a:lnTo>
                    <a:pt x="47" y="14"/>
                  </a:lnTo>
                  <a:lnTo>
                    <a:pt x="53" y="13"/>
                  </a:lnTo>
                  <a:lnTo>
                    <a:pt x="56" y="10"/>
                  </a:lnTo>
                  <a:lnTo>
                    <a:pt x="61" y="8"/>
                  </a:lnTo>
                  <a:lnTo>
                    <a:pt x="66" y="6"/>
                  </a:lnTo>
                  <a:lnTo>
                    <a:pt x="70" y="5"/>
                  </a:lnTo>
                  <a:lnTo>
                    <a:pt x="74" y="4"/>
                  </a:lnTo>
                  <a:lnTo>
                    <a:pt x="80" y="3"/>
                  </a:lnTo>
                  <a:lnTo>
                    <a:pt x="83" y="2"/>
                  </a:lnTo>
                  <a:lnTo>
                    <a:pt x="88" y="1"/>
                  </a:lnTo>
                  <a:lnTo>
                    <a:pt x="92" y="0"/>
                  </a:lnTo>
                  <a:lnTo>
                    <a:pt x="96" y="0"/>
                  </a:lnTo>
                  <a:lnTo>
                    <a:pt x="100" y="0"/>
                  </a:lnTo>
                  <a:lnTo>
                    <a:pt x="105" y="0"/>
                  </a:lnTo>
                  <a:lnTo>
                    <a:pt x="109" y="0"/>
                  </a:lnTo>
                  <a:lnTo>
                    <a:pt x="112" y="0"/>
                  </a:lnTo>
                  <a:lnTo>
                    <a:pt x="117" y="0"/>
                  </a:lnTo>
                  <a:lnTo>
                    <a:pt x="120" y="1"/>
                  </a:lnTo>
                  <a:lnTo>
                    <a:pt x="124" y="2"/>
                  </a:lnTo>
                  <a:lnTo>
                    <a:pt x="129" y="3"/>
                  </a:lnTo>
                  <a:lnTo>
                    <a:pt x="131" y="3"/>
                  </a:lnTo>
                  <a:lnTo>
                    <a:pt x="135" y="4"/>
                  </a:lnTo>
                  <a:lnTo>
                    <a:pt x="138" y="4"/>
                  </a:lnTo>
                  <a:lnTo>
                    <a:pt x="142" y="6"/>
                  </a:lnTo>
                  <a:lnTo>
                    <a:pt x="145" y="7"/>
                  </a:lnTo>
                  <a:lnTo>
                    <a:pt x="148" y="8"/>
                  </a:lnTo>
                  <a:lnTo>
                    <a:pt x="151" y="9"/>
                  </a:lnTo>
                  <a:lnTo>
                    <a:pt x="155" y="12"/>
                  </a:lnTo>
                  <a:lnTo>
                    <a:pt x="160" y="14"/>
                  </a:lnTo>
                  <a:lnTo>
                    <a:pt x="167" y="17"/>
                  </a:lnTo>
                  <a:lnTo>
                    <a:pt x="171" y="21"/>
                  </a:lnTo>
                  <a:lnTo>
                    <a:pt x="177" y="26"/>
                  </a:lnTo>
                  <a:lnTo>
                    <a:pt x="182" y="29"/>
                  </a:lnTo>
                  <a:lnTo>
                    <a:pt x="186" y="32"/>
                  </a:lnTo>
                  <a:lnTo>
                    <a:pt x="190" y="36"/>
                  </a:lnTo>
                  <a:lnTo>
                    <a:pt x="195" y="41"/>
                  </a:lnTo>
                  <a:lnTo>
                    <a:pt x="197" y="44"/>
                  </a:lnTo>
                  <a:lnTo>
                    <a:pt x="201" y="48"/>
                  </a:lnTo>
                  <a:lnTo>
                    <a:pt x="203" y="51"/>
                  </a:lnTo>
                  <a:lnTo>
                    <a:pt x="207" y="56"/>
                  </a:lnTo>
                  <a:lnTo>
                    <a:pt x="211" y="61"/>
                  </a:lnTo>
                  <a:lnTo>
                    <a:pt x="214" y="65"/>
                  </a:lnTo>
                  <a:lnTo>
                    <a:pt x="216" y="69"/>
                  </a:lnTo>
                  <a:lnTo>
                    <a:pt x="218" y="70"/>
                  </a:lnTo>
                  <a:lnTo>
                    <a:pt x="142" y="46"/>
                  </a:lnTo>
                  <a:lnTo>
                    <a:pt x="48" y="105"/>
                  </a:lnTo>
                  <a:lnTo>
                    <a:pt x="16" y="187"/>
                  </a:lnTo>
                  <a:close/>
                </a:path>
              </a:pathLst>
            </a:custGeom>
            <a:solidFill>
              <a:srgbClr val="DE40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9" name="Freeform 29"/>
            <p:cNvSpPr>
              <a:spLocks/>
            </p:cNvSpPr>
            <p:nvPr/>
          </p:nvSpPr>
          <p:spPr bwMode="auto">
            <a:xfrm>
              <a:off x="2600" y="2302"/>
              <a:ext cx="205" cy="166"/>
            </a:xfrm>
            <a:custGeom>
              <a:avLst/>
              <a:gdLst>
                <a:gd name="T0" fmla="*/ 2 w 205"/>
                <a:gd name="T1" fmla="*/ 165 h 166"/>
                <a:gd name="T2" fmla="*/ 2 w 205"/>
                <a:gd name="T3" fmla="*/ 161 h 166"/>
                <a:gd name="T4" fmla="*/ 1 w 205"/>
                <a:gd name="T5" fmla="*/ 155 h 166"/>
                <a:gd name="T6" fmla="*/ 0 w 205"/>
                <a:gd name="T7" fmla="*/ 145 h 166"/>
                <a:gd name="T8" fmla="*/ 0 w 205"/>
                <a:gd name="T9" fmla="*/ 134 h 166"/>
                <a:gd name="T10" fmla="*/ 0 w 205"/>
                <a:gd name="T11" fmla="*/ 125 h 166"/>
                <a:gd name="T12" fmla="*/ 0 w 205"/>
                <a:gd name="T13" fmla="*/ 119 h 166"/>
                <a:gd name="T14" fmla="*/ 0 w 205"/>
                <a:gd name="T15" fmla="*/ 111 h 166"/>
                <a:gd name="T16" fmla="*/ 0 w 205"/>
                <a:gd name="T17" fmla="*/ 104 h 166"/>
                <a:gd name="T18" fmla="*/ 1 w 205"/>
                <a:gd name="T19" fmla="*/ 96 h 166"/>
                <a:gd name="T20" fmla="*/ 2 w 205"/>
                <a:gd name="T21" fmla="*/ 90 h 166"/>
                <a:gd name="T22" fmla="*/ 3 w 205"/>
                <a:gd name="T23" fmla="*/ 82 h 166"/>
                <a:gd name="T24" fmla="*/ 4 w 205"/>
                <a:gd name="T25" fmla="*/ 75 h 166"/>
                <a:gd name="T26" fmla="*/ 6 w 205"/>
                <a:gd name="T27" fmla="*/ 67 h 166"/>
                <a:gd name="T28" fmla="*/ 10 w 205"/>
                <a:gd name="T29" fmla="*/ 60 h 166"/>
                <a:gd name="T30" fmla="*/ 12 w 205"/>
                <a:gd name="T31" fmla="*/ 52 h 166"/>
                <a:gd name="T32" fmla="*/ 15 w 205"/>
                <a:gd name="T33" fmla="*/ 46 h 166"/>
                <a:gd name="T34" fmla="*/ 19 w 205"/>
                <a:gd name="T35" fmla="*/ 39 h 166"/>
                <a:gd name="T36" fmla="*/ 24 w 205"/>
                <a:gd name="T37" fmla="*/ 33 h 166"/>
                <a:gd name="T38" fmla="*/ 31 w 205"/>
                <a:gd name="T39" fmla="*/ 24 h 166"/>
                <a:gd name="T40" fmla="*/ 41 w 205"/>
                <a:gd name="T41" fmla="*/ 15 h 166"/>
                <a:gd name="T42" fmla="*/ 48 w 205"/>
                <a:gd name="T43" fmla="*/ 12 h 166"/>
                <a:gd name="T44" fmla="*/ 55 w 205"/>
                <a:gd name="T45" fmla="*/ 8 h 166"/>
                <a:gd name="T46" fmla="*/ 63 w 205"/>
                <a:gd name="T47" fmla="*/ 5 h 166"/>
                <a:gd name="T48" fmla="*/ 73 w 205"/>
                <a:gd name="T49" fmla="*/ 3 h 166"/>
                <a:gd name="T50" fmla="*/ 82 w 205"/>
                <a:gd name="T51" fmla="*/ 2 h 166"/>
                <a:gd name="T52" fmla="*/ 93 w 205"/>
                <a:gd name="T53" fmla="*/ 1 h 166"/>
                <a:gd name="T54" fmla="*/ 103 w 205"/>
                <a:gd name="T55" fmla="*/ 0 h 166"/>
                <a:gd name="T56" fmla="*/ 112 w 205"/>
                <a:gd name="T57" fmla="*/ 1 h 166"/>
                <a:gd name="T58" fmla="*/ 120 w 205"/>
                <a:gd name="T59" fmla="*/ 2 h 166"/>
                <a:gd name="T60" fmla="*/ 128 w 205"/>
                <a:gd name="T61" fmla="*/ 2 h 166"/>
                <a:gd name="T62" fmla="*/ 136 w 205"/>
                <a:gd name="T63" fmla="*/ 5 h 166"/>
                <a:gd name="T64" fmla="*/ 143 w 205"/>
                <a:gd name="T65" fmla="*/ 6 h 166"/>
                <a:gd name="T66" fmla="*/ 150 w 205"/>
                <a:gd name="T67" fmla="*/ 8 h 166"/>
                <a:gd name="T68" fmla="*/ 158 w 205"/>
                <a:gd name="T69" fmla="*/ 12 h 166"/>
                <a:gd name="T70" fmla="*/ 169 w 205"/>
                <a:gd name="T71" fmla="*/ 17 h 166"/>
                <a:gd name="T72" fmla="*/ 178 w 205"/>
                <a:gd name="T73" fmla="*/ 24 h 166"/>
                <a:gd name="T74" fmla="*/ 185 w 205"/>
                <a:gd name="T75" fmla="*/ 32 h 166"/>
                <a:gd name="T76" fmla="*/ 191 w 205"/>
                <a:gd name="T77" fmla="*/ 37 h 166"/>
                <a:gd name="T78" fmla="*/ 195 w 205"/>
                <a:gd name="T79" fmla="*/ 44 h 166"/>
                <a:gd name="T80" fmla="*/ 198 w 205"/>
                <a:gd name="T81" fmla="*/ 51 h 166"/>
                <a:gd name="T82" fmla="*/ 201 w 205"/>
                <a:gd name="T83" fmla="*/ 57 h 166"/>
                <a:gd name="T84" fmla="*/ 204 w 205"/>
                <a:gd name="T85" fmla="*/ 65 h 166"/>
                <a:gd name="T86" fmla="*/ 205 w 205"/>
                <a:gd name="T87" fmla="*/ 71 h 166"/>
                <a:gd name="T88" fmla="*/ 154 w 205"/>
                <a:gd name="T89" fmla="*/ 58 h 166"/>
                <a:gd name="T90" fmla="*/ 3 w 205"/>
                <a:gd name="T91" fmla="*/ 166 h 16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05"/>
                <a:gd name="T139" fmla="*/ 0 h 166"/>
                <a:gd name="T140" fmla="*/ 205 w 205"/>
                <a:gd name="T141" fmla="*/ 166 h 16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05" h="166">
                  <a:moveTo>
                    <a:pt x="3" y="166"/>
                  </a:moveTo>
                  <a:lnTo>
                    <a:pt x="2" y="165"/>
                  </a:lnTo>
                  <a:lnTo>
                    <a:pt x="2" y="164"/>
                  </a:lnTo>
                  <a:lnTo>
                    <a:pt x="2" y="161"/>
                  </a:lnTo>
                  <a:lnTo>
                    <a:pt x="2" y="159"/>
                  </a:lnTo>
                  <a:lnTo>
                    <a:pt x="1" y="155"/>
                  </a:lnTo>
                  <a:lnTo>
                    <a:pt x="1" y="150"/>
                  </a:lnTo>
                  <a:lnTo>
                    <a:pt x="0" y="145"/>
                  </a:lnTo>
                  <a:lnTo>
                    <a:pt x="0" y="141"/>
                  </a:lnTo>
                  <a:lnTo>
                    <a:pt x="0" y="134"/>
                  </a:lnTo>
                  <a:lnTo>
                    <a:pt x="0" y="129"/>
                  </a:lnTo>
                  <a:lnTo>
                    <a:pt x="0" y="125"/>
                  </a:lnTo>
                  <a:lnTo>
                    <a:pt x="0" y="122"/>
                  </a:lnTo>
                  <a:lnTo>
                    <a:pt x="0" y="119"/>
                  </a:lnTo>
                  <a:lnTo>
                    <a:pt x="0" y="115"/>
                  </a:lnTo>
                  <a:lnTo>
                    <a:pt x="0" y="111"/>
                  </a:lnTo>
                  <a:lnTo>
                    <a:pt x="0" y="107"/>
                  </a:lnTo>
                  <a:lnTo>
                    <a:pt x="0" y="104"/>
                  </a:lnTo>
                  <a:lnTo>
                    <a:pt x="1" y="101"/>
                  </a:lnTo>
                  <a:lnTo>
                    <a:pt x="1" y="96"/>
                  </a:lnTo>
                  <a:lnTo>
                    <a:pt x="1" y="93"/>
                  </a:lnTo>
                  <a:lnTo>
                    <a:pt x="2" y="90"/>
                  </a:lnTo>
                  <a:lnTo>
                    <a:pt x="3" y="87"/>
                  </a:lnTo>
                  <a:lnTo>
                    <a:pt x="3" y="82"/>
                  </a:lnTo>
                  <a:lnTo>
                    <a:pt x="4" y="78"/>
                  </a:lnTo>
                  <a:lnTo>
                    <a:pt x="4" y="75"/>
                  </a:lnTo>
                  <a:lnTo>
                    <a:pt x="5" y="70"/>
                  </a:lnTo>
                  <a:lnTo>
                    <a:pt x="6" y="67"/>
                  </a:lnTo>
                  <a:lnTo>
                    <a:pt x="8" y="63"/>
                  </a:lnTo>
                  <a:lnTo>
                    <a:pt x="10" y="60"/>
                  </a:lnTo>
                  <a:lnTo>
                    <a:pt x="11" y="56"/>
                  </a:lnTo>
                  <a:lnTo>
                    <a:pt x="12" y="52"/>
                  </a:lnTo>
                  <a:lnTo>
                    <a:pt x="14" y="49"/>
                  </a:lnTo>
                  <a:lnTo>
                    <a:pt x="15" y="46"/>
                  </a:lnTo>
                  <a:lnTo>
                    <a:pt x="18" y="42"/>
                  </a:lnTo>
                  <a:lnTo>
                    <a:pt x="19" y="39"/>
                  </a:lnTo>
                  <a:lnTo>
                    <a:pt x="22" y="35"/>
                  </a:lnTo>
                  <a:lnTo>
                    <a:pt x="24" y="33"/>
                  </a:lnTo>
                  <a:lnTo>
                    <a:pt x="27" y="30"/>
                  </a:lnTo>
                  <a:lnTo>
                    <a:pt x="31" y="24"/>
                  </a:lnTo>
                  <a:lnTo>
                    <a:pt x="38" y="19"/>
                  </a:lnTo>
                  <a:lnTo>
                    <a:pt x="41" y="15"/>
                  </a:lnTo>
                  <a:lnTo>
                    <a:pt x="44" y="13"/>
                  </a:lnTo>
                  <a:lnTo>
                    <a:pt x="48" y="12"/>
                  </a:lnTo>
                  <a:lnTo>
                    <a:pt x="52" y="10"/>
                  </a:lnTo>
                  <a:lnTo>
                    <a:pt x="55" y="8"/>
                  </a:lnTo>
                  <a:lnTo>
                    <a:pt x="60" y="7"/>
                  </a:lnTo>
                  <a:lnTo>
                    <a:pt x="63" y="5"/>
                  </a:lnTo>
                  <a:lnTo>
                    <a:pt x="68" y="5"/>
                  </a:lnTo>
                  <a:lnTo>
                    <a:pt x="73" y="3"/>
                  </a:lnTo>
                  <a:lnTo>
                    <a:pt x="77" y="2"/>
                  </a:lnTo>
                  <a:lnTo>
                    <a:pt x="82" y="2"/>
                  </a:lnTo>
                  <a:lnTo>
                    <a:pt x="88" y="2"/>
                  </a:lnTo>
                  <a:lnTo>
                    <a:pt x="93" y="1"/>
                  </a:lnTo>
                  <a:lnTo>
                    <a:pt x="98" y="0"/>
                  </a:lnTo>
                  <a:lnTo>
                    <a:pt x="103" y="0"/>
                  </a:lnTo>
                  <a:lnTo>
                    <a:pt x="107" y="1"/>
                  </a:lnTo>
                  <a:lnTo>
                    <a:pt x="112" y="1"/>
                  </a:lnTo>
                  <a:lnTo>
                    <a:pt x="116" y="1"/>
                  </a:lnTo>
                  <a:lnTo>
                    <a:pt x="120" y="2"/>
                  </a:lnTo>
                  <a:lnTo>
                    <a:pt x="125" y="2"/>
                  </a:lnTo>
                  <a:lnTo>
                    <a:pt x="128" y="2"/>
                  </a:lnTo>
                  <a:lnTo>
                    <a:pt x="132" y="3"/>
                  </a:lnTo>
                  <a:lnTo>
                    <a:pt x="136" y="5"/>
                  </a:lnTo>
                  <a:lnTo>
                    <a:pt x="140" y="6"/>
                  </a:lnTo>
                  <a:lnTo>
                    <a:pt x="143" y="6"/>
                  </a:lnTo>
                  <a:lnTo>
                    <a:pt x="146" y="7"/>
                  </a:lnTo>
                  <a:lnTo>
                    <a:pt x="150" y="8"/>
                  </a:lnTo>
                  <a:lnTo>
                    <a:pt x="153" y="10"/>
                  </a:lnTo>
                  <a:lnTo>
                    <a:pt x="158" y="12"/>
                  </a:lnTo>
                  <a:lnTo>
                    <a:pt x="164" y="14"/>
                  </a:lnTo>
                  <a:lnTo>
                    <a:pt x="169" y="17"/>
                  </a:lnTo>
                  <a:lnTo>
                    <a:pt x="173" y="21"/>
                  </a:lnTo>
                  <a:lnTo>
                    <a:pt x="178" y="24"/>
                  </a:lnTo>
                  <a:lnTo>
                    <a:pt x="181" y="27"/>
                  </a:lnTo>
                  <a:lnTo>
                    <a:pt x="185" y="32"/>
                  </a:lnTo>
                  <a:lnTo>
                    <a:pt x="189" y="35"/>
                  </a:lnTo>
                  <a:lnTo>
                    <a:pt x="191" y="37"/>
                  </a:lnTo>
                  <a:lnTo>
                    <a:pt x="193" y="41"/>
                  </a:lnTo>
                  <a:lnTo>
                    <a:pt x="195" y="44"/>
                  </a:lnTo>
                  <a:lnTo>
                    <a:pt x="197" y="48"/>
                  </a:lnTo>
                  <a:lnTo>
                    <a:pt x="198" y="51"/>
                  </a:lnTo>
                  <a:lnTo>
                    <a:pt x="200" y="54"/>
                  </a:lnTo>
                  <a:lnTo>
                    <a:pt x="201" y="57"/>
                  </a:lnTo>
                  <a:lnTo>
                    <a:pt x="202" y="61"/>
                  </a:lnTo>
                  <a:lnTo>
                    <a:pt x="204" y="65"/>
                  </a:lnTo>
                  <a:lnTo>
                    <a:pt x="205" y="69"/>
                  </a:lnTo>
                  <a:lnTo>
                    <a:pt x="205" y="71"/>
                  </a:lnTo>
                  <a:lnTo>
                    <a:pt x="205" y="73"/>
                  </a:lnTo>
                  <a:lnTo>
                    <a:pt x="154" y="58"/>
                  </a:lnTo>
                  <a:lnTo>
                    <a:pt x="54" y="87"/>
                  </a:lnTo>
                  <a:lnTo>
                    <a:pt x="3" y="166"/>
                  </a:lnTo>
                  <a:close/>
                </a:path>
              </a:pathLst>
            </a:custGeom>
            <a:solidFill>
              <a:srgbClr val="DE40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40" name="Freeform 30"/>
            <p:cNvSpPr>
              <a:spLocks/>
            </p:cNvSpPr>
            <p:nvPr/>
          </p:nvSpPr>
          <p:spPr bwMode="auto">
            <a:xfrm>
              <a:off x="2061" y="1697"/>
              <a:ext cx="191" cy="198"/>
            </a:xfrm>
            <a:custGeom>
              <a:avLst/>
              <a:gdLst>
                <a:gd name="T0" fmla="*/ 29 w 191"/>
                <a:gd name="T1" fmla="*/ 188 h 198"/>
                <a:gd name="T2" fmla="*/ 32 w 191"/>
                <a:gd name="T3" fmla="*/ 189 h 198"/>
                <a:gd name="T4" fmla="*/ 37 w 191"/>
                <a:gd name="T5" fmla="*/ 190 h 198"/>
                <a:gd name="T6" fmla="*/ 43 w 191"/>
                <a:gd name="T7" fmla="*/ 192 h 198"/>
                <a:gd name="T8" fmla="*/ 51 w 191"/>
                <a:gd name="T9" fmla="*/ 193 h 198"/>
                <a:gd name="T10" fmla="*/ 59 w 191"/>
                <a:gd name="T11" fmla="*/ 194 h 198"/>
                <a:gd name="T12" fmla="*/ 69 w 191"/>
                <a:gd name="T13" fmla="*/ 196 h 198"/>
                <a:gd name="T14" fmla="*/ 80 w 191"/>
                <a:gd name="T15" fmla="*/ 197 h 198"/>
                <a:gd name="T16" fmla="*/ 91 w 191"/>
                <a:gd name="T17" fmla="*/ 197 h 198"/>
                <a:gd name="T18" fmla="*/ 102 w 191"/>
                <a:gd name="T19" fmla="*/ 198 h 198"/>
                <a:gd name="T20" fmla="*/ 114 w 191"/>
                <a:gd name="T21" fmla="*/ 197 h 198"/>
                <a:gd name="T22" fmla="*/ 126 w 191"/>
                <a:gd name="T23" fmla="*/ 197 h 198"/>
                <a:gd name="T24" fmla="*/ 135 w 191"/>
                <a:gd name="T25" fmla="*/ 195 h 198"/>
                <a:gd name="T26" fmla="*/ 146 w 191"/>
                <a:gd name="T27" fmla="*/ 192 h 198"/>
                <a:gd name="T28" fmla="*/ 157 w 191"/>
                <a:gd name="T29" fmla="*/ 188 h 198"/>
                <a:gd name="T30" fmla="*/ 167 w 191"/>
                <a:gd name="T31" fmla="*/ 182 h 198"/>
                <a:gd name="T32" fmla="*/ 174 w 191"/>
                <a:gd name="T33" fmla="*/ 174 h 198"/>
                <a:gd name="T34" fmla="*/ 182 w 191"/>
                <a:gd name="T35" fmla="*/ 164 h 198"/>
                <a:gd name="T36" fmla="*/ 184 w 191"/>
                <a:gd name="T37" fmla="*/ 157 h 198"/>
                <a:gd name="T38" fmla="*/ 186 w 191"/>
                <a:gd name="T39" fmla="*/ 151 h 198"/>
                <a:gd name="T40" fmla="*/ 189 w 191"/>
                <a:gd name="T41" fmla="*/ 144 h 198"/>
                <a:gd name="T42" fmla="*/ 190 w 191"/>
                <a:gd name="T43" fmla="*/ 138 h 198"/>
                <a:gd name="T44" fmla="*/ 190 w 191"/>
                <a:gd name="T45" fmla="*/ 129 h 198"/>
                <a:gd name="T46" fmla="*/ 191 w 191"/>
                <a:gd name="T47" fmla="*/ 121 h 198"/>
                <a:gd name="T48" fmla="*/ 190 w 191"/>
                <a:gd name="T49" fmla="*/ 111 h 198"/>
                <a:gd name="T50" fmla="*/ 190 w 191"/>
                <a:gd name="T51" fmla="*/ 102 h 198"/>
                <a:gd name="T52" fmla="*/ 187 w 191"/>
                <a:gd name="T53" fmla="*/ 91 h 198"/>
                <a:gd name="T54" fmla="*/ 185 w 191"/>
                <a:gd name="T55" fmla="*/ 80 h 198"/>
                <a:gd name="T56" fmla="*/ 182 w 191"/>
                <a:gd name="T57" fmla="*/ 68 h 198"/>
                <a:gd name="T58" fmla="*/ 179 w 191"/>
                <a:gd name="T59" fmla="*/ 56 h 198"/>
                <a:gd name="T60" fmla="*/ 83 w 191"/>
                <a:gd name="T61" fmla="*/ 0 h 198"/>
                <a:gd name="T62" fmla="*/ 84 w 191"/>
                <a:gd name="T63" fmla="*/ 7 h 198"/>
                <a:gd name="T64" fmla="*/ 84 w 191"/>
                <a:gd name="T65" fmla="*/ 16 h 198"/>
                <a:gd name="T66" fmla="*/ 84 w 191"/>
                <a:gd name="T67" fmla="*/ 23 h 198"/>
                <a:gd name="T68" fmla="*/ 83 w 191"/>
                <a:gd name="T69" fmla="*/ 30 h 198"/>
                <a:gd name="T70" fmla="*/ 82 w 191"/>
                <a:gd name="T71" fmla="*/ 38 h 198"/>
                <a:gd name="T72" fmla="*/ 79 w 191"/>
                <a:gd name="T73" fmla="*/ 45 h 198"/>
                <a:gd name="T74" fmla="*/ 75 w 191"/>
                <a:gd name="T75" fmla="*/ 52 h 198"/>
                <a:gd name="T76" fmla="*/ 69 w 191"/>
                <a:gd name="T77" fmla="*/ 58 h 198"/>
                <a:gd name="T78" fmla="*/ 62 w 191"/>
                <a:gd name="T79" fmla="*/ 64 h 198"/>
                <a:gd name="T80" fmla="*/ 52 w 191"/>
                <a:gd name="T81" fmla="*/ 69 h 198"/>
                <a:gd name="T82" fmla="*/ 43 w 191"/>
                <a:gd name="T83" fmla="*/ 70 h 198"/>
                <a:gd name="T84" fmla="*/ 37 w 191"/>
                <a:gd name="T85" fmla="*/ 71 h 198"/>
                <a:gd name="T86" fmla="*/ 30 w 191"/>
                <a:gd name="T87" fmla="*/ 72 h 198"/>
                <a:gd name="T88" fmla="*/ 21 w 191"/>
                <a:gd name="T89" fmla="*/ 72 h 198"/>
                <a:gd name="T90" fmla="*/ 13 w 191"/>
                <a:gd name="T91" fmla="*/ 71 h 198"/>
                <a:gd name="T92" fmla="*/ 4 w 191"/>
                <a:gd name="T93" fmla="*/ 71 h 198"/>
                <a:gd name="T94" fmla="*/ 0 w 191"/>
                <a:gd name="T95" fmla="*/ 71 h 19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91"/>
                <a:gd name="T145" fmla="*/ 0 h 198"/>
                <a:gd name="T146" fmla="*/ 191 w 191"/>
                <a:gd name="T147" fmla="*/ 198 h 19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91" h="198">
                  <a:moveTo>
                    <a:pt x="0" y="71"/>
                  </a:moveTo>
                  <a:lnTo>
                    <a:pt x="29" y="188"/>
                  </a:lnTo>
                  <a:lnTo>
                    <a:pt x="30" y="188"/>
                  </a:lnTo>
                  <a:lnTo>
                    <a:pt x="32" y="189"/>
                  </a:lnTo>
                  <a:lnTo>
                    <a:pt x="34" y="189"/>
                  </a:lnTo>
                  <a:lnTo>
                    <a:pt x="37" y="190"/>
                  </a:lnTo>
                  <a:lnTo>
                    <a:pt x="40" y="190"/>
                  </a:lnTo>
                  <a:lnTo>
                    <a:pt x="43" y="192"/>
                  </a:lnTo>
                  <a:lnTo>
                    <a:pt x="46" y="192"/>
                  </a:lnTo>
                  <a:lnTo>
                    <a:pt x="51" y="193"/>
                  </a:lnTo>
                  <a:lnTo>
                    <a:pt x="54" y="193"/>
                  </a:lnTo>
                  <a:lnTo>
                    <a:pt x="59" y="194"/>
                  </a:lnTo>
                  <a:lnTo>
                    <a:pt x="64" y="195"/>
                  </a:lnTo>
                  <a:lnTo>
                    <a:pt x="69" y="196"/>
                  </a:lnTo>
                  <a:lnTo>
                    <a:pt x="75" y="196"/>
                  </a:lnTo>
                  <a:lnTo>
                    <a:pt x="80" y="197"/>
                  </a:lnTo>
                  <a:lnTo>
                    <a:pt x="85" y="197"/>
                  </a:lnTo>
                  <a:lnTo>
                    <a:pt x="91" y="197"/>
                  </a:lnTo>
                  <a:lnTo>
                    <a:pt x="96" y="197"/>
                  </a:lnTo>
                  <a:lnTo>
                    <a:pt x="102" y="198"/>
                  </a:lnTo>
                  <a:lnTo>
                    <a:pt x="107" y="197"/>
                  </a:lnTo>
                  <a:lnTo>
                    <a:pt x="114" y="197"/>
                  </a:lnTo>
                  <a:lnTo>
                    <a:pt x="119" y="197"/>
                  </a:lnTo>
                  <a:lnTo>
                    <a:pt x="126" y="197"/>
                  </a:lnTo>
                  <a:lnTo>
                    <a:pt x="131" y="196"/>
                  </a:lnTo>
                  <a:lnTo>
                    <a:pt x="135" y="195"/>
                  </a:lnTo>
                  <a:lnTo>
                    <a:pt x="141" y="193"/>
                  </a:lnTo>
                  <a:lnTo>
                    <a:pt x="146" y="192"/>
                  </a:lnTo>
                  <a:lnTo>
                    <a:pt x="152" y="190"/>
                  </a:lnTo>
                  <a:lnTo>
                    <a:pt x="157" y="188"/>
                  </a:lnTo>
                  <a:lnTo>
                    <a:pt x="161" y="184"/>
                  </a:lnTo>
                  <a:lnTo>
                    <a:pt x="167" y="182"/>
                  </a:lnTo>
                  <a:lnTo>
                    <a:pt x="171" y="178"/>
                  </a:lnTo>
                  <a:lnTo>
                    <a:pt x="174" y="174"/>
                  </a:lnTo>
                  <a:lnTo>
                    <a:pt x="179" y="168"/>
                  </a:lnTo>
                  <a:lnTo>
                    <a:pt x="182" y="164"/>
                  </a:lnTo>
                  <a:lnTo>
                    <a:pt x="183" y="161"/>
                  </a:lnTo>
                  <a:lnTo>
                    <a:pt x="184" y="157"/>
                  </a:lnTo>
                  <a:lnTo>
                    <a:pt x="185" y="154"/>
                  </a:lnTo>
                  <a:lnTo>
                    <a:pt x="186" y="151"/>
                  </a:lnTo>
                  <a:lnTo>
                    <a:pt x="187" y="148"/>
                  </a:lnTo>
                  <a:lnTo>
                    <a:pt x="189" y="144"/>
                  </a:lnTo>
                  <a:lnTo>
                    <a:pt x="189" y="141"/>
                  </a:lnTo>
                  <a:lnTo>
                    <a:pt x="190" y="138"/>
                  </a:lnTo>
                  <a:lnTo>
                    <a:pt x="190" y="133"/>
                  </a:lnTo>
                  <a:lnTo>
                    <a:pt x="190" y="129"/>
                  </a:lnTo>
                  <a:lnTo>
                    <a:pt x="190" y="124"/>
                  </a:lnTo>
                  <a:lnTo>
                    <a:pt x="191" y="121"/>
                  </a:lnTo>
                  <a:lnTo>
                    <a:pt x="190" y="115"/>
                  </a:lnTo>
                  <a:lnTo>
                    <a:pt x="190" y="111"/>
                  </a:lnTo>
                  <a:lnTo>
                    <a:pt x="190" y="107"/>
                  </a:lnTo>
                  <a:lnTo>
                    <a:pt x="190" y="102"/>
                  </a:lnTo>
                  <a:lnTo>
                    <a:pt x="189" y="96"/>
                  </a:lnTo>
                  <a:lnTo>
                    <a:pt x="187" y="91"/>
                  </a:lnTo>
                  <a:lnTo>
                    <a:pt x="185" y="85"/>
                  </a:lnTo>
                  <a:lnTo>
                    <a:pt x="185" y="80"/>
                  </a:lnTo>
                  <a:lnTo>
                    <a:pt x="183" y="73"/>
                  </a:lnTo>
                  <a:lnTo>
                    <a:pt x="182" y="68"/>
                  </a:lnTo>
                  <a:lnTo>
                    <a:pt x="180" y="61"/>
                  </a:lnTo>
                  <a:lnTo>
                    <a:pt x="179" y="56"/>
                  </a:lnTo>
                  <a:lnTo>
                    <a:pt x="83" y="0"/>
                  </a:lnTo>
                  <a:lnTo>
                    <a:pt x="84" y="3"/>
                  </a:lnTo>
                  <a:lnTo>
                    <a:pt x="84" y="7"/>
                  </a:lnTo>
                  <a:lnTo>
                    <a:pt x="85" y="13"/>
                  </a:lnTo>
                  <a:lnTo>
                    <a:pt x="84" y="16"/>
                  </a:lnTo>
                  <a:lnTo>
                    <a:pt x="84" y="19"/>
                  </a:lnTo>
                  <a:lnTo>
                    <a:pt x="84" y="23"/>
                  </a:lnTo>
                  <a:lnTo>
                    <a:pt x="84" y="26"/>
                  </a:lnTo>
                  <a:lnTo>
                    <a:pt x="83" y="30"/>
                  </a:lnTo>
                  <a:lnTo>
                    <a:pt x="83" y="33"/>
                  </a:lnTo>
                  <a:lnTo>
                    <a:pt x="82" y="38"/>
                  </a:lnTo>
                  <a:lnTo>
                    <a:pt x="81" y="42"/>
                  </a:lnTo>
                  <a:lnTo>
                    <a:pt x="79" y="45"/>
                  </a:lnTo>
                  <a:lnTo>
                    <a:pt x="78" y="48"/>
                  </a:lnTo>
                  <a:lnTo>
                    <a:pt x="75" y="52"/>
                  </a:lnTo>
                  <a:lnTo>
                    <a:pt x="72" y="55"/>
                  </a:lnTo>
                  <a:lnTo>
                    <a:pt x="69" y="58"/>
                  </a:lnTo>
                  <a:lnTo>
                    <a:pt x="65" y="61"/>
                  </a:lnTo>
                  <a:lnTo>
                    <a:pt x="62" y="64"/>
                  </a:lnTo>
                  <a:lnTo>
                    <a:pt x="57" y="67"/>
                  </a:lnTo>
                  <a:lnTo>
                    <a:pt x="52" y="69"/>
                  </a:lnTo>
                  <a:lnTo>
                    <a:pt x="46" y="70"/>
                  </a:lnTo>
                  <a:lnTo>
                    <a:pt x="43" y="70"/>
                  </a:lnTo>
                  <a:lnTo>
                    <a:pt x="40" y="71"/>
                  </a:lnTo>
                  <a:lnTo>
                    <a:pt x="37" y="71"/>
                  </a:lnTo>
                  <a:lnTo>
                    <a:pt x="33" y="72"/>
                  </a:lnTo>
                  <a:lnTo>
                    <a:pt x="30" y="72"/>
                  </a:lnTo>
                  <a:lnTo>
                    <a:pt x="26" y="72"/>
                  </a:lnTo>
                  <a:lnTo>
                    <a:pt x="21" y="72"/>
                  </a:lnTo>
                  <a:lnTo>
                    <a:pt x="17" y="72"/>
                  </a:lnTo>
                  <a:lnTo>
                    <a:pt x="13" y="71"/>
                  </a:lnTo>
                  <a:lnTo>
                    <a:pt x="8" y="71"/>
                  </a:lnTo>
                  <a:lnTo>
                    <a:pt x="4" y="71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DE40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41" name="Freeform 31"/>
            <p:cNvSpPr>
              <a:spLocks/>
            </p:cNvSpPr>
            <p:nvPr/>
          </p:nvSpPr>
          <p:spPr bwMode="auto">
            <a:xfrm>
              <a:off x="1997" y="1316"/>
              <a:ext cx="369" cy="229"/>
            </a:xfrm>
            <a:custGeom>
              <a:avLst/>
              <a:gdLst>
                <a:gd name="T0" fmla="*/ 2 w 369"/>
                <a:gd name="T1" fmla="*/ 32 h 229"/>
                <a:gd name="T2" fmla="*/ 11 w 369"/>
                <a:gd name="T3" fmla="*/ 28 h 229"/>
                <a:gd name="T4" fmla="*/ 20 w 369"/>
                <a:gd name="T5" fmla="*/ 25 h 229"/>
                <a:gd name="T6" fmla="*/ 29 w 369"/>
                <a:gd name="T7" fmla="*/ 23 h 229"/>
                <a:gd name="T8" fmla="*/ 40 w 369"/>
                <a:gd name="T9" fmla="*/ 19 h 229"/>
                <a:gd name="T10" fmla="*/ 52 w 369"/>
                <a:gd name="T11" fmla="*/ 16 h 229"/>
                <a:gd name="T12" fmla="*/ 65 w 369"/>
                <a:gd name="T13" fmla="*/ 14 h 229"/>
                <a:gd name="T14" fmla="*/ 79 w 369"/>
                <a:gd name="T15" fmla="*/ 11 h 229"/>
                <a:gd name="T16" fmla="*/ 94 w 369"/>
                <a:gd name="T17" fmla="*/ 9 h 229"/>
                <a:gd name="T18" fmla="*/ 109 w 369"/>
                <a:gd name="T19" fmla="*/ 5 h 229"/>
                <a:gd name="T20" fmla="*/ 126 w 369"/>
                <a:gd name="T21" fmla="*/ 3 h 229"/>
                <a:gd name="T22" fmla="*/ 142 w 369"/>
                <a:gd name="T23" fmla="*/ 1 h 229"/>
                <a:gd name="T24" fmla="*/ 159 w 369"/>
                <a:gd name="T25" fmla="*/ 0 h 229"/>
                <a:gd name="T26" fmla="*/ 176 w 369"/>
                <a:gd name="T27" fmla="*/ 0 h 229"/>
                <a:gd name="T28" fmla="*/ 193 w 369"/>
                <a:gd name="T29" fmla="*/ 1 h 229"/>
                <a:gd name="T30" fmla="*/ 209 w 369"/>
                <a:gd name="T31" fmla="*/ 2 h 229"/>
                <a:gd name="T32" fmla="*/ 226 w 369"/>
                <a:gd name="T33" fmla="*/ 6 h 229"/>
                <a:gd name="T34" fmla="*/ 243 w 369"/>
                <a:gd name="T35" fmla="*/ 10 h 229"/>
                <a:gd name="T36" fmla="*/ 259 w 369"/>
                <a:gd name="T37" fmla="*/ 15 h 229"/>
                <a:gd name="T38" fmla="*/ 274 w 369"/>
                <a:gd name="T39" fmla="*/ 22 h 229"/>
                <a:gd name="T40" fmla="*/ 288 w 369"/>
                <a:gd name="T41" fmla="*/ 29 h 229"/>
                <a:gd name="T42" fmla="*/ 300 w 369"/>
                <a:gd name="T43" fmla="*/ 37 h 229"/>
                <a:gd name="T44" fmla="*/ 312 w 369"/>
                <a:gd name="T45" fmla="*/ 46 h 229"/>
                <a:gd name="T46" fmla="*/ 322 w 369"/>
                <a:gd name="T47" fmla="*/ 56 h 229"/>
                <a:gd name="T48" fmla="*/ 332 w 369"/>
                <a:gd name="T49" fmla="*/ 66 h 229"/>
                <a:gd name="T50" fmla="*/ 339 w 369"/>
                <a:gd name="T51" fmla="*/ 77 h 229"/>
                <a:gd name="T52" fmla="*/ 347 w 369"/>
                <a:gd name="T53" fmla="*/ 87 h 229"/>
                <a:gd name="T54" fmla="*/ 353 w 369"/>
                <a:gd name="T55" fmla="*/ 98 h 229"/>
                <a:gd name="T56" fmla="*/ 358 w 369"/>
                <a:gd name="T57" fmla="*/ 109 h 229"/>
                <a:gd name="T58" fmla="*/ 362 w 369"/>
                <a:gd name="T59" fmla="*/ 120 h 229"/>
                <a:gd name="T60" fmla="*/ 365 w 369"/>
                <a:gd name="T61" fmla="*/ 132 h 229"/>
                <a:gd name="T62" fmla="*/ 366 w 369"/>
                <a:gd name="T63" fmla="*/ 141 h 229"/>
                <a:gd name="T64" fmla="*/ 369 w 369"/>
                <a:gd name="T65" fmla="*/ 152 h 229"/>
                <a:gd name="T66" fmla="*/ 369 w 369"/>
                <a:gd name="T67" fmla="*/ 162 h 229"/>
                <a:gd name="T68" fmla="*/ 368 w 369"/>
                <a:gd name="T69" fmla="*/ 172 h 229"/>
                <a:gd name="T70" fmla="*/ 366 w 369"/>
                <a:gd name="T71" fmla="*/ 184 h 229"/>
                <a:gd name="T72" fmla="*/ 362 w 369"/>
                <a:gd name="T73" fmla="*/ 201 h 229"/>
                <a:gd name="T74" fmla="*/ 353 w 369"/>
                <a:gd name="T75" fmla="*/ 214 h 229"/>
                <a:gd name="T76" fmla="*/ 343 w 369"/>
                <a:gd name="T77" fmla="*/ 223 h 229"/>
                <a:gd name="T78" fmla="*/ 328 w 369"/>
                <a:gd name="T79" fmla="*/ 227 h 229"/>
                <a:gd name="T80" fmla="*/ 313 w 369"/>
                <a:gd name="T81" fmla="*/ 229 h 229"/>
                <a:gd name="T82" fmla="*/ 295 w 369"/>
                <a:gd name="T83" fmla="*/ 225 h 229"/>
                <a:gd name="T84" fmla="*/ 277 w 369"/>
                <a:gd name="T85" fmla="*/ 222 h 229"/>
                <a:gd name="T86" fmla="*/ 260 w 369"/>
                <a:gd name="T87" fmla="*/ 217 h 229"/>
                <a:gd name="T88" fmla="*/ 244 w 369"/>
                <a:gd name="T89" fmla="*/ 211 h 229"/>
                <a:gd name="T90" fmla="*/ 229 w 369"/>
                <a:gd name="T91" fmla="*/ 206 h 229"/>
                <a:gd name="T92" fmla="*/ 218 w 369"/>
                <a:gd name="T93" fmla="*/ 201 h 229"/>
                <a:gd name="T94" fmla="*/ 209 w 369"/>
                <a:gd name="T95" fmla="*/ 196 h 229"/>
                <a:gd name="T96" fmla="*/ 0 w 369"/>
                <a:gd name="T97" fmla="*/ 33 h 22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69"/>
                <a:gd name="T148" fmla="*/ 0 h 229"/>
                <a:gd name="T149" fmla="*/ 369 w 369"/>
                <a:gd name="T150" fmla="*/ 229 h 22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69" h="229">
                  <a:moveTo>
                    <a:pt x="0" y="33"/>
                  </a:moveTo>
                  <a:lnTo>
                    <a:pt x="0" y="32"/>
                  </a:lnTo>
                  <a:lnTo>
                    <a:pt x="2" y="32"/>
                  </a:lnTo>
                  <a:lnTo>
                    <a:pt x="3" y="31"/>
                  </a:lnTo>
                  <a:lnTo>
                    <a:pt x="6" y="30"/>
                  </a:lnTo>
                  <a:lnTo>
                    <a:pt x="11" y="28"/>
                  </a:lnTo>
                  <a:lnTo>
                    <a:pt x="15" y="27"/>
                  </a:lnTo>
                  <a:lnTo>
                    <a:pt x="17" y="26"/>
                  </a:lnTo>
                  <a:lnTo>
                    <a:pt x="20" y="25"/>
                  </a:lnTo>
                  <a:lnTo>
                    <a:pt x="23" y="25"/>
                  </a:lnTo>
                  <a:lnTo>
                    <a:pt x="26" y="24"/>
                  </a:lnTo>
                  <a:lnTo>
                    <a:pt x="29" y="23"/>
                  </a:lnTo>
                  <a:lnTo>
                    <a:pt x="32" y="22"/>
                  </a:lnTo>
                  <a:lnTo>
                    <a:pt x="36" y="19"/>
                  </a:lnTo>
                  <a:lnTo>
                    <a:pt x="40" y="19"/>
                  </a:lnTo>
                  <a:lnTo>
                    <a:pt x="43" y="18"/>
                  </a:lnTo>
                  <a:lnTo>
                    <a:pt x="47" y="17"/>
                  </a:lnTo>
                  <a:lnTo>
                    <a:pt x="52" y="16"/>
                  </a:lnTo>
                  <a:lnTo>
                    <a:pt x="56" y="16"/>
                  </a:lnTo>
                  <a:lnTo>
                    <a:pt x="61" y="14"/>
                  </a:lnTo>
                  <a:lnTo>
                    <a:pt x="65" y="14"/>
                  </a:lnTo>
                  <a:lnTo>
                    <a:pt x="69" y="12"/>
                  </a:lnTo>
                  <a:lnTo>
                    <a:pt x="74" y="12"/>
                  </a:lnTo>
                  <a:lnTo>
                    <a:pt x="79" y="11"/>
                  </a:lnTo>
                  <a:lnTo>
                    <a:pt x="84" y="10"/>
                  </a:lnTo>
                  <a:lnTo>
                    <a:pt x="89" y="9"/>
                  </a:lnTo>
                  <a:lnTo>
                    <a:pt x="94" y="9"/>
                  </a:lnTo>
                  <a:lnTo>
                    <a:pt x="98" y="6"/>
                  </a:lnTo>
                  <a:lnTo>
                    <a:pt x="104" y="6"/>
                  </a:lnTo>
                  <a:lnTo>
                    <a:pt x="109" y="5"/>
                  </a:lnTo>
                  <a:lnTo>
                    <a:pt x="115" y="4"/>
                  </a:lnTo>
                  <a:lnTo>
                    <a:pt x="119" y="3"/>
                  </a:lnTo>
                  <a:lnTo>
                    <a:pt x="126" y="3"/>
                  </a:lnTo>
                  <a:lnTo>
                    <a:pt x="131" y="2"/>
                  </a:lnTo>
                  <a:lnTo>
                    <a:pt x="136" y="2"/>
                  </a:lnTo>
                  <a:lnTo>
                    <a:pt x="142" y="1"/>
                  </a:lnTo>
                  <a:lnTo>
                    <a:pt x="147" y="1"/>
                  </a:lnTo>
                  <a:lnTo>
                    <a:pt x="153" y="0"/>
                  </a:lnTo>
                  <a:lnTo>
                    <a:pt x="159" y="0"/>
                  </a:lnTo>
                  <a:lnTo>
                    <a:pt x="164" y="0"/>
                  </a:lnTo>
                  <a:lnTo>
                    <a:pt x="170" y="0"/>
                  </a:lnTo>
                  <a:lnTo>
                    <a:pt x="176" y="0"/>
                  </a:lnTo>
                  <a:lnTo>
                    <a:pt x="182" y="1"/>
                  </a:lnTo>
                  <a:lnTo>
                    <a:pt x="187" y="1"/>
                  </a:lnTo>
                  <a:lnTo>
                    <a:pt x="193" y="1"/>
                  </a:lnTo>
                  <a:lnTo>
                    <a:pt x="198" y="1"/>
                  </a:lnTo>
                  <a:lnTo>
                    <a:pt x="204" y="2"/>
                  </a:lnTo>
                  <a:lnTo>
                    <a:pt x="209" y="2"/>
                  </a:lnTo>
                  <a:lnTo>
                    <a:pt x="216" y="3"/>
                  </a:lnTo>
                  <a:lnTo>
                    <a:pt x="221" y="4"/>
                  </a:lnTo>
                  <a:lnTo>
                    <a:pt x="226" y="6"/>
                  </a:lnTo>
                  <a:lnTo>
                    <a:pt x="232" y="6"/>
                  </a:lnTo>
                  <a:lnTo>
                    <a:pt x="237" y="8"/>
                  </a:lnTo>
                  <a:lnTo>
                    <a:pt x="243" y="10"/>
                  </a:lnTo>
                  <a:lnTo>
                    <a:pt x="248" y="11"/>
                  </a:lnTo>
                  <a:lnTo>
                    <a:pt x="254" y="13"/>
                  </a:lnTo>
                  <a:lnTo>
                    <a:pt x="259" y="15"/>
                  </a:lnTo>
                  <a:lnTo>
                    <a:pt x="264" y="17"/>
                  </a:lnTo>
                  <a:lnTo>
                    <a:pt x="270" y="19"/>
                  </a:lnTo>
                  <a:lnTo>
                    <a:pt x="274" y="22"/>
                  </a:lnTo>
                  <a:lnTo>
                    <a:pt x="280" y="24"/>
                  </a:lnTo>
                  <a:lnTo>
                    <a:pt x="284" y="26"/>
                  </a:lnTo>
                  <a:lnTo>
                    <a:pt x="288" y="29"/>
                  </a:lnTo>
                  <a:lnTo>
                    <a:pt x="293" y="31"/>
                  </a:lnTo>
                  <a:lnTo>
                    <a:pt x="297" y="35"/>
                  </a:lnTo>
                  <a:lnTo>
                    <a:pt x="300" y="37"/>
                  </a:lnTo>
                  <a:lnTo>
                    <a:pt x="305" y="41"/>
                  </a:lnTo>
                  <a:lnTo>
                    <a:pt x="309" y="43"/>
                  </a:lnTo>
                  <a:lnTo>
                    <a:pt x="312" y="46"/>
                  </a:lnTo>
                  <a:lnTo>
                    <a:pt x="315" y="50"/>
                  </a:lnTo>
                  <a:lnTo>
                    <a:pt x="320" y="53"/>
                  </a:lnTo>
                  <a:lnTo>
                    <a:pt x="322" y="56"/>
                  </a:lnTo>
                  <a:lnTo>
                    <a:pt x="326" y="59"/>
                  </a:lnTo>
                  <a:lnTo>
                    <a:pt x="328" y="63"/>
                  </a:lnTo>
                  <a:lnTo>
                    <a:pt x="332" y="66"/>
                  </a:lnTo>
                  <a:lnTo>
                    <a:pt x="335" y="70"/>
                  </a:lnTo>
                  <a:lnTo>
                    <a:pt x="337" y="73"/>
                  </a:lnTo>
                  <a:lnTo>
                    <a:pt x="339" y="77"/>
                  </a:lnTo>
                  <a:lnTo>
                    <a:pt x="343" y="80"/>
                  </a:lnTo>
                  <a:lnTo>
                    <a:pt x="345" y="83"/>
                  </a:lnTo>
                  <a:lnTo>
                    <a:pt x="347" y="87"/>
                  </a:lnTo>
                  <a:lnTo>
                    <a:pt x="349" y="91"/>
                  </a:lnTo>
                  <a:lnTo>
                    <a:pt x="351" y="95"/>
                  </a:lnTo>
                  <a:lnTo>
                    <a:pt x="353" y="98"/>
                  </a:lnTo>
                  <a:lnTo>
                    <a:pt x="354" y="101"/>
                  </a:lnTo>
                  <a:lnTo>
                    <a:pt x="357" y="106"/>
                  </a:lnTo>
                  <a:lnTo>
                    <a:pt x="358" y="109"/>
                  </a:lnTo>
                  <a:lnTo>
                    <a:pt x="359" y="113"/>
                  </a:lnTo>
                  <a:lnTo>
                    <a:pt x="360" y="117"/>
                  </a:lnTo>
                  <a:lnTo>
                    <a:pt x="362" y="120"/>
                  </a:lnTo>
                  <a:lnTo>
                    <a:pt x="363" y="124"/>
                  </a:lnTo>
                  <a:lnTo>
                    <a:pt x="364" y="127"/>
                  </a:lnTo>
                  <a:lnTo>
                    <a:pt x="365" y="132"/>
                  </a:lnTo>
                  <a:lnTo>
                    <a:pt x="365" y="135"/>
                  </a:lnTo>
                  <a:lnTo>
                    <a:pt x="366" y="138"/>
                  </a:lnTo>
                  <a:lnTo>
                    <a:pt x="366" y="141"/>
                  </a:lnTo>
                  <a:lnTo>
                    <a:pt x="368" y="145"/>
                  </a:lnTo>
                  <a:lnTo>
                    <a:pt x="368" y="149"/>
                  </a:lnTo>
                  <a:lnTo>
                    <a:pt x="369" y="152"/>
                  </a:lnTo>
                  <a:lnTo>
                    <a:pt x="369" y="155"/>
                  </a:lnTo>
                  <a:lnTo>
                    <a:pt x="369" y="159"/>
                  </a:lnTo>
                  <a:lnTo>
                    <a:pt x="369" y="162"/>
                  </a:lnTo>
                  <a:lnTo>
                    <a:pt x="369" y="165"/>
                  </a:lnTo>
                  <a:lnTo>
                    <a:pt x="368" y="168"/>
                  </a:lnTo>
                  <a:lnTo>
                    <a:pt x="368" y="172"/>
                  </a:lnTo>
                  <a:lnTo>
                    <a:pt x="368" y="176"/>
                  </a:lnTo>
                  <a:lnTo>
                    <a:pt x="368" y="179"/>
                  </a:lnTo>
                  <a:lnTo>
                    <a:pt x="366" y="184"/>
                  </a:lnTo>
                  <a:lnTo>
                    <a:pt x="365" y="190"/>
                  </a:lnTo>
                  <a:lnTo>
                    <a:pt x="363" y="195"/>
                  </a:lnTo>
                  <a:lnTo>
                    <a:pt x="362" y="201"/>
                  </a:lnTo>
                  <a:lnTo>
                    <a:pt x="359" y="205"/>
                  </a:lnTo>
                  <a:lnTo>
                    <a:pt x="357" y="209"/>
                  </a:lnTo>
                  <a:lnTo>
                    <a:pt x="353" y="214"/>
                  </a:lnTo>
                  <a:lnTo>
                    <a:pt x="350" y="218"/>
                  </a:lnTo>
                  <a:lnTo>
                    <a:pt x="347" y="220"/>
                  </a:lnTo>
                  <a:lnTo>
                    <a:pt x="343" y="223"/>
                  </a:lnTo>
                  <a:lnTo>
                    <a:pt x="338" y="224"/>
                  </a:lnTo>
                  <a:lnTo>
                    <a:pt x="334" y="227"/>
                  </a:lnTo>
                  <a:lnTo>
                    <a:pt x="328" y="227"/>
                  </a:lnTo>
                  <a:lnTo>
                    <a:pt x="323" y="228"/>
                  </a:lnTo>
                  <a:lnTo>
                    <a:pt x="319" y="228"/>
                  </a:lnTo>
                  <a:lnTo>
                    <a:pt x="313" y="229"/>
                  </a:lnTo>
                  <a:lnTo>
                    <a:pt x="307" y="228"/>
                  </a:lnTo>
                  <a:lnTo>
                    <a:pt x="301" y="227"/>
                  </a:lnTo>
                  <a:lnTo>
                    <a:pt x="295" y="225"/>
                  </a:lnTo>
                  <a:lnTo>
                    <a:pt x="289" y="225"/>
                  </a:lnTo>
                  <a:lnTo>
                    <a:pt x="283" y="223"/>
                  </a:lnTo>
                  <a:lnTo>
                    <a:pt x="277" y="222"/>
                  </a:lnTo>
                  <a:lnTo>
                    <a:pt x="271" y="221"/>
                  </a:lnTo>
                  <a:lnTo>
                    <a:pt x="266" y="219"/>
                  </a:lnTo>
                  <a:lnTo>
                    <a:pt x="260" y="217"/>
                  </a:lnTo>
                  <a:lnTo>
                    <a:pt x="254" y="215"/>
                  </a:lnTo>
                  <a:lnTo>
                    <a:pt x="248" y="214"/>
                  </a:lnTo>
                  <a:lnTo>
                    <a:pt x="244" y="211"/>
                  </a:lnTo>
                  <a:lnTo>
                    <a:pt x="238" y="209"/>
                  </a:lnTo>
                  <a:lnTo>
                    <a:pt x="234" y="207"/>
                  </a:lnTo>
                  <a:lnTo>
                    <a:pt x="229" y="206"/>
                  </a:lnTo>
                  <a:lnTo>
                    <a:pt x="225" y="204"/>
                  </a:lnTo>
                  <a:lnTo>
                    <a:pt x="221" y="202"/>
                  </a:lnTo>
                  <a:lnTo>
                    <a:pt x="218" y="201"/>
                  </a:lnTo>
                  <a:lnTo>
                    <a:pt x="215" y="199"/>
                  </a:lnTo>
                  <a:lnTo>
                    <a:pt x="212" y="199"/>
                  </a:lnTo>
                  <a:lnTo>
                    <a:pt x="209" y="196"/>
                  </a:lnTo>
                  <a:lnTo>
                    <a:pt x="203" y="120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DE40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42" name="Freeform 32"/>
            <p:cNvSpPr>
              <a:spLocks/>
            </p:cNvSpPr>
            <p:nvPr/>
          </p:nvSpPr>
          <p:spPr bwMode="auto">
            <a:xfrm>
              <a:off x="2031" y="1449"/>
              <a:ext cx="145" cy="74"/>
            </a:xfrm>
            <a:custGeom>
              <a:avLst/>
              <a:gdLst>
                <a:gd name="T0" fmla="*/ 145 w 145"/>
                <a:gd name="T1" fmla="*/ 61 h 74"/>
                <a:gd name="T2" fmla="*/ 144 w 145"/>
                <a:gd name="T3" fmla="*/ 61 h 74"/>
                <a:gd name="T4" fmla="*/ 140 w 145"/>
                <a:gd name="T5" fmla="*/ 62 h 74"/>
                <a:gd name="T6" fmla="*/ 137 w 145"/>
                <a:gd name="T7" fmla="*/ 62 h 74"/>
                <a:gd name="T8" fmla="*/ 135 w 145"/>
                <a:gd name="T9" fmla="*/ 63 h 74"/>
                <a:gd name="T10" fmla="*/ 132 w 145"/>
                <a:gd name="T11" fmla="*/ 63 h 74"/>
                <a:gd name="T12" fmla="*/ 130 w 145"/>
                <a:gd name="T13" fmla="*/ 64 h 74"/>
                <a:gd name="T14" fmla="*/ 125 w 145"/>
                <a:gd name="T15" fmla="*/ 66 h 74"/>
                <a:gd name="T16" fmla="*/ 121 w 145"/>
                <a:gd name="T17" fmla="*/ 67 h 74"/>
                <a:gd name="T18" fmla="*/ 117 w 145"/>
                <a:gd name="T19" fmla="*/ 68 h 74"/>
                <a:gd name="T20" fmla="*/ 112 w 145"/>
                <a:gd name="T21" fmla="*/ 69 h 74"/>
                <a:gd name="T22" fmla="*/ 107 w 145"/>
                <a:gd name="T23" fmla="*/ 69 h 74"/>
                <a:gd name="T24" fmla="*/ 101 w 145"/>
                <a:gd name="T25" fmla="*/ 71 h 74"/>
                <a:gd name="T26" fmla="*/ 97 w 145"/>
                <a:gd name="T27" fmla="*/ 72 h 74"/>
                <a:gd name="T28" fmla="*/ 92 w 145"/>
                <a:gd name="T29" fmla="*/ 73 h 74"/>
                <a:gd name="T30" fmla="*/ 85 w 145"/>
                <a:gd name="T31" fmla="*/ 73 h 74"/>
                <a:gd name="T32" fmla="*/ 80 w 145"/>
                <a:gd name="T33" fmla="*/ 73 h 74"/>
                <a:gd name="T34" fmla="*/ 74 w 145"/>
                <a:gd name="T35" fmla="*/ 74 h 74"/>
                <a:gd name="T36" fmla="*/ 68 w 145"/>
                <a:gd name="T37" fmla="*/ 74 h 74"/>
                <a:gd name="T38" fmla="*/ 62 w 145"/>
                <a:gd name="T39" fmla="*/ 74 h 74"/>
                <a:gd name="T40" fmla="*/ 56 w 145"/>
                <a:gd name="T41" fmla="*/ 74 h 74"/>
                <a:gd name="T42" fmla="*/ 50 w 145"/>
                <a:gd name="T43" fmla="*/ 74 h 74"/>
                <a:gd name="T44" fmla="*/ 44 w 145"/>
                <a:gd name="T45" fmla="*/ 74 h 74"/>
                <a:gd name="T46" fmla="*/ 37 w 145"/>
                <a:gd name="T47" fmla="*/ 73 h 74"/>
                <a:gd name="T48" fmla="*/ 32 w 145"/>
                <a:gd name="T49" fmla="*/ 72 h 74"/>
                <a:gd name="T50" fmla="*/ 27 w 145"/>
                <a:gd name="T51" fmla="*/ 71 h 74"/>
                <a:gd name="T52" fmla="*/ 21 w 145"/>
                <a:gd name="T53" fmla="*/ 70 h 74"/>
                <a:gd name="T54" fmla="*/ 16 w 145"/>
                <a:gd name="T55" fmla="*/ 68 h 74"/>
                <a:gd name="T56" fmla="*/ 10 w 145"/>
                <a:gd name="T57" fmla="*/ 67 h 74"/>
                <a:gd name="T58" fmla="*/ 5 w 145"/>
                <a:gd name="T59" fmla="*/ 63 h 74"/>
                <a:gd name="T60" fmla="*/ 0 w 145"/>
                <a:gd name="T61" fmla="*/ 61 h 74"/>
                <a:gd name="T62" fmla="*/ 139 w 145"/>
                <a:gd name="T63" fmla="*/ 0 h 74"/>
                <a:gd name="T64" fmla="*/ 145 w 145"/>
                <a:gd name="T65" fmla="*/ 61 h 74"/>
                <a:gd name="T66" fmla="*/ 145 w 145"/>
                <a:gd name="T67" fmla="*/ 61 h 7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45"/>
                <a:gd name="T103" fmla="*/ 0 h 74"/>
                <a:gd name="T104" fmla="*/ 145 w 145"/>
                <a:gd name="T105" fmla="*/ 74 h 7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45" h="74">
                  <a:moveTo>
                    <a:pt x="145" y="61"/>
                  </a:moveTo>
                  <a:lnTo>
                    <a:pt x="144" y="61"/>
                  </a:lnTo>
                  <a:lnTo>
                    <a:pt x="140" y="62"/>
                  </a:lnTo>
                  <a:lnTo>
                    <a:pt x="137" y="62"/>
                  </a:lnTo>
                  <a:lnTo>
                    <a:pt x="135" y="63"/>
                  </a:lnTo>
                  <a:lnTo>
                    <a:pt x="132" y="63"/>
                  </a:lnTo>
                  <a:lnTo>
                    <a:pt x="130" y="64"/>
                  </a:lnTo>
                  <a:lnTo>
                    <a:pt x="125" y="66"/>
                  </a:lnTo>
                  <a:lnTo>
                    <a:pt x="121" y="67"/>
                  </a:lnTo>
                  <a:lnTo>
                    <a:pt x="117" y="68"/>
                  </a:lnTo>
                  <a:lnTo>
                    <a:pt x="112" y="69"/>
                  </a:lnTo>
                  <a:lnTo>
                    <a:pt x="107" y="69"/>
                  </a:lnTo>
                  <a:lnTo>
                    <a:pt x="101" y="71"/>
                  </a:lnTo>
                  <a:lnTo>
                    <a:pt x="97" y="72"/>
                  </a:lnTo>
                  <a:lnTo>
                    <a:pt x="92" y="73"/>
                  </a:lnTo>
                  <a:lnTo>
                    <a:pt x="85" y="73"/>
                  </a:lnTo>
                  <a:lnTo>
                    <a:pt x="80" y="73"/>
                  </a:lnTo>
                  <a:lnTo>
                    <a:pt x="74" y="74"/>
                  </a:lnTo>
                  <a:lnTo>
                    <a:pt x="68" y="74"/>
                  </a:lnTo>
                  <a:lnTo>
                    <a:pt x="62" y="74"/>
                  </a:lnTo>
                  <a:lnTo>
                    <a:pt x="56" y="74"/>
                  </a:lnTo>
                  <a:lnTo>
                    <a:pt x="50" y="74"/>
                  </a:lnTo>
                  <a:lnTo>
                    <a:pt x="44" y="74"/>
                  </a:lnTo>
                  <a:lnTo>
                    <a:pt x="37" y="73"/>
                  </a:lnTo>
                  <a:lnTo>
                    <a:pt x="32" y="72"/>
                  </a:lnTo>
                  <a:lnTo>
                    <a:pt x="27" y="71"/>
                  </a:lnTo>
                  <a:lnTo>
                    <a:pt x="21" y="70"/>
                  </a:lnTo>
                  <a:lnTo>
                    <a:pt x="16" y="68"/>
                  </a:lnTo>
                  <a:lnTo>
                    <a:pt x="10" y="67"/>
                  </a:lnTo>
                  <a:lnTo>
                    <a:pt x="5" y="63"/>
                  </a:lnTo>
                  <a:lnTo>
                    <a:pt x="0" y="61"/>
                  </a:lnTo>
                  <a:lnTo>
                    <a:pt x="139" y="0"/>
                  </a:lnTo>
                  <a:lnTo>
                    <a:pt x="145" y="61"/>
                  </a:lnTo>
                  <a:close/>
                </a:path>
              </a:pathLst>
            </a:custGeom>
            <a:solidFill>
              <a:srgbClr val="DE40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43" name="Freeform 33"/>
            <p:cNvSpPr>
              <a:spLocks/>
            </p:cNvSpPr>
            <p:nvPr/>
          </p:nvSpPr>
          <p:spPr bwMode="auto">
            <a:xfrm>
              <a:off x="2341" y="1483"/>
              <a:ext cx="105" cy="172"/>
            </a:xfrm>
            <a:custGeom>
              <a:avLst/>
              <a:gdLst>
                <a:gd name="T0" fmla="*/ 77 w 105"/>
                <a:gd name="T1" fmla="*/ 0 h 172"/>
                <a:gd name="T2" fmla="*/ 78 w 105"/>
                <a:gd name="T3" fmla="*/ 5 h 172"/>
                <a:gd name="T4" fmla="*/ 80 w 105"/>
                <a:gd name="T5" fmla="*/ 11 h 172"/>
                <a:gd name="T6" fmla="*/ 84 w 105"/>
                <a:gd name="T7" fmla="*/ 20 h 172"/>
                <a:gd name="T8" fmla="*/ 88 w 105"/>
                <a:gd name="T9" fmla="*/ 29 h 172"/>
                <a:gd name="T10" fmla="*/ 92 w 105"/>
                <a:gd name="T11" fmla="*/ 41 h 172"/>
                <a:gd name="T12" fmla="*/ 93 w 105"/>
                <a:gd name="T13" fmla="*/ 47 h 172"/>
                <a:gd name="T14" fmla="*/ 95 w 105"/>
                <a:gd name="T15" fmla="*/ 54 h 172"/>
                <a:gd name="T16" fmla="*/ 96 w 105"/>
                <a:gd name="T17" fmla="*/ 61 h 172"/>
                <a:gd name="T18" fmla="*/ 98 w 105"/>
                <a:gd name="T19" fmla="*/ 67 h 172"/>
                <a:gd name="T20" fmla="*/ 99 w 105"/>
                <a:gd name="T21" fmla="*/ 74 h 172"/>
                <a:gd name="T22" fmla="*/ 102 w 105"/>
                <a:gd name="T23" fmla="*/ 80 h 172"/>
                <a:gd name="T24" fmla="*/ 103 w 105"/>
                <a:gd name="T25" fmla="*/ 88 h 172"/>
                <a:gd name="T26" fmla="*/ 104 w 105"/>
                <a:gd name="T27" fmla="*/ 94 h 172"/>
                <a:gd name="T28" fmla="*/ 104 w 105"/>
                <a:gd name="T29" fmla="*/ 102 h 172"/>
                <a:gd name="T30" fmla="*/ 105 w 105"/>
                <a:gd name="T31" fmla="*/ 108 h 172"/>
                <a:gd name="T32" fmla="*/ 105 w 105"/>
                <a:gd name="T33" fmla="*/ 115 h 172"/>
                <a:gd name="T34" fmla="*/ 105 w 105"/>
                <a:gd name="T35" fmla="*/ 122 h 172"/>
                <a:gd name="T36" fmla="*/ 103 w 105"/>
                <a:gd name="T37" fmla="*/ 134 h 172"/>
                <a:gd name="T38" fmla="*/ 99 w 105"/>
                <a:gd name="T39" fmla="*/ 146 h 172"/>
                <a:gd name="T40" fmla="*/ 95 w 105"/>
                <a:gd name="T41" fmla="*/ 156 h 172"/>
                <a:gd name="T42" fmla="*/ 88 w 105"/>
                <a:gd name="T43" fmla="*/ 165 h 172"/>
                <a:gd name="T44" fmla="*/ 79 w 105"/>
                <a:gd name="T45" fmla="*/ 170 h 172"/>
                <a:gd name="T46" fmla="*/ 70 w 105"/>
                <a:gd name="T47" fmla="*/ 172 h 172"/>
                <a:gd name="T48" fmla="*/ 61 w 105"/>
                <a:gd name="T49" fmla="*/ 170 h 172"/>
                <a:gd name="T50" fmla="*/ 55 w 105"/>
                <a:gd name="T51" fmla="*/ 166 h 172"/>
                <a:gd name="T52" fmla="*/ 46 w 105"/>
                <a:gd name="T53" fmla="*/ 159 h 172"/>
                <a:gd name="T54" fmla="*/ 39 w 105"/>
                <a:gd name="T55" fmla="*/ 151 h 172"/>
                <a:gd name="T56" fmla="*/ 32 w 105"/>
                <a:gd name="T57" fmla="*/ 142 h 172"/>
                <a:gd name="T58" fmla="*/ 27 w 105"/>
                <a:gd name="T59" fmla="*/ 132 h 172"/>
                <a:gd name="T60" fmla="*/ 19 w 105"/>
                <a:gd name="T61" fmla="*/ 120 h 172"/>
                <a:gd name="T62" fmla="*/ 14 w 105"/>
                <a:gd name="T63" fmla="*/ 110 h 172"/>
                <a:gd name="T64" fmla="*/ 9 w 105"/>
                <a:gd name="T65" fmla="*/ 100 h 172"/>
                <a:gd name="T66" fmla="*/ 6 w 105"/>
                <a:gd name="T67" fmla="*/ 90 h 172"/>
                <a:gd name="T68" fmla="*/ 3 w 105"/>
                <a:gd name="T69" fmla="*/ 81 h 172"/>
                <a:gd name="T70" fmla="*/ 1 w 105"/>
                <a:gd name="T71" fmla="*/ 75 h 172"/>
                <a:gd name="T72" fmla="*/ 0 w 105"/>
                <a:gd name="T73" fmla="*/ 69 h 17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05"/>
                <a:gd name="T112" fmla="*/ 0 h 172"/>
                <a:gd name="T113" fmla="*/ 105 w 105"/>
                <a:gd name="T114" fmla="*/ 172 h 17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05" h="172">
                  <a:moveTo>
                    <a:pt x="0" y="69"/>
                  </a:moveTo>
                  <a:lnTo>
                    <a:pt x="77" y="0"/>
                  </a:lnTo>
                  <a:lnTo>
                    <a:pt x="77" y="1"/>
                  </a:lnTo>
                  <a:lnTo>
                    <a:pt x="78" y="5"/>
                  </a:lnTo>
                  <a:lnTo>
                    <a:pt x="79" y="7"/>
                  </a:lnTo>
                  <a:lnTo>
                    <a:pt x="80" y="11"/>
                  </a:lnTo>
                  <a:lnTo>
                    <a:pt x="82" y="14"/>
                  </a:lnTo>
                  <a:lnTo>
                    <a:pt x="84" y="20"/>
                  </a:lnTo>
                  <a:lnTo>
                    <a:pt x="85" y="24"/>
                  </a:lnTo>
                  <a:lnTo>
                    <a:pt x="88" y="29"/>
                  </a:lnTo>
                  <a:lnTo>
                    <a:pt x="89" y="35"/>
                  </a:lnTo>
                  <a:lnTo>
                    <a:pt x="92" y="41"/>
                  </a:lnTo>
                  <a:lnTo>
                    <a:pt x="92" y="43"/>
                  </a:lnTo>
                  <a:lnTo>
                    <a:pt x="93" y="47"/>
                  </a:lnTo>
                  <a:lnTo>
                    <a:pt x="94" y="50"/>
                  </a:lnTo>
                  <a:lnTo>
                    <a:pt x="95" y="54"/>
                  </a:lnTo>
                  <a:lnTo>
                    <a:pt x="95" y="57"/>
                  </a:lnTo>
                  <a:lnTo>
                    <a:pt x="96" y="61"/>
                  </a:lnTo>
                  <a:lnTo>
                    <a:pt x="97" y="64"/>
                  </a:lnTo>
                  <a:lnTo>
                    <a:pt x="98" y="67"/>
                  </a:lnTo>
                  <a:lnTo>
                    <a:pt x="98" y="70"/>
                  </a:lnTo>
                  <a:lnTo>
                    <a:pt x="99" y="74"/>
                  </a:lnTo>
                  <a:lnTo>
                    <a:pt x="99" y="77"/>
                  </a:lnTo>
                  <a:lnTo>
                    <a:pt x="102" y="80"/>
                  </a:lnTo>
                  <a:lnTo>
                    <a:pt x="102" y="84"/>
                  </a:lnTo>
                  <a:lnTo>
                    <a:pt x="103" y="88"/>
                  </a:lnTo>
                  <a:lnTo>
                    <a:pt x="103" y="91"/>
                  </a:lnTo>
                  <a:lnTo>
                    <a:pt x="104" y="94"/>
                  </a:lnTo>
                  <a:lnTo>
                    <a:pt x="104" y="97"/>
                  </a:lnTo>
                  <a:lnTo>
                    <a:pt x="104" y="102"/>
                  </a:lnTo>
                  <a:lnTo>
                    <a:pt x="104" y="105"/>
                  </a:lnTo>
                  <a:lnTo>
                    <a:pt x="105" y="108"/>
                  </a:lnTo>
                  <a:lnTo>
                    <a:pt x="105" y="111"/>
                  </a:lnTo>
                  <a:lnTo>
                    <a:pt x="105" y="115"/>
                  </a:lnTo>
                  <a:lnTo>
                    <a:pt x="105" y="119"/>
                  </a:lnTo>
                  <a:lnTo>
                    <a:pt x="105" y="122"/>
                  </a:lnTo>
                  <a:lnTo>
                    <a:pt x="104" y="128"/>
                  </a:lnTo>
                  <a:lnTo>
                    <a:pt x="103" y="134"/>
                  </a:lnTo>
                  <a:lnTo>
                    <a:pt x="102" y="139"/>
                  </a:lnTo>
                  <a:lnTo>
                    <a:pt x="99" y="146"/>
                  </a:lnTo>
                  <a:lnTo>
                    <a:pt x="97" y="150"/>
                  </a:lnTo>
                  <a:lnTo>
                    <a:pt x="95" y="156"/>
                  </a:lnTo>
                  <a:lnTo>
                    <a:pt x="92" y="160"/>
                  </a:lnTo>
                  <a:lnTo>
                    <a:pt x="88" y="165"/>
                  </a:lnTo>
                  <a:lnTo>
                    <a:pt x="83" y="167"/>
                  </a:lnTo>
                  <a:lnTo>
                    <a:pt x="79" y="170"/>
                  </a:lnTo>
                  <a:lnTo>
                    <a:pt x="74" y="172"/>
                  </a:lnTo>
                  <a:lnTo>
                    <a:pt x="70" y="172"/>
                  </a:lnTo>
                  <a:lnTo>
                    <a:pt x="66" y="172"/>
                  </a:lnTo>
                  <a:lnTo>
                    <a:pt x="61" y="170"/>
                  </a:lnTo>
                  <a:lnTo>
                    <a:pt x="58" y="167"/>
                  </a:lnTo>
                  <a:lnTo>
                    <a:pt x="55" y="166"/>
                  </a:lnTo>
                  <a:lnTo>
                    <a:pt x="50" y="163"/>
                  </a:lnTo>
                  <a:lnTo>
                    <a:pt x="46" y="159"/>
                  </a:lnTo>
                  <a:lnTo>
                    <a:pt x="42" y="156"/>
                  </a:lnTo>
                  <a:lnTo>
                    <a:pt x="39" y="151"/>
                  </a:lnTo>
                  <a:lnTo>
                    <a:pt x="35" y="146"/>
                  </a:lnTo>
                  <a:lnTo>
                    <a:pt x="32" y="142"/>
                  </a:lnTo>
                  <a:lnTo>
                    <a:pt x="29" y="136"/>
                  </a:lnTo>
                  <a:lnTo>
                    <a:pt x="27" y="132"/>
                  </a:lnTo>
                  <a:lnTo>
                    <a:pt x="22" y="126"/>
                  </a:lnTo>
                  <a:lnTo>
                    <a:pt x="19" y="120"/>
                  </a:lnTo>
                  <a:lnTo>
                    <a:pt x="16" y="115"/>
                  </a:lnTo>
                  <a:lnTo>
                    <a:pt x="14" y="110"/>
                  </a:lnTo>
                  <a:lnTo>
                    <a:pt x="12" y="104"/>
                  </a:lnTo>
                  <a:lnTo>
                    <a:pt x="9" y="100"/>
                  </a:lnTo>
                  <a:lnTo>
                    <a:pt x="7" y="94"/>
                  </a:lnTo>
                  <a:lnTo>
                    <a:pt x="6" y="90"/>
                  </a:lnTo>
                  <a:lnTo>
                    <a:pt x="4" y="84"/>
                  </a:lnTo>
                  <a:lnTo>
                    <a:pt x="3" y="81"/>
                  </a:lnTo>
                  <a:lnTo>
                    <a:pt x="2" y="77"/>
                  </a:lnTo>
                  <a:lnTo>
                    <a:pt x="1" y="75"/>
                  </a:lnTo>
                  <a:lnTo>
                    <a:pt x="0" y="71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rgbClr val="DE40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44" name="Freeform 34"/>
            <p:cNvSpPr>
              <a:spLocks/>
            </p:cNvSpPr>
            <p:nvPr/>
          </p:nvSpPr>
          <p:spPr bwMode="auto">
            <a:xfrm>
              <a:off x="2386" y="1646"/>
              <a:ext cx="91" cy="153"/>
            </a:xfrm>
            <a:custGeom>
              <a:avLst/>
              <a:gdLst>
                <a:gd name="T0" fmla="*/ 90 w 91"/>
                <a:gd name="T1" fmla="*/ 0 h 153"/>
                <a:gd name="T2" fmla="*/ 90 w 91"/>
                <a:gd name="T3" fmla="*/ 4 h 153"/>
                <a:gd name="T4" fmla="*/ 91 w 91"/>
                <a:gd name="T5" fmla="*/ 11 h 153"/>
                <a:gd name="T6" fmla="*/ 91 w 91"/>
                <a:gd name="T7" fmla="*/ 20 h 153"/>
                <a:gd name="T8" fmla="*/ 91 w 91"/>
                <a:gd name="T9" fmla="*/ 29 h 153"/>
                <a:gd name="T10" fmla="*/ 91 w 91"/>
                <a:gd name="T11" fmla="*/ 41 h 153"/>
                <a:gd name="T12" fmla="*/ 91 w 91"/>
                <a:gd name="T13" fmla="*/ 54 h 153"/>
                <a:gd name="T14" fmla="*/ 90 w 91"/>
                <a:gd name="T15" fmla="*/ 61 h 153"/>
                <a:gd name="T16" fmla="*/ 90 w 91"/>
                <a:gd name="T17" fmla="*/ 67 h 153"/>
                <a:gd name="T18" fmla="*/ 89 w 91"/>
                <a:gd name="T19" fmla="*/ 74 h 153"/>
                <a:gd name="T20" fmla="*/ 88 w 91"/>
                <a:gd name="T21" fmla="*/ 80 h 153"/>
                <a:gd name="T22" fmla="*/ 87 w 91"/>
                <a:gd name="T23" fmla="*/ 86 h 153"/>
                <a:gd name="T24" fmla="*/ 87 w 91"/>
                <a:gd name="T25" fmla="*/ 93 h 153"/>
                <a:gd name="T26" fmla="*/ 85 w 91"/>
                <a:gd name="T27" fmla="*/ 99 h 153"/>
                <a:gd name="T28" fmla="*/ 84 w 91"/>
                <a:gd name="T29" fmla="*/ 106 h 153"/>
                <a:gd name="T30" fmla="*/ 82 w 91"/>
                <a:gd name="T31" fmla="*/ 112 h 153"/>
                <a:gd name="T32" fmla="*/ 79 w 91"/>
                <a:gd name="T33" fmla="*/ 119 h 153"/>
                <a:gd name="T34" fmla="*/ 75 w 91"/>
                <a:gd name="T35" fmla="*/ 129 h 153"/>
                <a:gd name="T36" fmla="*/ 69 w 91"/>
                <a:gd name="T37" fmla="*/ 138 h 153"/>
                <a:gd name="T38" fmla="*/ 61 w 91"/>
                <a:gd name="T39" fmla="*/ 146 h 153"/>
                <a:gd name="T40" fmla="*/ 52 w 91"/>
                <a:gd name="T41" fmla="*/ 152 h 153"/>
                <a:gd name="T42" fmla="*/ 43 w 91"/>
                <a:gd name="T43" fmla="*/ 153 h 153"/>
                <a:gd name="T44" fmla="*/ 34 w 91"/>
                <a:gd name="T45" fmla="*/ 152 h 153"/>
                <a:gd name="T46" fmla="*/ 27 w 91"/>
                <a:gd name="T47" fmla="*/ 148 h 153"/>
                <a:gd name="T48" fmla="*/ 22 w 91"/>
                <a:gd name="T49" fmla="*/ 143 h 153"/>
                <a:gd name="T50" fmla="*/ 16 w 91"/>
                <a:gd name="T51" fmla="*/ 134 h 153"/>
                <a:gd name="T52" fmla="*/ 12 w 91"/>
                <a:gd name="T53" fmla="*/ 124 h 153"/>
                <a:gd name="T54" fmla="*/ 9 w 91"/>
                <a:gd name="T55" fmla="*/ 113 h 153"/>
                <a:gd name="T56" fmla="*/ 7 w 91"/>
                <a:gd name="T57" fmla="*/ 103 h 153"/>
                <a:gd name="T58" fmla="*/ 3 w 91"/>
                <a:gd name="T59" fmla="*/ 91 h 153"/>
                <a:gd name="T60" fmla="*/ 2 w 91"/>
                <a:gd name="T61" fmla="*/ 79 h 153"/>
                <a:gd name="T62" fmla="*/ 1 w 91"/>
                <a:gd name="T63" fmla="*/ 68 h 153"/>
                <a:gd name="T64" fmla="*/ 1 w 91"/>
                <a:gd name="T65" fmla="*/ 58 h 153"/>
                <a:gd name="T66" fmla="*/ 0 w 91"/>
                <a:gd name="T67" fmla="*/ 50 h 153"/>
                <a:gd name="T68" fmla="*/ 0 w 91"/>
                <a:gd name="T69" fmla="*/ 44 h 153"/>
                <a:gd name="T70" fmla="*/ 0 w 91"/>
                <a:gd name="T71" fmla="*/ 39 h 15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1"/>
                <a:gd name="T109" fmla="*/ 0 h 153"/>
                <a:gd name="T110" fmla="*/ 91 w 91"/>
                <a:gd name="T111" fmla="*/ 153 h 153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1" h="153">
                  <a:moveTo>
                    <a:pt x="0" y="39"/>
                  </a:moveTo>
                  <a:lnTo>
                    <a:pt x="90" y="0"/>
                  </a:lnTo>
                  <a:lnTo>
                    <a:pt x="90" y="1"/>
                  </a:lnTo>
                  <a:lnTo>
                    <a:pt x="90" y="4"/>
                  </a:lnTo>
                  <a:lnTo>
                    <a:pt x="90" y="7"/>
                  </a:lnTo>
                  <a:lnTo>
                    <a:pt x="91" y="11"/>
                  </a:lnTo>
                  <a:lnTo>
                    <a:pt x="91" y="14"/>
                  </a:lnTo>
                  <a:lnTo>
                    <a:pt x="91" y="20"/>
                  </a:lnTo>
                  <a:lnTo>
                    <a:pt x="91" y="24"/>
                  </a:lnTo>
                  <a:lnTo>
                    <a:pt x="91" y="29"/>
                  </a:lnTo>
                  <a:lnTo>
                    <a:pt x="91" y="36"/>
                  </a:lnTo>
                  <a:lnTo>
                    <a:pt x="91" y="41"/>
                  </a:lnTo>
                  <a:lnTo>
                    <a:pt x="91" y="48"/>
                  </a:lnTo>
                  <a:lnTo>
                    <a:pt x="91" y="54"/>
                  </a:lnTo>
                  <a:lnTo>
                    <a:pt x="90" y="57"/>
                  </a:lnTo>
                  <a:lnTo>
                    <a:pt x="90" y="61"/>
                  </a:lnTo>
                  <a:lnTo>
                    <a:pt x="90" y="64"/>
                  </a:lnTo>
                  <a:lnTo>
                    <a:pt x="90" y="67"/>
                  </a:lnTo>
                  <a:lnTo>
                    <a:pt x="90" y="70"/>
                  </a:lnTo>
                  <a:lnTo>
                    <a:pt x="89" y="74"/>
                  </a:lnTo>
                  <a:lnTo>
                    <a:pt x="89" y="77"/>
                  </a:lnTo>
                  <a:lnTo>
                    <a:pt x="88" y="80"/>
                  </a:lnTo>
                  <a:lnTo>
                    <a:pt x="88" y="83"/>
                  </a:lnTo>
                  <a:lnTo>
                    <a:pt x="87" y="86"/>
                  </a:lnTo>
                  <a:lnTo>
                    <a:pt x="87" y="90"/>
                  </a:lnTo>
                  <a:lnTo>
                    <a:pt x="87" y="93"/>
                  </a:lnTo>
                  <a:lnTo>
                    <a:pt x="86" y="96"/>
                  </a:lnTo>
                  <a:lnTo>
                    <a:pt x="85" y="99"/>
                  </a:lnTo>
                  <a:lnTo>
                    <a:pt x="84" y="103"/>
                  </a:lnTo>
                  <a:lnTo>
                    <a:pt x="84" y="106"/>
                  </a:lnTo>
                  <a:lnTo>
                    <a:pt x="82" y="109"/>
                  </a:lnTo>
                  <a:lnTo>
                    <a:pt x="82" y="112"/>
                  </a:lnTo>
                  <a:lnTo>
                    <a:pt x="80" y="115"/>
                  </a:lnTo>
                  <a:lnTo>
                    <a:pt x="79" y="119"/>
                  </a:lnTo>
                  <a:lnTo>
                    <a:pt x="77" y="123"/>
                  </a:lnTo>
                  <a:lnTo>
                    <a:pt x="75" y="129"/>
                  </a:lnTo>
                  <a:lnTo>
                    <a:pt x="71" y="133"/>
                  </a:lnTo>
                  <a:lnTo>
                    <a:pt x="69" y="138"/>
                  </a:lnTo>
                  <a:lnTo>
                    <a:pt x="64" y="142"/>
                  </a:lnTo>
                  <a:lnTo>
                    <a:pt x="61" y="146"/>
                  </a:lnTo>
                  <a:lnTo>
                    <a:pt x="57" y="149"/>
                  </a:lnTo>
                  <a:lnTo>
                    <a:pt x="52" y="152"/>
                  </a:lnTo>
                  <a:lnTo>
                    <a:pt x="47" y="153"/>
                  </a:lnTo>
                  <a:lnTo>
                    <a:pt x="43" y="153"/>
                  </a:lnTo>
                  <a:lnTo>
                    <a:pt x="38" y="153"/>
                  </a:lnTo>
                  <a:lnTo>
                    <a:pt x="34" y="152"/>
                  </a:lnTo>
                  <a:lnTo>
                    <a:pt x="31" y="150"/>
                  </a:lnTo>
                  <a:lnTo>
                    <a:pt x="27" y="148"/>
                  </a:lnTo>
                  <a:lnTo>
                    <a:pt x="24" y="146"/>
                  </a:lnTo>
                  <a:lnTo>
                    <a:pt x="22" y="143"/>
                  </a:lnTo>
                  <a:lnTo>
                    <a:pt x="19" y="138"/>
                  </a:lnTo>
                  <a:lnTo>
                    <a:pt x="16" y="134"/>
                  </a:lnTo>
                  <a:lnTo>
                    <a:pt x="14" y="130"/>
                  </a:lnTo>
                  <a:lnTo>
                    <a:pt x="12" y="124"/>
                  </a:lnTo>
                  <a:lnTo>
                    <a:pt x="11" y="119"/>
                  </a:lnTo>
                  <a:lnTo>
                    <a:pt x="9" y="113"/>
                  </a:lnTo>
                  <a:lnTo>
                    <a:pt x="7" y="108"/>
                  </a:lnTo>
                  <a:lnTo>
                    <a:pt x="7" y="103"/>
                  </a:lnTo>
                  <a:lnTo>
                    <a:pt x="5" y="96"/>
                  </a:lnTo>
                  <a:lnTo>
                    <a:pt x="3" y="91"/>
                  </a:lnTo>
                  <a:lnTo>
                    <a:pt x="2" y="84"/>
                  </a:lnTo>
                  <a:lnTo>
                    <a:pt x="2" y="79"/>
                  </a:lnTo>
                  <a:lnTo>
                    <a:pt x="1" y="74"/>
                  </a:lnTo>
                  <a:lnTo>
                    <a:pt x="1" y="68"/>
                  </a:lnTo>
                  <a:lnTo>
                    <a:pt x="1" y="64"/>
                  </a:lnTo>
                  <a:lnTo>
                    <a:pt x="1" y="58"/>
                  </a:lnTo>
                  <a:lnTo>
                    <a:pt x="0" y="54"/>
                  </a:lnTo>
                  <a:lnTo>
                    <a:pt x="0" y="50"/>
                  </a:lnTo>
                  <a:lnTo>
                    <a:pt x="0" y="47"/>
                  </a:lnTo>
                  <a:lnTo>
                    <a:pt x="0" y="44"/>
                  </a:lnTo>
                  <a:lnTo>
                    <a:pt x="0" y="40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DE40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45" name="Freeform 35"/>
            <p:cNvSpPr>
              <a:spLocks/>
            </p:cNvSpPr>
            <p:nvPr/>
          </p:nvSpPr>
          <p:spPr bwMode="auto">
            <a:xfrm>
              <a:off x="2091" y="1762"/>
              <a:ext cx="452" cy="430"/>
            </a:xfrm>
            <a:custGeom>
              <a:avLst/>
              <a:gdLst>
                <a:gd name="T0" fmla="*/ 189 w 452"/>
                <a:gd name="T1" fmla="*/ 99 h 430"/>
                <a:gd name="T2" fmla="*/ 173 w 452"/>
                <a:gd name="T3" fmla="*/ 2 h 430"/>
                <a:gd name="T4" fmla="*/ 183 w 452"/>
                <a:gd name="T5" fmla="*/ 4 h 430"/>
                <a:gd name="T6" fmla="*/ 199 w 452"/>
                <a:gd name="T7" fmla="*/ 8 h 430"/>
                <a:gd name="T8" fmla="*/ 208 w 452"/>
                <a:gd name="T9" fmla="*/ 11 h 430"/>
                <a:gd name="T10" fmla="*/ 219 w 452"/>
                <a:gd name="T11" fmla="*/ 15 h 430"/>
                <a:gd name="T12" fmla="*/ 229 w 452"/>
                <a:gd name="T13" fmla="*/ 19 h 430"/>
                <a:gd name="T14" fmla="*/ 242 w 452"/>
                <a:gd name="T15" fmla="*/ 24 h 430"/>
                <a:gd name="T16" fmla="*/ 254 w 452"/>
                <a:gd name="T17" fmla="*/ 29 h 430"/>
                <a:gd name="T18" fmla="*/ 266 w 452"/>
                <a:gd name="T19" fmla="*/ 34 h 430"/>
                <a:gd name="T20" fmla="*/ 278 w 452"/>
                <a:gd name="T21" fmla="*/ 41 h 430"/>
                <a:gd name="T22" fmla="*/ 291 w 452"/>
                <a:gd name="T23" fmla="*/ 47 h 430"/>
                <a:gd name="T24" fmla="*/ 303 w 452"/>
                <a:gd name="T25" fmla="*/ 55 h 430"/>
                <a:gd name="T26" fmla="*/ 316 w 452"/>
                <a:gd name="T27" fmla="*/ 62 h 430"/>
                <a:gd name="T28" fmla="*/ 327 w 452"/>
                <a:gd name="T29" fmla="*/ 71 h 430"/>
                <a:gd name="T30" fmla="*/ 339 w 452"/>
                <a:gd name="T31" fmla="*/ 79 h 430"/>
                <a:gd name="T32" fmla="*/ 349 w 452"/>
                <a:gd name="T33" fmla="*/ 89 h 430"/>
                <a:gd name="T34" fmla="*/ 360 w 452"/>
                <a:gd name="T35" fmla="*/ 100 h 430"/>
                <a:gd name="T36" fmla="*/ 371 w 452"/>
                <a:gd name="T37" fmla="*/ 113 h 430"/>
                <a:gd name="T38" fmla="*/ 384 w 452"/>
                <a:gd name="T39" fmla="*/ 129 h 430"/>
                <a:gd name="T40" fmla="*/ 396 w 452"/>
                <a:gd name="T41" fmla="*/ 144 h 430"/>
                <a:gd name="T42" fmla="*/ 406 w 452"/>
                <a:gd name="T43" fmla="*/ 158 h 430"/>
                <a:gd name="T44" fmla="*/ 415 w 452"/>
                <a:gd name="T45" fmla="*/ 172 h 430"/>
                <a:gd name="T46" fmla="*/ 422 w 452"/>
                <a:gd name="T47" fmla="*/ 186 h 430"/>
                <a:gd name="T48" fmla="*/ 429 w 452"/>
                <a:gd name="T49" fmla="*/ 199 h 430"/>
                <a:gd name="T50" fmla="*/ 435 w 452"/>
                <a:gd name="T51" fmla="*/ 212 h 430"/>
                <a:gd name="T52" fmla="*/ 441 w 452"/>
                <a:gd name="T53" fmla="*/ 225 h 430"/>
                <a:gd name="T54" fmla="*/ 446 w 452"/>
                <a:gd name="T55" fmla="*/ 239 h 430"/>
                <a:gd name="T56" fmla="*/ 450 w 452"/>
                <a:gd name="T57" fmla="*/ 252 h 430"/>
                <a:gd name="T58" fmla="*/ 301 w 452"/>
                <a:gd name="T59" fmla="*/ 315 h 430"/>
                <a:gd name="T60" fmla="*/ 290 w 452"/>
                <a:gd name="T61" fmla="*/ 427 h 430"/>
                <a:gd name="T62" fmla="*/ 278 w 452"/>
                <a:gd name="T63" fmla="*/ 423 h 430"/>
                <a:gd name="T64" fmla="*/ 265 w 452"/>
                <a:gd name="T65" fmla="*/ 419 h 430"/>
                <a:gd name="T66" fmla="*/ 250 w 452"/>
                <a:gd name="T67" fmla="*/ 414 h 430"/>
                <a:gd name="T68" fmla="*/ 234 w 452"/>
                <a:gd name="T69" fmla="*/ 409 h 430"/>
                <a:gd name="T70" fmla="*/ 219 w 452"/>
                <a:gd name="T71" fmla="*/ 402 h 430"/>
                <a:gd name="T72" fmla="*/ 203 w 452"/>
                <a:gd name="T73" fmla="*/ 395 h 430"/>
                <a:gd name="T74" fmla="*/ 187 w 452"/>
                <a:gd name="T75" fmla="*/ 387 h 430"/>
                <a:gd name="T76" fmla="*/ 169 w 452"/>
                <a:gd name="T77" fmla="*/ 378 h 430"/>
                <a:gd name="T78" fmla="*/ 151 w 452"/>
                <a:gd name="T79" fmla="*/ 369 h 430"/>
                <a:gd name="T80" fmla="*/ 134 w 452"/>
                <a:gd name="T81" fmla="*/ 360 h 430"/>
                <a:gd name="T82" fmla="*/ 117 w 452"/>
                <a:gd name="T83" fmla="*/ 349 h 430"/>
                <a:gd name="T84" fmla="*/ 103 w 452"/>
                <a:gd name="T85" fmla="*/ 338 h 430"/>
                <a:gd name="T86" fmla="*/ 90 w 452"/>
                <a:gd name="T87" fmla="*/ 327 h 430"/>
                <a:gd name="T88" fmla="*/ 78 w 452"/>
                <a:gd name="T89" fmla="*/ 315 h 430"/>
                <a:gd name="T90" fmla="*/ 67 w 452"/>
                <a:gd name="T91" fmla="*/ 302 h 430"/>
                <a:gd name="T92" fmla="*/ 58 w 452"/>
                <a:gd name="T93" fmla="*/ 288 h 430"/>
                <a:gd name="T94" fmla="*/ 48 w 452"/>
                <a:gd name="T95" fmla="*/ 274 h 430"/>
                <a:gd name="T96" fmla="*/ 40 w 452"/>
                <a:gd name="T97" fmla="*/ 261 h 430"/>
                <a:gd name="T98" fmla="*/ 33 w 452"/>
                <a:gd name="T99" fmla="*/ 247 h 430"/>
                <a:gd name="T100" fmla="*/ 27 w 452"/>
                <a:gd name="T101" fmla="*/ 233 h 430"/>
                <a:gd name="T102" fmla="*/ 22 w 452"/>
                <a:gd name="T103" fmla="*/ 220 h 430"/>
                <a:gd name="T104" fmla="*/ 16 w 452"/>
                <a:gd name="T105" fmla="*/ 207 h 430"/>
                <a:gd name="T106" fmla="*/ 12 w 452"/>
                <a:gd name="T107" fmla="*/ 194 h 430"/>
                <a:gd name="T108" fmla="*/ 9 w 452"/>
                <a:gd name="T109" fmla="*/ 183 h 430"/>
                <a:gd name="T110" fmla="*/ 6 w 452"/>
                <a:gd name="T111" fmla="*/ 172 h 430"/>
                <a:gd name="T112" fmla="*/ 4 w 452"/>
                <a:gd name="T113" fmla="*/ 164 h 430"/>
                <a:gd name="T114" fmla="*/ 1 w 452"/>
                <a:gd name="T115" fmla="*/ 149 h 430"/>
                <a:gd name="T116" fmla="*/ 0 w 452"/>
                <a:gd name="T117" fmla="*/ 139 h 43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452"/>
                <a:gd name="T178" fmla="*/ 0 h 430"/>
                <a:gd name="T179" fmla="*/ 452 w 452"/>
                <a:gd name="T180" fmla="*/ 430 h 43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452" h="430">
                  <a:moveTo>
                    <a:pt x="0" y="139"/>
                  </a:moveTo>
                  <a:lnTo>
                    <a:pt x="115" y="157"/>
                  </a:lnTo>
                  <a:lnTo>
                    <a:pt x="189" y="99"/>
                  </a:lnTo>
                  <a:lnTo>
                    <a:pt x="167" y="0"/>
                  </a:lnTo>
                  <a:lnTo>
                    <a:pt x="168" y="0"/>
                  </a:lnTo>
                  <a:lnTo>
                    <a:pt x="173" y="2"/>
                  </a:lnTo>
                  <a:lnTo>
                    <a:pt x="176" y="2"/>
                  </a:lnTo>
                  <a:lnTo>
                    <a:pt x="179" y="3"/>
                  </a:lnTo>
                  <a:lnTo>
                    <a:pt x="183" y="4"/>
                  </a:lnTo>
                  <a:lnTo>
                    <a:pt x="189" y="5"/>
                  </a:lnTo>
                  <a:lnTo>
                    <a:pt x="193" y="6"/>
                  </a:lnTo>
                  <a:lnTo>
                    <a:pt x="199" y="8"/>
                  </a:lnTo>
                  <a:lnTo>
                    <a:pt x="202" y="8"/>
                  </a:lnTo>
                  <a:lnTo>
                    <a:pt x="205" y="10"/>
                  </a:lnTo>
                  <a:lnTo>
                    <a:pt x="208" y="11"/>
                  </a:lnTo>
                  <a:lnTo>
                    <a:pt x="213" y="13"/>
                  </a:lnTo>
                  <a:lnTo>
                    <a:pt x="216" y="14"/>
                  </a:lnTo>
                  <a:lnTo>
                    <a:pt x="219" y="15"/>
                  </a:lnTo>
                  <a:lnTo>
                    <a:pt x="223" y="16"/>
                  </a:lnTo>
                  <a:lnTo>
                    <a:pt x="226" y="18"/>
                  </a:lnTo>
                  <a:lnTo>
                    <a:pt x="229" y="19"/>
                  </a:lnTo>
                  <a:lnTo>
                    <a:pt x="233" y="21"/>
                  </a:lnTo>
                  <a:lnTo>
                    <a:pt x="238" y="22"/>
                  </a:lnTo>
                  <a:lnTo>
                    <a:pt x="242" y="24"/>
                  </a:lnTo>
                  <a:lnTo>
                    <a:pt x="245" y="26"/>
                  </a:lnTo>
                  <a:lnTo>
                    <a:pt x="250" y="28"/>
                  </a:lnTo>
                  <a:lnTo>
                    <a:pt x="254" y="29"/>
                  </a:lnTo>
                  <a:lnTo>
                    <a:pt x="257" y="31"/>
                  </a:lnTo>
                  <a:lnTo>
                    <a:pt x="262" y="32"/>
                  </a:lnTo>
                  <a:lnTo>
                    <a:pt x="266" y="34"/>
                  </a:lnTo>
                  <a:lnTo>
                    <a:pt x="270" y="36"/>
                  </a:lnTo>
                  <a:lnTo>
                    <a:pt x="275" y="38"/>
                  </a:lnTo>
                  <a:lnTo>
                    <a:pt x="278" y="41"/>
                  </a:lnTo>
                  <a:lnTo>
                    <a:pt x="282" y="43"/>
                  </a:lnTo>
                  <a:lnTo>
                    <a:pt x="287" y="45"/>
                  </a:lnTo>
                  <a:lnTo>
                    <a:pt x="291" y="47"/>
                  </a:lnTo>
                  <a:lnTo>
                    <a:pt x="294" y="49"/>
                  </a:lnTo>
                  <a:lnTo>
                    <a:pt x="300" y="52"/>
                  </a:lnTo>
                  <a:lnTo>
                    <a:pt x="303" y="55"/>
                  </a:lnTo>
                  <a:lnTo>
                    <a:pt x="308" y="58"/>
                  </a:lnTo>
                  <a:lnTo>
                    <a:pt x="311" y="60"/>
                  </a:lnTo>
                  <a:lnTo>
                    <a:pt x="316" y="62"/>
                  </a:lnTo>
                  <a:lnTo>
                    <a:pt x="319" y="65"/>
                  </a:lnTo>
                  <a:lnTo>
                    <a:pt x="323" y="68"/>
                  </a:lnTo>
                  <a:lnTo>
                    <a:pt x="327" y="71"/>
                  </a:lnTo>
                  <a:lnTo>
                    <a:pt x="331" y="74"/>
                  </a:lnTo>
                  <a:lnTo>
                    <a:pt x="335" y="76"/>
                  </a:lnTo>
                  <a:lnTo>
                    <a:pt x="339" y="79"/>
                  </a:lnTo>
                  <a:lnTo>
                    <a:pt x="343" y="83"/>
                  </a:lnTo>
                  <a:lnTo>
                    <a:pt x="346" y="86"/>
                  </a:lnTo>
                  <a:lnTo>
                    <a:pt x="349" y="89"/>
                  </a:lnTo>
                  <a:lnTo>
                    <a:pt x="354" y="94"/>
                  </a:lnTo>
                  <a:lnTo>
                    <a:pt x="357" y="97"/>
                  </a:lnTo>
                  <a:lnTo>
                    <a:pt x="360" y="100"/>
                  </a:lnTo>
                  <a:lnTo>
                    <a:pt x="364" y="103"/>
                  </a:lnTo>
                  <a:lnTo>
                    <a:pt x="367" y="108"/>
                  </a:lnTo>
                  <a:lnTo>
                    <a:pt x="371" y="113"/>
                  </a:lnTo>
                  <a:lnTo>
                    <a:pt x="375" y="118"/>
                  </a:lnTo>
                  <a:lnTo>
                    <a:pt x="380" y="123"/>
                  </a:lnTo>
                  <a:lnTo>
                    <a:pt x="384" y="129"/>
                  </a:lnTo>
                  <a:lnTo>
                    <a:pt x="388" y="133"/>
                  </a:lnTo>
                  <a:lnTo>
                    <a:pt x="393" y="139"/>
                  </a:lnTo>
                  <a:lnTo>
                    <a:pt x="396" y="144"/>
                  </a:lnTo>
                  <a:lnTo>
                    <a:pt x="400" y="150"/>
                  </a:lnTo>
                  <a:lnTo>
                    <a:pt x="403" y="154"/>
                  </a:lnTo>
                  <a:lnTo>
                    <a:pt x="406" y="158"/>
                  </a:lnTo>
                  <a:lnTo>
                    <a:pt x="409" y="164"/>
                  </a:lnTo>
                  <a:lnTo>
                    <a:pt x="412" y="168"/>
                  </a:lnTo>
                  <a:lnTo>
                    <a:pt x="415" y="172"/>
                  </a:lnTo>
                  <a:lnTo>
                    <a:pt x="418" y="178"/>
                  </a:lnTo>
                  <a:lnTo>
                    <a:pt x="420" y="182"/>
                  </a:lnTo>
                  <a:lnTo>
                    <a:pt x="422" y="186"/>
                  </a:lnTo>
                  <a:lnTo>
                    <a:pt x="424" y="191"/>
                  </a:lnTo>
                  <a:lnTo>
                    <a:pt x="426" y="195"/>
                  </a:lnTo>
                  <a:lnTo>
                    <a:pt x="429" y="199"/>
                  </a:lnTo>
                  <a:lnTo>
                    <a:pt x="431" y="204"/>
                  </a:lnTo>
                  <a:lnTo>
                    <a:pt x="433" y="208"/>
                  </a:lnTo>
                  <a:lnTo>
                    <a:pt x="435" y="212"/>
                  </a:lnTo>
                  <a:lnTo>
                    <a:pt x="436" y="217"/>
                  </a:lnTo>
                  <a:lnTo>
                    <a:pt x="438" y="221"/>
                  </a:lnTo>
                  <a:lnTo>
                    <a:pt x="441" y="225"/>
                  </a:lnTo>
                  <a:lnTo>
                    <a:pt x="442" y="229"/>
                  </a:lnTo>
                  <a:lnTo>
                    <a:pt x="444" y="234"/>
                  </a:lnTo>
                  <a:lnTo>
                    <a:pt x="446" y="239"/>
                  </a:lnTo>
                  <a:lnTo>
                    <a:pt x="447" y="243"/>
                  </a:lnTo>
                  <a:lnTo>
                    <a:pt x="449" y="248"/>
                  </a:lnTo>
                  <a:lnTo>
                    <a:pt x="450" y="252"/>
                  </a:lnTo>
                  <a:lnTo>
                    <a:pt x="452" y="258"/>
                  </a:lnTo>
                  <a:lnTo>
                    <a:pt x="369" y="262"/>
                  </a:lnTo>
                  <a:lnTo>
                    <a:pt x="301" y="315"/>
                  </a:lnTo>
                  <a:lnTo>
                    <a:pt x="298" y="430"/>
                  </a:lnTo>
                  <a:lnTo>
                    <a:pt x="294" y="428"/>
                  </a:lnTo>
                  <a:lnTo>
                    <a:pt x="290" y="427"/>
                  </a:lnTo>
                  <a:lnTo>
                    <a:pt x="285" y="426"/>
                  </a:lnTo>
                  <a:lnTo>
                    <a:pt x="282" y="425"/>
                  </a:lnTo>
                  <a:lnTo>
                    <a:pt x="278" y="423"/>
                  </a:lnTo>
                  <a:lnTo>
                    <a:pt x="274" y="422"/>
                  </a:lnTo>
                  <a:lnTo>
                    <a:pt x="269" y="420"/>
                  </a:lnTo>
                  <a:lnTo>
                    <a:pt x="265" y="419"/>
                  </a:lnTo>
                  <a:lnTo>
                    <a:pt x="259" y="417"/>
                  </a:lnTo>
                  <a:lnTo>
                    <a:pt x="255" y="416"/>
                  </a:lnTo>
                  <a:lnTo>
                    <a:pt x="250" y="414"/>
                  </a:lnTo>
                  <a:lnTo>
                    <a:pt x="245" y="412"/>
                  </a:lnTo>
                  <a:lnTo>
                    <a:pt x="240" y="410"/>
                  </a:lnTo>
                  <a:lnTo>
                    <a:pt x="234" y="409"/>
                  </a:lnTo>
                  <a:lnTo>
                    <a:pt x="229" y="406"/>
                  </a:lnTo>
                  <a:lnTo>
                    <a:pt x="225" y="404"/>
                  </a:lnTo>
                  <a:lnTo>
                    <a:pt x="219" y="402"/>
                  </a:lnTo>
                  <a:lnTo>
                    <a:pt x="214" y="400"/>
                  </a:lnTo>
                  <a:lnTo>
                    <a:pt x="208" y="397"/>
                  </a:lnTo>
                  <a:lnTo>
                    <a:pt x="203" y="395"/>
                  </a:lnTo>
                  <a:lnTo>
                    <a:pt x="198" y="392"/>
                  </a:lnTo>
                  <a:lnTo>
                    <a:pt x="192" y="390"/>
                  </a:lnTo>
                  <a:lnTo>
                    <a:pt x="187" y="387"/>
                  </a:lnTo>
                  <a:lnTo>
                    <a:pt x="181" y="385"/>
                  </a:lnTo>
                  <a:lnTo>
                    <a:pt x="175" y="382"/>
                  </a:lnTo>
                  <a:lnTo>
                    <a:pt x="169" y="378"/>
                  </a:lnTo>
                  <a:lnTo>
                    <a:pt x="163" y="375"/>
                  </a:lnTo>
                  <a:lnTo>
                    <a:pt x="157" y="373"/>
                  </a:lnTo>
                  <a:lnTo>
                    <a:pt x="151" y="369"/>
                  </a:lnTo>
                  <a:lnTo>
                    <a:pt x="146" y="366"/>
                  </a:lnTo>
                  <a:lnTo>
                    <a:pt x="140" y="363"/>
                  </a:lnTo>
                  <a:lnTo>
                    <a:pt x="134" y="360"/>
                  </a:lnTo>
                  <a:lnTo>
                    <a:pt x="128" y="357"/>
                  </a:lnTo>
                  <a:lnTo>
                    <a:pt x="123" y="354"/>
                  </a:lnTo>
                  <a:lnTo>
                    <a:pt x="117" y="349"/>
                  </a:lnTo>
                  <a:lnTo>
                    <a:pt x="113" y="346"/>
                  </a:lnTo>
                  <a:lnTo>
                    <a:pt x="108" y="342"/>
                  </a:lnTo>
                  <a:lnTo>
                    <a:pt x="103" y="338"/>
                  </a:lnTo>
                  <a:lnTo>
                    <a:pt x="99" y="335"/>
                  </a:lnTo>
                  <a:lnTo>
                    <a:pt x="95" y="331"/>
                  </a:lnTo>
                  <a:lnTo>
                    <a:pt x="90" y="327"/>
                  </a:lnTo>
                  <a:lnTo>
                    <a:pt x="86" y="322"/>
                  </a:lnTo>
                  <a:lnTo>
                    <a:pt x="82" y="319"/>
                  </a:lnTo>
                  <a:lnTo>
                    <a:pt x="78" y="315"/>
                  </a:lnTo>
                  <a:lnTo>
                    <a:pt x="75" y="310"/>
                  </a:lnTo>
                  <a:lnTo>
                    <a:pt x="71" y="306"/>
                  </a:lnTo>
                  <a:lnTo>
                    <a:pt x="67" y="302"/>
                  </a:lnTo>
                  <a:lnTo>
                    <a:pt x="64" y="297"/>
                  </a:lnTo>
                  <a:lnTo>
                    <a:pt x="61" y="292"/>
                  </a:lnTo>
                  <a:lnTo>
                    <a:pt x="58" y="288"/>
                  </a:lnTo>
                  <a:lnTo>
                    <a:pt x="53" y="283"/>
                  </a:lnTo>
                  <a:lnTo>
                    <a:pt x="51" y="279"/>
                  </a:lnTo>
                  <a:lnTo>
                    <a:pt x="48" y="274"/>
                  </a:lnTo>
                  <a:lnTo>
                    <a:pt x="46" y="269"/>
                  </a:lnTo>
                  <a:lnTo>
                    <a:pt x="42" y="265"/>
                  </a:lnTo>
                  <a:lnTo>
                    <a:pt x="40" y="261"/>
                  </a:lnTo>
                  <a:lnTo>
                    <a:pt x="38" y="255"/>
                  </a:lnTo>
                  <a:lnTo>
                    <a:pt x="35" y="251"/>
                  </a:lnTo>
                  <a:lnTo>
                    <a:pt x="33" y="247"/>
                  </a:lnTo>
                  <a:lnTo>
                    <a:pt x="32" y="242"/>
                  </a:lnTo>
                  <a:lnTo>
                    <a:pt x="29" y="237"/>
                  </a:lnTo>
                  <a:lnTo>
                    <a:pt x="27" y="233"/>
                  </a:lnTo>
                  <a:lnTo>
                    <a:pt x="25" y="228"/>
                  </a:lnTo>
                  <a:lnTo>
                    <a:pt x="24" y="224"/>
                  </a:lnTo>
                  <a:lnTo>
                    <a:pt x="22" y="220"/>
                  </a:lnTo>
                  <a:lnTo>
                    <a:pt x="20" y="215"/>
                  </a:lnTo>
                  <a:lnTo>
                    <a:pt x="19" y="211"/>
                  </a:lnTo>
                  <a:lnTo>
                    <a:pt x="16" y="207"/>
                  </a:lnTo>
                  <a:lnTo>
                    <a:pt x="14" y="202"/>
                  </a:lnTo>
                  <a:lnTo>
                    <a:pt x="13" y="198"/>
                  </a:lnTo>
                  <a:lnTo>
                    <a:pt x="12" y="194"/>
                  </a:lnTo>
                  <a:lnTo>
                    <a:pt x="11" y="191"/>
                  </a:lnTo>
                  <a:lnTo>
                    <a:pt x="10" y="186"/>
                  </a:lnTo>
                  <a:lnTo>
                    <a:pt x="9" y="183"/>
                  </a:lnTo>
                  <a:lnTo>
                    <a:pt x="8" y="179"/>
                  </a:lnTo>
                  <a:lnTo>
                    <a:pt x="7" y="176"/>
                  </a:lnTo>
                  <a:lnTo>
                    <a:pt x="6" y="172"/>
                  </a:lnTo>
                  <a:lnTo>
                    <a:pt x="6" y="169"/>
                  </a:lnTo>
                  <a:lnTo>
                    <a:pt x="4" y="166"/>
                  </a:lnTo>
                  <a:lnTo>
                    <a:pt x="4" y="164"/>
                  </a:lnTo>
                  <a:lnTo>
                    <a:pt x="2" y="157"/>
                  </a:lnTo>
                  <a:lnTo>
                    <a:pt x="2" y="153"/>
                  </a:lnTo>
                  <a:lnTo>
                    <a:pt x="1" y="149"/>
                  </a:lnTo>
                  <a:lnTo>
                    <a:pt x="0" y="144"/>
                  </a:lnTo>
                  <a:lnTo>
                    <a:pt x="0" y="140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DE40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46" name="Freeform 36"/>
            <p:cNvSpPr>
              <a:spLocks/>
            </p:cNvSpPr>
            <p:nvPr/>
          </p:nvSpPr>
          <p:spPr bwMode="auto">
            <a:xfrm>
              <a:off x="2683" y="2386"/>
              <a:ext cx="200" cy="239"/>
            </a:xfrm>
            <a:custGeom>
              <a:avLst/>
              <a:gdLst>
                <a:gd name="T0" fmla="*/ 0 w 200"/>
                <a:gd name="T1" fmla="*/ 22 h 239"/>
                <a:gd name="T2" fmla="*/ 11 w 200"/>
                <a:gd name="T3" fmla="*/ 219 h 239"/>
                <a:gd name="T4" fmla="*/ 12 w 200"/>
                <a:gd name="T5" fmla="*/ 221 h 239"/>
                <a:gd name="T6" fmla="*/ 18 w 200"/>
                <a:gd name="T7" fmla="*/ 223 h 239"/>
                <a:gd name="T8" fmla="*/ 21 w 200"/>
                <a:gd name="T9" fmla="*/ 224 h 239"/>
                <a:gd name="T10" fmla="*/ 25 w 200"/>
                <a:gd name="T11" fmla="*/ 226 h 239"/>
                <a:gd name="T12" fmla="*/ 30 w 200"/>
                <a:gd name="T13" fmla="*/ 227 h 239"/>
                <a:gd name="T14" fmla="*/ 36 w 200"/>
                <a:gd name="T15" fmla="*/ 229 h 239"/>
                <a:gd name="T16" fmla="*/ 41 w 200"/>
                <a:gd name="T17" fmla="*/ 230 h 239"/>
                <a:gd name="T18" fmla="*/ 47 w 200"/>
                <a:gd name="T19" fmla="*/ 231 h 239"/>
                <a:gd name="T20" fmla="*/ 50 w 200"/>
                <a:gd name="T21" fmla="*/ 232 h 239"/>
                <a:gd name="T22" fmla="*/ 54 w 200"/>
                <a:gd name="T23" fmla="*/ 233 h 239"/>
                <a:gd name="T24" fmla="*/ 58 w 200"/>
                <a:gd name="T25" fmla="*/ 235 h 239"/>
                <a:gd name="T26" fmla="*/ 61 w 200"/>
                <a:gd name="T27" fmla="*/ 236 h 239"/>
                <a:gd name="T28" fmla="*/ 64 w 200"/>
                <a:gd name="T29" fmla="*/ 236 h 239"/>
                <a:gd name="T30" fmla="*/ 68 w 200"/>
                <a:gd name="T31" fmla="*/ 236 h 239"/>
                <a:gd name="T32" fmla="*/ 72 w 200"/>
                <a:gd name="T33" fmla="*/ 237 h 239"/>
                <a:gd name="T34" fmla="*/ 76 w 200"/>
                <a:gd name="T35" fmla="*/ 237 h 239"/>
                <a:gd name="T36" fmla="*/ 80 w 200"/>
                <a:gd name="T37" fmla="*/ 237 h 239"/>
                <a:gd name="T38" fmla="*/ 84 w 200"/>
                <a:gd name="T39" fmla="*/ 238 h 239"/>
                <a:gd name="T40" fmla="*/ 87 w 200"/>
                <a:gd name="T41" fmla="*/ 238 h 239"/>
                <a:gd name="T42" fmla="*/ 93 w 200"/>
                <a:gd name="T43" fmla="*/ 239 h 239"/>
                <a:gd name="T44" fmla="*/ 96 w 200"/>
                <a:gd name="T45" fmla="*/ 238 h 239"/>
                <a:gd name="T46" fmla="*/ 99 w 200"/>
                <a:gd name="T47" fmla="*/ 238 h 239"/>
                <a:gd name="T48" fmla="*/ 103 w 200"/>
                <a:gd name="T49" fmla="*/ 238 h 239"/>
                <a:gd name="T50" fmla="*/ 108 w 200"/>
                <a:gd name="T51" fmla="*/ 238 h 239"/>
                <a:gd name="T52" fmla="*/ 112 w 200"/>
                <a:gd name="T53" fmla="*/ 237 h 239"/>
                <a:gd name="T54" fmla="*/ 115 w 200"/>
                <a:gd name="T55" fmla="*/ 236 h 239"/>
                <a:gd name="T56" fmla="*/ 120 w 200"/>
                <a:gd name="T57" fmla="*/ 236 h 239"/>
                <a:gd name="T58" fmla="*/ 124 w 200"/>
                <a:gd name="T59" fmla="*/ 235 h 239"/>
                <a:gd name="T60" fmla="*/ 127 w 200"/>
                <a:gd name="T61" fmla="*/ 232 h 239"/>
                <a:gd name="T62" fmla="*/ 132 w 200"/>
                <a:gd name="T63" fmla="*/ 231 h 239"/>
                <a:gd name="T64" fmla="*/ 136 w 200"/>
                <a:gd name="T65" fmla="*/ 230 h 239"/>
                <a:gd name="T66" fmla="*/ 140 w 200"/>
                <a:gd name="T67" fmla="*/ 229 h 239"/>
                <a:gd name="T68" fmla="*/ 144 w 200"/>
                <a:gd name="T69" fmla="*/ 227 h 239"/>
                <a:gd name="T70" fmla="*/ 148 w 200"/>
                <a:gd name="T71" fmla="*/ 225 h 239"/>
                <a:gd name="T72" fmla="*/ 151 w 200"/>
                <a:gd name="T73" fmla="*/ 223 h 239"/>
                <a:gd name="T74" fmla="*/ 156 w 200"/>
                <a:gd name="T75" fmla="*/ 221 h 239"/>
                <a:gd name="T76" fmla="*/ 159 w 200"/>
                <a:gd name="T77" fmla="*/ 217 h 239"/>
                <a:gd name="T78" fmla="*/ 162 w 200"/>
                <a:gd name="T79" fmla="*/ 214 h 239"/>
                <a:gd name="T80" fmla="*/ 166 w 200"/>
                <a:gd name="T81" fmla="*/ 211 h 239"/>
                <a:gd name="T82" fmla="*/ 170 w 200"/>
                <a:gd name="T83" fmla="*/ 209 h 239"/>
                <a:gd name="T84" fmla="*/ 172 w 200"/>
                <a:gd name="T85" fmla="*/ 204 h 239"/>
                <a:gd name="T86" fmla="*/ 175 w 200"/>
                <a:gd name="T87" fmla="*/ 201 h 239"/>
                <a:gd name="T88" fmla="*/ 178 w 200"/>
                <a:gd name="T89" fmla="*/ 197 h 239"/>
                <a:gd name="T90" fmla="*/ 182 w 200"/>
                <a:gd name="T91" fmla="*/ 192 h 239"/>
                <a:gd name="T92" fmla="*/ 184 w 200"/>
                <a:gd name="T93" fmla="*/ 187 h 239"/>
                <a:gd name="T94" fmla="*/ 187 w 200"/>
                <a:gd name="T95" fmla="*/ 183 h 239"/>
                <a:gd name="T96" fmla="*/ 189 w 200"/>
                <a:gd name="T97" fmla="*/ 177 h 239"/>
                <a:gd name="T98" fmla="*/ 191 w 200"/>
                <a:gd name="T99" fmla="*/ 172 h 239"/>
                <a:gd name="T100" fmla="*/ 195 w 200"/>
                <a:gd name="T101" fmla="*/ 165 h 239"/>
                <a:gd name="T102" fmla="*/ 197 w 200"/>
                <a:gd name="T103" fmla="*/ 160 h 239"/>
                <a:gd name="T104" fmla="*/ 198 w 200"/>
                <a:gd name="T105" fmla="*/ 154 h 239"/>
                <a:gd name="T106" fmla="*/ 200 w 200"/>
                <a:gd name="T107" fmla="*/ 148 h 239"/>
                <a:gd name="T108" fmla="*/ 51 w 200"/>
                <a:gd name="T109" fmla="*/ 0 h 239"/>
                <a:gd name="T110" fmla="*/ 0 w 200"/>
                <a:gd name="T111" fmla="*/ 22 h 239"/>
                <a:gd name="T112" fmla="*/ 0 w 200"/>
                <a:gd name="T113" fmla="*/ 22 h 23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00"/>
                <a:gd name="T172" fmla="*/ 0 h 239"/>
                <a:gd name="T173" fmla="*/ 200 w 200"/>
                <a:gd name="T174" fmla="*/ 239 h 23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00" h="239">
                  <a:moveTo>
                    <a:pt x="0" y="22"/>
                  </a:moveTo>
                  <a:lnTo>
                    <a:pt x="11" y="219"/>
                  </a:lnTo>
                  <a:lnTo>
                    <a:pt x="12" y="221"/>
                  </a:lnTo>
                  <a:lnTo>
                    <a:pt x="18" y="223"/>
                  </a:lnTo>
                  <a:lnTo>
                    <a:pt x="21" y="224"/>
                  </a:lnTo>
                  <a:lnTo>
                    <a:pt x="25" y="226"/>
                  </a:lnTo>
                  <a:lnTo>
                    <a:pt x="30" y="227"/>
                  </a:lnTo>
                  <a:lnTo>
                    <a:pt x="36" y="229"/>
                  </a:lnTo>
                  <a:lnTo>
                    <a:pt x="41" y="230"/>
                  </a:lnTo>
                  <a:lnTo>
                    <a:pt x="47" y="231"/>
                  </a:lnTo>
                  <a:lnTo>
                    <a:pt x="50" y="232"/>
                  </a:lnTo>
                  <a:lnTo>
                    <a:pt x="54" y="233"/>
                  </a:lnTo>
                  <a:lnTo>
                    <a:pt x="58" y="235"/>
                  </a:lnTo>
                  <a:lnTo>
                    <a:pt x="61" y="236"/>
                  </a:lnTo>
                  <a:lnTo>
                    <a:pt x="64" y="236"/>
                  </a:lnTo>
                  <a:lnTo>
                    <a:pt x="68" y="236"/>
                  </a:lnTo>
                  <a:lnTo>
                    <a:pt x="72" y="237"/>
                  </a:lnTo>
                  <a:lnTo>
                    <a:pt x="76" y="237"/>
                  </a:lnTo>
                  <a:lnTo>
                    <a:pt x="80" y="237"/>
                  </a:lnTo>
                  <a:lnTo>
                    <a:pt x="84" y="238"/>
                  </a:lnTo>
                  <a:lnTo>
                    <a:pt x="87" y="238"/>
                  </a:lnTo>
                  <a:lnTo>
                    <a:pt x="93" y="239"/>
                  </a:lnTo>
                  <a:lnTo>
                    <a:pt x="96" y="238"/>
                  </a:lnTo>
                  <a:lnTo>
                    <a:pt x="99" y="238"/>
                  </a:lnTo>
                  <a:lnTo>
                    <a:pt x="103" y="238"/>
                  </a:lnTo>
                  <a:lnTo>
                    <a:pt x="108" y="238"/>
                  </a:lnTo>
                  <a:lnTo>
                    <a:pt x="112" y="237"/>
                  </a:lnTo>
                  <a:lnTo>
                    <a:pt x="115" y="236"/>
                  </a:lnTo>
                  <a:lnTo>
                    <a:pt x="120" y="236"/>
                  </a:lnTo>
                  <a:lnTo>
                    <a:pt x="124" y="235"/>
                  </a:lnTo>
                  <a:lnTo>
                    <a:pt x="127" y="232"/>
                  </a:lnTo>
                  <a:lnTo>
                    <a:pt x="132" y="231"/>
                  </a:lnTo>
                  <a:lnTo>
                    <a:pt x="136" y="230"/>
                  </a:lnTo>
                  <a:lnTo>
                    <a:pt x="140" y="229"/>
                  </a:lnTo>
                  <a:lnTo>
                    <a:pt x="144" y="227"/>
                  </a:lnTo>
                  <a:lnTo>
                    <a:pt x="148" y="225"/>
                  </a:lnTo>
                  <a:lnTo>
                    <a:pt x="151" y="223"/>
                  </a:lnTo>
                  <a:lnTo>
                    <a:pt x="156" y="221"/>
                  </a:lnTo>
                  <a:lnTo>
                    <a:pt x="159" y="217"/>
                  </a:lnTo>
                  <a:lnTo>
                    <a:pt x="162" y="214"/>
                  </a:lnTo>
                  <a:lnTo>
                    <a:pt x="166" y="211"/>
                  </a:lnTo>
                  <a:lnTo>
                    <a:pt x="170" y="209"/>
                  </a:lnTo>
                  <a:lnTo>
                    <a:pt x="172" y="204"/>
                  </a:lnTo>
                  <a:lnTo>
                    <a:pt x="175" y="201"/>
                  </a:lnTo>
                  <a:lnTo>
                    <a:pt x="178" y="197"/>
                  </a:lnTo>
                  <a:lnTo>
                    <a:pt x="182" y="192"/>
                  </a:lnTo>
                  <a:lnTo>
                    <a:pt x="184" y="187"/>
                  </a:lnTo>
                  <a:lnTo>
                    <a:pt x="187" y="183"/>
                  </a:lnTo>
                  <a:lnTo>
                    <a:pt x="189" y="177"/>
                  </a:lnTo>
                  <a:lnTo>
                    <a:pt x="191" y="172"/>
                  </a:lnTo>
                  <a:lnTo>
                    <a:pt x="195" y="165"/>
                  </a:lnTo>
                  <a:lnTo>
                    <a:pt x="197" y="160"/>
                  </a:lnTo>
                  <a:lnTo>
                    <a:pt x="198" y="154"/>
                  </a:lnTo>
                  <a:lnTo>
                    <a:pt x="200" y="148"/>
                  </a:lnTo>
                  <a:lnTo>
                    <a:pt x="51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DE40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47" name="Freeform 37"/>
            <p:cNvSpPr>
              <a:spLocks/>
            </p:cNvSpPr>
            <p:nvPr/>
          </p:nvSpPr>
          <p:spPr bwMode="auto">
            <a:xfrm>
              <a:off x="2543" y="2447"/>
              <a:ext cx="143" cy="211"/>
            </a:xfrm>
            <a:custGeom>
              <a:avLst/>
              <a:gdLst>
                <a:gd name="T0" fmla="*/ 113 w 143"/>
                <a:gd name="T1" fmla="*/ 0 h 211"/>
                <a:gd name="T2" fmla="*/ 0 w 143"/>
                <a:gd name="T3" fmla="*/ 174 h 211"/>
                <a:gd name="T4" fmla="*/ 0 w 143"/>
                <a:gd name="T5" fmla="*/ 174 h 211"/>
                <a:gd name="T6" fmla="*/ 2 w 143"/>
                <a:gd name="T7" fmla="*/ 176 h 211"/>
                <a:gd name="T8" fmla="*/ 2 w 143"/>
                <a:gd name="T9" fmla="*/ 179 h 211"/>
                <a:gd name="T10" fmla="*/ 4 w 143"/>
                <a:gd name="T11" fmla="*/ 184 h 211"/>
                <a:gd name="T12" fmla="*/ 6 w 143"/>
                <a:gd name="T13" fmla="*/ 189 h 211"/>
                <a:gd name="T14" fmla="*/ 10 w 143"/>
                <a:gd name="T15" fmla="*/ 194 h 211"/>
                <a:gd name="T16" fmla="*/ 12 w 143"/>
                <a:gd name="T17" fmla="*/ 196 h 211"/>
                <a:gd name="T18" fmla="*/ 16 w 143"/>
                <a:gd name="T19" fmla="*/ 199 h 211"/>
                <a:gd name="T20" fmla="*/ 18 w 143"/>
                <a:gd name="T21" fmla="*/ 202 h 211"/>
                <a:gd name="T22" fmla="*/ 22 w 143"/>
                <a:gd name="T23" fmla="*/ 205 h 211"/>
                <a:gd name="T24" fmla="*/ 25 w 143"/>
                <a:gd name="T25" fmla="*/ 206 h 211"/>
                <a:gd name="T26" fmla="*/ 30 w 143"/>
                <a:gd name="T27" fmla="*/ 207 h 211"/>
                <a:gd name="T28" fmla="*/ 34 w 143"/>
                <a:gd name="T29" fmla="*/ 209 h 211"/>
                <a:gd name="T30" fmla="*/ 40 w 143"/>
                <a:gd name="T31" fmla="*/ 210 h 211"/>
                <a:gd name="T32" fmla="*/ 42 w 143"/>
                <a:gd name="T33" fmla="*/ 210 h 211"/>
                <a:gd name="T34" fmla="*/ 45 w 143"/>
                <a:gd name="T35" fmla="*/ 210 h 211"/>
                <a:gd name="T36" fmla="*/ 48 w 143"/>
                <a:gd name="T37" fmla="*/ 210 h 211"/>
                <a:gd name="T38" fmla="*/ 51 w 143"/>
                <a:gd name="T39" fmla="*/ 211 h 211"/>
                <a:gd name="T40" fmla="*/ 54 w 143"/>
                <a:gd name="T41" fmla="*/ 210 h 211"/>
                <a:gd name="T42" fmla="*/ 58 w 143"/>
                <a:gd name="T43" fmla="*/ 210 h 211"/>
                <a:gd name="T44" fmla="*/ 61 w 143"/>
                <a:gd name="T45" fmla="*/ 210 h 211"/>
                <a:gd name="T46" fmla="*/ 66 w 143"/>
                <a:gd name="T47" fmla="*/ 210 h 211"/>
                <a:gd name="T48" fmla="*/ 69 w 143"/>
                <a:gd name="T49" fmla="*/ 209 h 211"/>
                <a:gd name="T50" fmla="*/ 72 w 143"/>
                <a:gd name="T51" fmla="*/ 207 h 211"/>
                <a:gd name="T52" fmla="*/ 76 w 143"/>
                <a:gd name="T53" fmla="*/ 206 h 211"/>
                <a:gd name="T54" fmla="*/ 81 w 143"/>
                <a:gd name="T55" fmla="*/ 206 h 211"/>
                <a:gd name="T56" fmla="*/ 84 w 143"/>
                <a:gd name="T57" fmla="*/ 204 h 211"/>
                <a:gd name="T58" fmla="*/ 88 w 143"/>
                <a:gd name="T59" fmla="*/ 203 h 211"/>
                <a:gd name="T60" fmla="*/ 94 w 143"/>
                <a:gd name="T61" fmla="*/ 202 h 211"/>
                <a:gd name="T62" fmla="*/ 98 w 143"/>
                <a:gd name="T63" fmla="*/ 201 h 211"/>
                <a:gd name="T64" fmla="*/ 104 w 143"/>
                <a:gd name="T65" fmla="*/ 197 h 211"/>
                <a:gd name="T66" fmla="*/ 108 w 143"/>
                <a:gd name="T67" fmla="*/ 195 h 211"/>
                <a:gd name="T68" fmla="*/ 113 w 143"/>
                <a:gd name="T69" fmla="*/ 193 h 211"/>
                <a:gd name="T70" fmla="*/ 119 w 143"/>
                <a:gd name="T71" fmla="*/ 191 h 211"/>
                <a:gd name="T72" fmla="*/ 124 w 143"/>
                <a:gd name="T73" fmla="*/ 188 h 211"/>
                <a:gd name="T74" fmla="*/ 131 w 143"/>
                <a:gd name="T75" fmla="*/ 184 h 211"/>
                <a:gd name="T76" fmla="*/ 136 w 143"/>
                <a:gd name="T77" fmla="*/ 181 h 211"/>
                <a:gd name="T78" fmla="*/ 143 w 143"/>
                <a:gd name="T79" fmla="*/ 178 h 211"/>
                <a:gd name="T80" fmla="*/ 113 w 143"/>
                <a:gd name="T81" fmla="*/ 0 h 211"/>
                <a:gd name="T82" fmla="*/ 113 w 143"/>
                <a:gd name="T83" fmla="*/ 0 h 21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43"/>
                <a:gd name="T127" fmla="*/ 0 h 211"/>
                <a:gd name="T128" fmla="*/ 143 w 143"/>
                <a:gd name="T129" fmla="*/ 211 h 21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43" h="211">
                  <a:moveTo>
                    <a:pt x="113" y="0"/>
                  </a:moveTo>
                  <a:lnTo>
                    <a:pt x="0" y="174"/>
                  </a:lnTo>
                  <a:lnTo>
                    <a:pt x="2" y="176"/>
                  </a:lnTo>
                  <a:lnTo>
                    <a:pt x="2" y="179"/>
                  </a:lnTo>
                  <a:lnTo>
                    <a:pt x="4" y="184"/>
                  </a:lnTo>
                  <a:lnTo>
                    <a:pt x="6" y="189"/>
                  </a:lnTo>
                  <a:lnTo>
                    <a:pt x="10" y="194"/>
                  </a:lnTo>
                  <a:lnTo>
                    <a:pt x="12" y="196"/>
                  </a:lnTo>
                  <a:lnTo>
                    <a:pt x="16" y="199"/>
                  </a:lnTo>
                  <a:lnTo>
                    <a:pt x="18" y="202"/>
                  </a:lnTo>
                  <a:lnTo>
                    <a:pt x="22" y="205"/>
                  </a:lnTo>
                  <a:lnTo>
                    <a:pt x="25" y="206"/>
                  </a:lnTo>
                  <a:lnTo>
                    <a:pt x="30" y="207"/>
                  </a:lnTo>
                  <a:lnTo>
                    <a:pt x="34" y="209"/>
                  </a:lnTo>
                  <a:lnTo>
                    <a:pt x="40" y="210"/>
                  </a:lnTo>
                  <a:lnTo>
                    <a:pt x="42" y="210"/>
                  </a:lnTo>
                  <a:lnTo>
                    <a:pt x="45" y="210"/>
                  </a:lnTo>
                  <a:lnTo>
                    <a:pt x="48" y="210"/>
                  </a:lnTo>
                  <a:lnTo>
                    <a:pt x="51" y="211"/>
                  </a:lnTo>
                  <a:lnTo>
                    <a:pt x="54" y="210"/>
                  </a:lnTo>
                  <a:lnTo>
                    <a:pt x="58" y="210"/>
                  </a:lnTo>
                  <a:lnTo>
                    <a:pt x="61" y="210"/>
                  </a:lnTo>
                  <a:lnTo>
                    <a:pt x="66" y="210"/>
                  </a:lnTo>
                  <a:lnTo>
                    <a:pt x="69" y="209"/>
                  </a:lnTo>
                  <a:lnTo>
                    <a:pt x="72" y="207"/>
                  </a:lnTo>
                  <a:lnTo>
                    <a:pt x="76" y="206"/>
                  </a:lnTo>
                  <a:lnTo>
                    <a:pt x="81" y="206"/>
                  </a:lnTo>
                  <a:lnTo>
                    <a:pt x="84" y="204"/>
                  </a:lnTo>
                  <a:lnTo>
                    <a:pt x="88" y="203"/>
                  </a:lnTo>
                  <a:lnTo>
                    <a:pt x="94" y="202"/>
                  </a:lnTo>
                  <a:lnTo>
                    <a:pt x="98" y="201"/>
                  </a:lnTo>
                  <a:lnTo>
                    <a:pt x="104" y="197"/>
                  </a:lnTo>
                  <a:lnTo>
                    <a:pt x="108" y="195"/>
                  </a:lnTo>
                  <a:lnTo>
                    <a:pt x="113" y="193"/>
                  </a:lnTo>
                  <a:lnTo>
                    <a:pt x="119" y="191"/>
                  </a:lnTo>
                  <a:lnTo>
                    <a:pt x="124" y="188"/>
                  </a:lnTo>
                  <a:lnTo>
                    <a:pt x="131" y="184"/>
                  </a:lnTo>
                  <a:lnTo>
                    <a:pt x="136" y="181"/>
                  </a:lnTo>
                  <a:lnTo>
                    <a:pt x="143" y="178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DE40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48" name="Freeform 38"/>
            <p:cNvSpPr>
              <a:spLocks/>
            </p:cNvSpPr>
            <p:nvPr/>
          </p:nvSpPr>
          <p:spPr bwMode="auto">
            <a:xfrm>
              <a:off x="2800" y="2422"/>
              <a:ext cx="201" cy="109"/>
            </a:xfrm>
            <a:custGeom>
              <a:avLst/>
              <a:gdLst>
                <a:gd name="T0" fmla="*/ 0 w 201"/>
                <a:gd name="T1" fmla="*/ 0 h 109"/>
                <a:gd name="T2" fmla="*/ 94 w 201"/>
                <a:gd name="T3" fmla="*/ 109 h 109"/>
                <a:gd name="T4" fmla="*/ 95 w 201"/>
                <a:gd name="T5" fmla="*/ 109 h 109"/>
                <a:gd name="T6" fmla="*/ 99 w 201"/>
                <a:gd name="T7" fmla="*/ 109 h 109"/>
                <a:gd name="T8" fmla="*/ 101 w 201"/>
                <a:gd name="T9" fmla="*/ 108 h 109"/>
                <a:gd name="T10" fmla="*/ 105 w 201"/>
                <a:gd name="T11" fmla="*/ 107 h 109"/>
                <a:gd name="T12" fmla="*/ 108 w 201"/>
                <a:gd name="T13" fmla="*/ 107 h 109"/>
                <a:gd name="T14" fmla="*/ 112 w 201"/>
                <a:gd name="T15" fmla="*/ 107 h 109"/>
                <a:gd name="T16" fmla="*/ 117 w 201"/>
                <a:gd name="T17" fmla="*/ 106 h 109"/>
                <a:gd name="T18" fmla="*/ 122 w 201"/>
                <a:gd name="T19" fmla="*/ 105 h 109"/>
                <a:gd name="T20" fmla="*/ 128 w 201"/>
                <a:gd name="T21" fmla="*/ 104 h 109"/>
                <a:gd name="T22" fmla="*/ 133 w 201"/>
                <a:gd name="T23" fmla="*/ 104 h 109"/>
                <a:gd name="T24" fmla="*/ 137 w 201"/>
                <a:gd name="T25" fmla="*/ 101 h 109"/>
                <a:gd name="T26" fmla="*/ 144 w 201"/>
                <a:gd name="T27" fmla="*/ 100 h 109"/>
                <a:gd name="T28" fmla="*/ 149 w 201"/>
                <a:gd name="T29" fmla="*/ 98 h 109"/>
                <a:gd name="T30" fmla="*/ 155 w 201"/>
                <a:gd name="T31" fmla="*/ 96 h 109"/>
                <a:gd name="T32" fmla="*/ 160 w 201"/>
                <a:gd name="T33" fmla="*/ 94 h 109"/>
                <a:gd name="T34" fmla="*/ 164 w 201"/>
                <a:gd name="T35" fmla="*/ 91 h 109"/>
                <a:gd name="T36" fmla="*/ 170 w 201"/>
                <a:gd name="T37" fmla="*/ 87 h 109"/>
                <a:gd name="T38" fmla="*/ 175 w 201"/>
                <a:gd name="T39" fmla="*/ 85 h 109"/>
                <a:gd name="T40" fmla="*/ 180 w 201"/>
                <a:gd name="T41" fmla="*/ 81 h 109"/>
                <a:gd name="T42" fmla="*/ 184 w 201"/>
                <a:gd name="T43" fmla="*/ 77 h 109"/>
                <a:gd name="T44" fmla="*/ 188 w 201"/>
                <a:gd name="T45" fmla="*/ 72 h 109"/>
                <a:gd name="T46" fmla="*/ 193 w 201"/>
                <a:gd name="T47" fmla="*/ 68 h 109"/>
                <a:gd name="T48" fmla="*/ 195 w 201"/>
                <a:gd name="T49" fmla="*/ 64 h 109"/>
                <a:gd name="T50" fmla="*/ 198 w 201"/>
                <a:gd name="T51" fmla="*/ 58 h 109"/>
                <a:gd name="T52" fmla="*/ 199 w 201"/>
                <a:gd name="T53" fmla="*/ 52 h 109"/>
                <a:gd name="T54" fmla="*/ 201 w 201"/>
                <a:gd name="T55" fmla="*/ 46 h 109"/>
                <a:gd name="T56" fmla="*/ 201 w 201"/>
                <a:gd name="T57" fmla="*/ 42 h 109"/>
                <a:gd name="T58" fmla="*/ 201 w 201"/>
                <a:gd name="T59" fmla="*/ 39 h 109"/>
                <a:gd name="T60" fmla="*/ 201 w 201"/>
                <a:gd name="T61" fmla="*/ 36 h 109"/>
                <a:gd name="T62" fmla="*/ 201 w 201"/>
                <a:gd name="T63" fmla="*/ 32 h 109"/>
                <a:gd name="T64" fmla="*/ 201 w 201"/>
                <a:gd name="T65" fmla="*/ 28 h 109"/>
                <a:gd name="T66" fmla="*/ 201 w 201"/>
                <a:gd name="T67" fmla="*/ 24 h 109"/>
                <a:gd name="T68" fmla="*/ 200 w 201"/>
                <a:gd name="T69" fmla="*/ 21 h 109"/>
                <a:gd name="T70" fmla="*/ 200 w 201"/>
                <a:gd name="T71" fmla="*/ 16 h 109"/>
                <a:gd name="T72" fmla="*/ 0 w 201"/>
                <a:gd name="T73" fmla="*/ 0 h 109"/>
                <a:gd name="T74" fmla="*/ 0 w 201"/>
                <a:gd name="T75" fmla="*/ 0 h 10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01"/>
                <a:gd name="T115" fmla="*/ 0 h 109"/>
                <a:gd name="T116" fmla="*/ 201 w 201"/>
                <a:gd name="T117" fmla="*/ 109 h 109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01" h="109">
                  <a:moveTo>
                    <a:pt x="0" y="0"/>
                  </a:moveTo>
                  <a:lnTo>
                    <a:pt x="94" y="109"/>
                  </a:lnTo>
                  <a:lnTo>
                    <a:pt x="95" y="109"/>
                  </a:lnTo>
                  <a:lnTo>
                    <a:pt x="99" y="109"/>
                  </a:lnTo>
                  <a:lnTo>
                    <a:pt x="101" y="108"/>
                  </a:lnTo>
                  <a:lnTo>
                    <a:pt x="105" y="107"/>
                  </a:lnTo>
                  <a:lnTo>
                    <a:pt x="108" y="107"/>
                  </a:lnTo>
                  <a:lnTo>
                    <a:pt x="112" y="107"/>
                  </a:lnTo>
                  <a:lnTo>
                    <a:pt x="117" y="106"/>
                  </a:lnTo>
                  <a:lnTo>
                    <a:pt x="122" y="105"/>
                  </a:lnTo>
                  <a:lnTo>
                    <a:pt x="128" y="104"/>
                  </a:lnTo>
                  <a:lnTo>
                    <a:pt x="133" y="104"/>
                  </a:lnTo>
                  <a:lnTo>
                    <a:pt x="137" y="101"/>
                  </a:lnTo>
                  <a:lnTo>
                    <a:pt x="144" y="100"/>
                  </a:lnTo>
                  <a:lnTo>
                    <a:pt x="149" y="98"/>
                  </a:lnTo>
                  <a:lnTo>
                    <a:pt x="155" y="96"/>
                  </a:lnTo>
                  <a:lnTo>
                    <a:pt x="160" y="94"/>
                  </a:lnTo>
                  <a:lnTo>
                    <a:pt x="164" y="91"/>
                  </a:lnTo>
                  <a:lnTo>
                    <a:pt x="170" y="87"/>
                  </a:lnTo>
                  <a:lnTo>
                    <a:pt x="175" y="85"/>
                  </a:lnTo>
                  <a:lnTo>
                    <a:pt x="180" y="81"/>
                  </a:lnTo>
                  <a:lnTo>
                    <a:pt x="184" y="77"/>
                  </a:lnTo>
                  <a:lnTo>
                    <a:pt x="188" y="72"/>
                  </a:lnTo>
                  <a:lnTo>
                    <a:pt x="193" y="68"/>
                  </a:lnTo>
                  <a:lnTo>
                    <a:pt x="195" y="64"/>
                  </a:lnTo>
                  <a:lnTo>
                    <a:pt x="198" y="58"/>
                  </a:lnTo>
                  <a:lnTo>
                    <a:pt x="199" y="52"/>
                  </a:lnTo>
                  <a:lnTo>
                    <a:pt x="201" y="46"/>
                  </a:lnTo>
                  <a:lnTo>
                    <a:pt x="201" y="42"/>
                  </a:lnTo>
                  <a:lnTo>
                    <a:pt x="201" y="39"/>
                  </a:lnTo>
                  <a:lnTo>
                    <a:pt x="201" y="36"/>
                  </a:lnTo>
                  <a:lnTo>
                    <a:pt x="201" y="32"/>
                  </a:lnTo>
                  <a:lnTo>
                    <a:pt x="201" y="28"/>
                  </a:lnTo>
                  <a:lnTo>
                    <a:pt x="201" y="24"/>
                  </a:lnTo>
                  <a:lnTo>
                    <a:pt x="200" y="21"/>
                  </a:lnTo>
                  <a:lnTo>
                    <a:pt x="200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40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49" name="Freeform 39"/>
            <p:cNvSpPr>
              <a:spLocks/>
            </p:cNvSpPr>
            <p:nvPr/>
          </p:nvSpPr>
          <p:spPr bwMode="auto">
            <a:xfrm>
              <a:off x="2123" y="2137"/>
              <a:ext cx="166" cy="220"/>
            </a:xfrm>
            <a:custGeom>
              <a:avLst/>
              <a:gdLst>
                <a:gd name="T0" fmla="*/ 114 w 166"/>
                <a:gd name="T1" fmla="*/ 1 h 220"/>
                <a:gd name="T2" fmla="*/ 105 w 166"/>
                <a:gd name="T3" fmla="*/ 6 h 220"/>
                <a:gd name="T4" fmla="*/ 96 w 166"/>
                <a:gd name="T5" fmla="*/ 11 h 220"/>
                <a:gd name="T6" fmla="*/ 85 w 166"/>
                <a:gd name="T7" fmla="*/ 18 h 220"/>
                <a:gd name="T8" fmla="*/ 74 w 166"/>
                <a:gd name="T9" fmla="*/ 26 h 220"/>
                <a:gd name="T10" fmla="*/ 65 w 166"/>
                <a:gd name="T11" fmla="*/ 34 h 220"/>
                <a:gd name="T12" fmla="*/ 58 w 166"/>
                <a:gd name="T13" fmla="*/ 38 h 220"/>
                <a:gd name="T14" fmla="*/ 50 w 166"/>
                <a:gd name="T15" fmla="*/ 47 h 220"/>
                <a:gd name="T16" fmla="*/ 40 w 166"/>
                <a:gd name="T17" fmla="*/ 56 h 220"/>
                <a:gd name="T18" fmla="*/ 34 w 166"/>
                <a:gd name="T19" fmla="*/ 62 h 220"/>
                <a:gd name="T20" fmla="*/ 28 w 166"/>
                <a:gd name="T21" fmla="*/ 69 h 220"/>
                <a:gd name="T22" fmla="*/ 23 w 166"/>
                <a:gd name="T23" fmla="*/ 76 h 220"/>
                <a:gd name="T24" fmla="*/ 18 w 166"/>
                <a:gd name="T25" fmla="*/ 82 h 220"/>
                <a:gd name="T26" fmla="*/ 13 w 166"/>
                <a:gd name="T27" fmla="*/ 90 h 220"/>
                <a:gd name="T28" fmla="*/ 9 w 166"/>
                <a:gd name="T29" fmla="*/ 97 h 220"/>
                <a:gd name="T30" fmla="*/ 6 w 166"/>
                <a:gd name="T31" fmla="*/ 105 h 220"/>
                <a:gd name="T32" fmla="*/ 3 w 166"/>
                <a:gd name="T33" fmla="*/ 112 h 220"/>
                <a:gd name="T34" fmla="*/ 1 w 166"/>
                <a:gd name="T35" fmla="*/ 120 h 220"/>
                <a:gd name="T36" fmla="*/ 1 w 166"/>
                <a:gd name="T37" fmla="*/ 127 h 220"/>
                <a:gd name="T38" fmla="*/ 0 w 166"/>
                <a:gd name="T39" fmla="*/ 136 h 220"/>
                <a:gd name="T40" fmla="*/ 1 w 166"/>
                <a:gd name="T41" fmla="*/ 144 h 220"/>
                <a:gd name="T42" fmla="*/ 2 w 166"/>
                <a:gd name="T43" fmla="*/ 152 h 220"/>
                <a:gd name="T44" fmla="*/ 5 w 166"/>
                <a:gd name="T45" fmla="*/ 161 h 220"/>
                <a:gd name="T46" fmla="*/ 9 w 166"/>
                <a:gd name="T47" fmla="*/ 170 h 220"/>
                <a:gd name="T48" fmla="*/ 16 w 166"/>
                <a:gd name="T49" fmla="*/ 179 h 220"/>
                <a:gd name="T50" fmla="*/ 25 w 166"/>
                <a:gd name="T51" fmla="*/ 190 h 220"/>
                <a:gd name="T52" fmla="*/ 33 w 166"/>
                <a:gd name="T53" fmla="*/ 200 h 220"/>
                <a:gd name="T54" fmla="*/ 43 w 166"/>
                <a:gd name="T55" fmla="*/ 206 h 220"/>
                <a:gd name="T56" fmla="*/ 53 w 166"/>
                <a:gd name="T57" fmla="*/ 213 h 220"/>
                <a:gd name="T58" fmla="*/ 63 w 166"/>
                <a:gd name="T59" fmla="*/ 216 h 220"/>
                <a:gd name="T60" fmla="*/ 72 w 166"/>
                <a:gd name="T61" fmla="*/ 218 h 220"/>
                <a:gd name="T62" fmla="*/ 82 w 166"/>
                <a:gd name="T63" fmla="*/ 219 h 220"/>
                <a:gd name="T64" fmla="*/ 74 w 166"/>
                <a:gd name="T65" fmla="*/ 164 h 220"/>
                <a:gd name="T66" fmla="*/ 39 w 166"/>
                <a:gd name="T67" fmla="*/ 86 h 220"/>
                <a:gd name="T68" fmla="*/ 116 w 166"/>
                <a:gd name="T69" fmla="*/ 0 h 22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66"/>
                <a:gd name="T106" fmla="*/ 0 h 220"/>
                <a:gd name="T107" fmla="*/ 166 w 166"/>
                <a:gd name="T108" fmla="*/ 220 h 22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66" h="220">
                  <a:moveTo>
                    <a:pt x="116" y="0"/>
                  </a:moveTo>
                  <a:lnTo>
                    <a:pt x="114" y="1"/>
                  </a:lnTo>
                  <a:lnTo>
                    <a:pt x="109" y="3"/>
                  </a:lnTo>
                  <a:lnTo>
                    <a:pt x="105" y="6"/>
                  </a:lnTo>
                  <a:lnTo>
                    <a:pt x="100" y="9"/>
                  </a:lnTo>
                  <a:lnTo>
                    <a:pt x="96" y="11"/>
                  </a:lnTo>
                  <a:lnTo>
                    <a:pt x="92" y="15"/>
                  </a:lnTo>
                  <a:lnTo>
                    <a:pt x="85" y="18"/>
                  </a:lnTo>
                  <a:lnTo>
                    <a:pt x="80" y="22"/>
                  </a:lnTo>
                  <a:lnTo>
                    <a:pt x="74" y="26"/>
                  </a:lnTo>
                  <a:lnTo>
                    <a:pt x="69" y="31"/>
                  </a:lnTo>
                  <a:lnTo>
                    <a:pt x="65" y="34"/>
                  </a:lnTo>
                  <a:lnTo>
                    <a:pt x="61" y="36"/>
                  </a:lnTo>
                  <a:lnTo>
                    <a:pt x="58" y="38"/>
                  </a:lnTo>
                  <a:lnTo>
                    <a:pt x="56" y="41"/>
                  </a:lnTo>
                  <a:lnTo>
                    <a:pt x="50" y="47"/>
                  </a:lnTo>
                  <a:lnTo>
                    <a:pt x="44" y="53"/>
                  </a:lnTo>
                  <a:lnTo>
                    <a:pt x="40" y="56"/>
                  </a:lnTo>
                  <a:lnTo>
                    <a:pt x="36" y="59"/>
                  </a:lnTo>
                  <a:lnTo>
                    <a:pt x="34" y="62"/>
                  </a:lnTo>
                  <a:lnTo>
                    <a:pt x="31" y="65"/>
                  </a:lnTo>
                  <a:lnTo>
                    <a:pt x="28" y="69"/>
                  </a:lnTo>
                  <a:lnTo>
                    <a:pt x="26" y="72"/>
                  </a:lnTo>
                  <a:lnTo>
                    <a:pt x="23" y="76"/>
                  </a:lnTo>
                  <a:lnTo>
                    <a:pt x="20" y="79"/>
                  </a:lnTo>
                  <a:lnTo>
                    <a:pt x="18" y="82"/>
                  </a:lnTo>
                  <a:lnTo>
                    <a:pt x="16" y="86"/>
                  </a:lnTo>
                  <a:lnTo>
                    <a:pt x="13" y="90"/>
                  </a:lnTo>
                  <a:lnTo>
                    <a:pt x="12" y="93"/>
                  </a:lnTo>
                  <a:lnTo>
                    <a:pt x="9" y="97"/>
                  </a:lnTo>
                  <a:lnTo>
                    <a:pt x="8" y="100"/>
                  </a:lnTo>
                  <a:lnTo>
                    <a:pt x="6" y="105"/>
                  </a:lnTo>
                  <a:lnTo>
                    <a:pt x="5" y="109"/>
                  </a:lnTo>
                  <a:lnTo>
                    <a:pt x="3" y="112"/>
                  </a:lnTo>
                  <a:lnTo>
                    <a:pt x="2" y="116"/>
                  </a:lnTo>
                  <a:lnTo>
                    <a:pt x="1" y="120"/>
                  </a:lnTo>
                  <a:lnTo>
                    <a:pt x="1" y="124"/>
                  </a:lnTo>
                  <a:lnTo>
                    <a:pt x="1" y="127"/>
                  </a:lnTo>
                  <a:lnTo>
                    <a:pt x="0" y="132"/>
                  </a:lnTo>
                  <a:lnTo>
                    <a:pt x="0" y="136"/>
                  </a:lnTo>
                  <a:lnTo>
                    <a:pt x="1" y="140"/>
                  </a:lnTo>
                  <a:lnTo>
                    <a:pt x="1" y="144"/>
                  </a:lnTo>
                  <a:lnTo>
                    <a:pt x="2" y="148"/>
                  </a:lnTo>
                  <a:lnTo>
                    <a:pt x="2" y="152"/>
                  </a:lnTo>
                  <a:lnTo>
                    <a:pt x="4" y="157"/>
                  </a:lnTo>
                  <a:lnTo>
                    <a:pt x="5" y="161"/>
                  </a:lnTo>
                  <a:lnTo>
                    <a:pt x="7" y="165"/>
                  </a:lnTo>
                  <a:lnTo>
                    <a:pt x="9" y="170"/>
                  </a:lnTo>
                  <a:lnTo>
                    <a:pt x="12" y="174"/>
                  </a:lnTo>
                  <a:lnTo>
                    <a:pt x="16" y="179"/>
                  </a:lnTo>
                  <a:lnTo>
                    <a:pt x="20" y="186"/>
                  </a:lnTo>
                  <a:lnTo>
                    <a:pt x="25" y="190"/>
                  </a:lnTo>
                  <a:lnTo>
                    <a:pt x="29" y="195"/>
                  </a:lnTo>
                  <a:lnTo>
                    <a:pt x="33" y="200"/>
                  </a:lnTo>
                  <a:lnTo>
                    <a:pt x="38" y="204"/>
                  </a:lnTo>
                  <a:lnTo>
                    <a:pt x="43" y="206"/>
                  </a:lnTo>
                  <a:lnTo>
                    <a:pt x="47" y="209"/>
                  </a:lnTo>
                  <a:lnTo>
                    <a:pt x="53" y="213"/>
                  </a:lnTo>
                  <a:lnTo>
                    <a:pt x="57" y="215"/>
                  </a:lnTo>
                  <a:lnTo>
                    <a:pt x="63" y="216"/>
                  </a:lnTo>
                  <a:lnTo>
                    <a:pt x="67" y="217"/>
                  </a:lnTo>
                  <a:lnTo>
                    <a:pt x="72" y="218"/>
                  </a:lnTo>
                  <a:lnTo>
                    <a:pt x="77" y="219"/>
                  </a:lnTo>
                  <a:lnTo>
                    <a:pt x="82" y="219"/>
                  </a:lnTo>
                  <a:lnTo>
                    <a:pt x="86" y="220"/>
                  </a:lnTo>
                  <a:lnTo>
                    <a:pt x="74" y="164"/>
                  </a:lnTo>
                  <a:lnTo>
                    <a:pt x="44" y="182"/>
                  </a:lnTo>
                  <a:lnTo>
                    <a:pt x="39" y="86"/>
                  </a:lnTo>
                  <a:lnTo>
                    <a:pt x="166" y="34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221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50" name="Freeform 40"/>
            <p:cNvSpPr>
              <a:spLocks/>
            </p:cNvSpPr>
            <p:nvPr/>
          </p:nvSpPr>
          <p:spPr bwMode="auto">
            <a:xfrm>
              <a:off x="2217" y="2173"/>
              <a:ext cx="168" cy="222"/>
            </a:xfrm>
            <a:custGeom>
              <a:avLst/>
              <a:gdLst>
                <a:gd name="T0" fmla="*/ 89 w 168"/>
                <a:gd name="T1" fmla="*/ 1 h 222"/>
                <a:gd name="T2" fmla="*/ 81 w 168"/>
                <a:gd name="T3" fmla="*/ 7 h 222"/>
                <a:gd name="T4" fmla="*/ 74 w 168"/>
                <a:gd name="T5" fmla="*/ 14 h 222"/>
                <a:gd name="T6" fmla="*/ 64 w 168"/>
                <a:gd name="T7" fmla="*/ 22 h 222"/>
                <a:gd name="T8" fmla="*/ 54 w 168"/>
                <a:gd name="T9" fmla="*/ 33 h 222"/>
                <a:gd name="T10" fmla="*/ 44 w 168"/>
                <a:gd name="T11" fmla="*/ 45 h 222"/>
                <a:gd name="T12" fmla="*/ 36 w 168"/>
                <a:gd name="T13" fmla="*/ 55 h 222"/>
                <a:gd name="T14" fmla="*/ 31 w 168"/>
                <a:gd name="T15" fmla="*/ 62 h 222"/>
                <a:gd name="T16" fmla="*/ 26 w 168"/>
                <a:gd name="T17" fmla="*/ 70 h 222"/>
                <a:gd name="T18" fmla="*/ 21 w 168"/>
                <a:gd name="T19" fmla="*/ 76 h 222"/>
                <a:gd name="T20" fmla="*/ 16 w 168"/>
                <a:gd name="T21" fmla="*/ 84 h 222"/>
                <a:gd name="T22" fmla="*/ 13 w 168"/>
                <a:gd name="T23" fmla="*/ 91 h 222"/>
                <a:gd name="T24" fmla="*/ 9 w 168"/>
                <a:gd name="T25" fmla="*/ 99 h 222"/>
                <a:gd name="T26" fmla="*/ 5 w 168"/>
                <a:gd name="T27" fmla="*/ 108 h 222"/>
                <a:gd name="T28" fmla="*/ 3 w 168"/>
                <a:gd name="T29" fmla="*/ 115 h 222"/>
                <a:gd name="T30" fmla="*/ 1 w 168"/>
                <a:gd name="T31" fmla="*/ 123 h 222"/>
                <a:gd name="T32" fmla="*/ 0 w 168"/>
                <a:gd name="T33" fmla="*/ 131 h 222"/>
                <a:gd name="T34" fmla="*/ 0 w 168"/>
                <a:gd name="T35" fmla="*/ 139 h 222"/>
                <a:gd name="T36" fmla="*/ 0 w 168"/>
                <a:gd name="T37" fmla="*/ 146 h 222"/>
                <a:gd name="T38" fmla="*/ 1 w 168"/>
                <a:gd name="T39" fmla="*/ 155 h 222"/>
                <a:gd name="T40" fmla="*/ 3 w 168"/>
                <a:gd name="T41" fmla="*/ 163 h 222"/>
                <a:gd name="T42" fmla="*/ 6 w 168"/>
                <a:gd name="T43" fmla="*/ 170 h 222"/>
                <a:gd name="T44" fmla="*/ 10 w 168"/>
                <a:gd name="T45" fmla="*/ 178 h 222"/>
                <a:gd name="T46" fmla="*/ 16 w 168"/>
                <a:gd name="T47" fmla="*/ 186 h 222"/>
                <a:gd name="T48" fmla="*/ 23 w 168"/>
                <a:gd name="T49" fmla="*/ 193 h 222"/>
                <a:gd name="T50" fmla="*/ 29 w 168"/>
                <a:gd name="T51" fmla="*/ 199 h 222"/>
                <a:gd name="T52" fmla="*/ 36 w 168"/>
                <a:gd name="T53" fmla="*/ 205 h 222"/>
                <a:gd name="T54" fmla="*/ 42 w 168"/>
                <a:gd name="T55" fmla="*/ 209 h 222"/>
                <a:gd name="T56" fmla="*/ 49 w 168"/>
                <a:gd name="T57" fmla="*/ 213 h 222"/>
                <a:gd name="T58" fmla="*/ 55 w 168"/>
                <a:gd name="T59" fmla="*/ 216 h 222"/>
                <a:gd name="T60" fmla="*/ 62 w 168"/>
                <a:gd name="T61" fmla="*/ 218 h 222"/>
                <a:gd name="T62" fmla="*/ 68 w 168"/>
                <a:gd name="T63" fmla="*/ 220 h 222"/>
                <a:gd name="T64" fmla="*/ 78 w 168"/>
                <a:gd name="T65" fmla="*/ 221 h 222"/>
                <a:gd name="T66" fmla="*/ 87 w 168"/>
                <a:gd name="T67" fmla="*/ 221 h 222"/>
                <a:gd name="T68" fmla="*/ 93 w 168"/>
                <a:gd name="T69" fmla="*/ 221 h 222"/>
                <a:gd name="T70" fmla="*/ 102 w 168"/>
                <a:gd name="T71" fmla="*/ 219 h 222"/>
                <a:gd name="T72" fmla="*/ 114 w 168"/>
                <a:gd name="T73" fmla="*/ 217 h 222"/>
                <a:gd name="T74" fmla="*/ 125 w 168"/>
                <a:gd name="T75" fmla="*/ 211 h 222"/>
                <a:gd name="T76" fmla="*/ 134 w 168"/>
                <a:gd name="T77" fmla="*/ 206 h 222"/>
                <a:gd name="T78" fmla="*/ 143 w 168"/>
                <a:gd name="T79" fmla="*/ 200 h 222"/>
                <a:gd name="T80" fmla="*/ 151 w 168"/>
                <a:gd name="T81" fmla="*/ 196 h 222"/>
                <a:gd name="T82" fmla="*/ 159 w 168"/>
                <a:gd name="T83" fmla="*/ 189 h 222"/>
                <a:gd name="T84" fmla="*/ 167 w 168"/>
                <a:gd name="T85" fmla="*/ 182 h 222"/>
                <a:gd name="T86" fmla="*/ 47 w 168"/>
                <a:gd name="T87" fmla="*/ 171 h 222"/>
                <a:gd name="T88" fmla="*/ 145 w 168"/>
                <a:gd name="T89" fmla="*/ 22 h 222"/>
                <a:gd name="T90" fmla="*/ 91 w 168"/>
                <a:gd name="T91" fmla="*/ 0 h 22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68"/>
                <a:gd name="T139" fmla="*/ 0 h 222"/>
                <a:gd name="T140" fmla="*/ 168 w 168"/>
                <a:gd name="T141" fmla="*/ 222 h 22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68" h="222">
                  <a:moveTo>
                    <a:pt x="91" y="0"/>
                  </a:moveTo>
                  <a:lnTo>
                    <a:pt x="89" y="1"/>
                  </a:lnTo>
                  <a:lnTo>
                    <a:pt x="85" y="5"/>
                  </a:lnTo>
                  <a:lnTo>
                    <a:pt x="81" y="7"/>
                  </a:lnTo>
                  <a:lnTo>
                    <a:pt x="78" y="11"/>
                  </a:lnTo>
                  <a:lnTo>
                    <a:pt x="74" y="14"/>
                  </a:lnTo>
                  <a:lnTo>
                    <a:pt x="69" y="18"/>
                  </a:lnTo>
                  <a:lnTo>
                    <a:pt x="64" y="22"/>
                  </a:lnTo>
                  <a:lnTo>
                    <a:pt x="60" y="28"/>
                  </a:lnTo>
                  <a:lnTo>
                    <a:pt x="54" y="33"/>
                  </a:lnTo>
                  <a:lnTo>
                    <a:pt x="50" y="40"/>
                  </a:lnTo>
                  <a:lnTo>
                    <a:pt x="44" y="45"/>
                  </a:lnTo>
                  <a:lnTo>
                    <a:pt x="39" y="52"/>
                  </a:lnTo>
                  <a:lnTo>
                    <a:pt x="36" y="55"/>
                  </a:lnTo>
                  <a:lnTo>
                    <a:pt x="34" y="59"/>
                  </a:lnTo>
                  <a:lnTo>
                    <a:pt x="31" y="62"/>
                  </a:lnTo>
                  <a:lnTo>
                    <a:pt x="29" y="66"/>
                  </a:lnTo>
                  <a:lnTo>
                    <a:pt x="26" y="70"/>
                  </a:lnTo>
                  <a:lnTo>
                    <a:pt x="24" y="73"/>
                  </a:lnTo>
                  <a:lnTo>
                    <a:pt x="21" y="76"/>
                  </a:lnTo>
                  <a:lnTo>
                    <a:pt x="20" y="81"/>
                  </a:lnTo>
                  <a:lnTo>
                    <a:pt x="16" y="84"/>
                  </a:lnTo>
                  <a:lnTo>
                    <a:pt x="15" y="88"/>
                  </a:lnTo>
                  <a:lnTo>
                    <a:pt x="13" y="91"/>
                  </a:lnTo>
                  <a:lnTo>
                    <a:pt x="12" y="96"/>
                  </a:lnTo>
                  <a:lnTo>
                    <a:pt x="9" y="99"/>
                  </a:lnTo>
                  <a:lnTo>
                    <a:pt x="8" y="103"/>
                  </a:lnTo>
                  <a:lnTo>
                    <a:pt x="5" y="108"/>
                  </a:lnTo>
                  <a:lnTo>
                    <a:pt x="4" y="111"/>
                  </a:lnTo>
                  <a:lnTo>
                    <a:pt x="3" y="115"/>
                  </a:lnTo>
                  <a:lnTo>
                    <a:pt x="2" y="118"/>
                  </a:lnTo>
                  <a:lnTo>
                    <a:pt x="1" y="123"/>
                  </a:lnTo>
                  <a:lnTo>
                    <a:pt x="1" y="127"/>
                  </a:lnTo>
                  <a:lnTo>
                    <a:pt x="0" y="131"/>
                  </a:lnTo>
                  <a:lnTo>
                    <a:pt x="0" y="135"/>
                  </a:lnTo>
                  <a:lnTo>
                    <a:pt x="0" y="139"/>
                  </a:lnTo>
                  <a:lnTo>
                    <a:pt x="0" y="143"/>
                  </a:lnTo>
                  <a:lnTo>
                    <a:pt x="0" y="146"/>
                  </a:lnTo>
                  <a:lnTo>
                    <a:pt x="0" y="151"/>
                  </a:lnTo>
                  <a:lnTo>
                    <a:pt x="1" y="155"/>
                  </a:lnTo>
                  <a:lnTo>
                    <a:pt x="3" y="159"/>
                  </a:lnTo>
                  <a:lnTo>
                    <a:pt x="3" y="163"/>
                  </a:lnTo>
                  <a:lnTo>
                    <a:pt x="5" y="167"/>
                  </a:lnTo>
                  <a:lnTo>
                    <a:pt x="6" y="170"/>
                  </a:lnTo>
                  <a:lnTo>
                    <a:pt x="9" y="175"/>
                  </a:lnTo>
                  <a:lnTo>
                    <a:pt x="10" y="178"/>
                  </a:lnTo>
                  <a:lnTo>
                    <a:pt x="13" y="182"/>
                  </a:lnTo>
                  <a:lnTo>
                    <a:pt x="16" y="186"/>
                  </a:lnTo>
                  <a:lnTo>
                    <a:pt x="20" y="190"/>
                  </a:lnTo>
                  <a:lnTo>
                    <a:pt x="23" y="193"/>
                  </a:lnTo>
                  <a:lnTo>
                    <a:pt x="26" y="196"/>
                  </a:lnTo>
                  <a:lnTo>
                    <a:pt x="29" y="199"/>
                  </a:lnTo>
                  <a:lnTo>
                    <a:pt x="33" y="203"/>
                  </a:lnTo>
                  <a:lnTo>
                    <a:pt x="36" y="205"/>
                  </a:lnTo>
                  <a:lnTo>
                    <a:pt x="39" y="207"/>
                  </a:lnTo>
                  <a:lnTo>
                    <a:pt x="42" y="209"/>
                  </a:lnTo>
                  <a:lnTo>
                    <a:pt x="46" y="211"/>
                  </a:lnTo>
                  <a:lnTo>
                    <a:pt x="49" y="213"/>
                  </a:lnTo>
                  <a:lnTo>
                    <a:pt x="52" y="214"/>
                  </a:lnTo>
                  <a:lnTo>
                    <a:pt x="55" y="216"/>
                  </a:lnTo>
                  <a:lnTo>
                    <a:pt x="59" y="218"/>
                  </a:lnTo>
                  <a:lnTo>
                    <a:pt x="62" y="218"/>
                  </a:lnTo>
                  <a:lnTo>
                    <a:pt x="65" y="219"/>
                  </a:lnTo>
                  <a:lnTo>
                    <a:pt x="68" y="220"/>
                  </a:lnTo>
                  <a:lnTo>
                    <a:pt x="72" y="221"/>
                  </a:lnTo>
                  <a:lnTo>
                    <a:pt x="78" y="221"/>
                  </a:lnTo>
                  <a:lnTo>
                    <a:pt x="84" y="222"/>
                  </a:lnTo>
                  <a:lnTo>
                    <a:pt x="87" y="221"/>
                  </a:lnTo>
                  <a:lnTo>
                    <a:pt x="90" y="221"/>
                  </a:lnTo>
                  <a:lnTo>
                    <a:pt x="93" y="221"/>
                  </a:lnTo>
                  <a:lnTo>
                    <a:pt x="97" y="221"/>
                  </a:lnTo>
                  <a:lnTo>
                    <a:pt x="102" y="219"/>
                  </a:lnTo>
                  <a:lnTo>
                    <a:pt x="108" y="218"/>
                  </a:lnTo>
                  <a:lnTo>
                    <a:pt x="114" y="217"/>
                  </a:lnTo>
                  <a:lnTo>
                    <a:pt x="119" y="214"/>
                  </a:lnTo>
                  <a:lnTo>
                    <a:pt x="125" y="211"/>
                  </a:lnTo>
                  <a:lnTo>
                    <a:pt x="129" y="209"/>
                  </a:lnTo>
                  <a:lnTo>
                    <a:pt x="134" y="206"/>
                  </a:lnTo>
                  <a:lnTo>
                    <a:pt x="139" y="204"/>
                  </a:lnTo>
                  <a:lnTo>
                    <a:pt x="143" y="200"/>
                  </a:lnTo>
                  <a:lnTo>
                    <a:pt x="148" y="198"/>
                  </a:lnTo>
                  <a:lnTo>
                    <a:pt x="151" y="196"/>
                  </a:lnTo>
                  <a:lnTo>
                    <a:pt x="154" y="194"/>
                  </a:lnTo>
                  <a:lnTo>
                    <a:pt x="159" y="189"/>
                  </a:lnTo>
                  <a:lnTo>
                    <a:pt x="164" y="185"/>
                  </a:lnTo>
                  <a:lnTo>
                    <a:pt x="167" y="182"/>
                  </a:lnTo>
                  <a:lnTo>
                    <a:pt x="168" y="181"/>
                  </a:lnTo>
                  <a:lnTo>
                    <a:pt x="47" y="171"/>
                  </a:lnTo>
                  <a:lnTo>
                    <a:pt x="39" y="99"/>
                  </a:lnTo>
                  <a:lnTo>
                    <a:pt x="145" y="22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221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51" name="Freeform 41"/>
            <p:cNvSpPr>
              <a:spLocks/>
            </p:cNvSpPr>
            <p:nvPr/>
          </p:nvSpPr>
          <p:spPr bwMode="auto">
            <a:xfrm>
              <a:off x="2037" y="2092"/>
              <a:ext cx="166" cy="219"/>
            </a:xfrm>
            <a:custGeom>
              <a:avLst/>
              <a:gdLst>
                <a:gd name="T0" fmla="*/ 114 w 166"/>
                <a:gd name="T1" fmla="*/ 1 h 219"/>
                <a:gd name="T2" fmla="*/ 105 w 166"/>
                <a:gd name="T3" fmla="*/ 5 h 219"/>
                <a:gd name="T4" fmla="*/ 96 w 166"/>
                <a:gd name="T5" fmla="*/ 11 h 219"/>
                <a:gd name="T6" fmla="*/ 86 w 166"/>
                <a:gd name="T7" fmla="*/ 18 h 219"/>
                <a:gd name="T8" fmla="*/ 74 w 166"/>
                <a:gd name="T9" fmla="*/ 26 h 219"/>
                <a:gd name="T10" fmla="*/ 65 w 166"/>
                <a:gd name="T11" fmla="*/ 33 h 219"/>
                <a:gd name="T12" fmla="*/ 58 w 166"/>
                <a:gd name="T13" fmla="*/ 38 h 219"/>
                <a:gd name="T14" fmla="*/ 49 w 166"/>
                <a:gd name="T15" fmla="*/ 46 h 219"/>
                <a:gd name="T16" fmla="*/ 37 w 166"/>
                <a:gd name="T17" fmla="*/ 58 h 219"/>
                <a:gd name="T18" fmla="*/ 28 w 166"/>
                <a:gd name="T19" fmla="*/ 69 h 219"/>
                <a:gd name="T20" fmla="*/ 23 w 166"/>
                <a:gd name="T21" fmla="*/ 75 h 219"/>
                <a:gd name="T22" fmla="*/ 18 w 166"/>
                <a:gd name="T23" fmla="*/ 82 h 219"/>
                <a:gd name="T24" fmla="*/ 13 w 166"/>
                <a:gd name="T25" fmla="*/ 89 h 219"/>
                <a:gd name="T26" fmla="*/ 10 w 166"/>
                <a:gd name="T27" fmla="*/ 96 h 219"/>
                <a:gd name="T28" fmla="*/ 6 w 166"/>
                <a:gd name="T29" fmla="*/ 104 h 219"/>
                <a:gd name="T30" fmla="*/ 3 w 166"/>
                <a:gd name="T31" fmla="*/ 111 h 219"/>
                <a:gd name="T32" fmla="*/ 1 w 166"/>
                <a:gd name="T33" fmla="*/ 120 h 219"/>
                <a:gd name="T34" fmla="*/ 1 w 166"/>
                <a:gd name="T35" fmla="*/ 127 h 219"/>
                <a:gd name="T36" fmla="*/ 0 w 166"/>
                <a:gd name="T37" fmla="*/ 136 h 219"/>
                <a:gd name="T38" fmla="*/ 1 w 166"/>
                <a:gd name="T39" fmla="*/ 143 h 219"/>
                <a:gd name="T40" fmla="*/ 2 w 166"/>
                <a:gd name="T41" fmla="*/ 152 h 219"/>
                <a:gd name="T42" fmla="*/ 5 w 166"/>
                <a:gd name="T43" fmla="*/ 161 h 219"/>
                <a:gd name="T44" fmla="*/ 10 w 166"/>
                <a:gd name="T45" fmla="*/ 169 h 219"/>
                <a:gd name="T46" fmla="*/ 16 w 166"/>
                <a:gd name="T47" fmla="*/ 180 h 219"/>
                <a:gd name="T48" fmla="*/ 24 w 166"/>
                <a:gd name="T49" fmla="*/ 191 h 219"/>
                <a:gd name="T50" fmla="*/ 34 w 166"/>
                <a:gd name="T51" fmla="*/ 199 h 219"/>
                <a:gd name="T52" fmla="*/ 42 w 166"/>
                <a:gd name="T53" fmla="*/ 207 h 219"/>
                <a:gd name="T54" fmla="*/ 53 w 166"/>
                <a:gd name="T55" fmla="*/ 212 h 219"/>
                <a:gd name="T56" fmla="*/ 62 w 166"/>
                <a:gd name="T57" fmla="*/ 216 h 219"/>
                <a:gd name="T58" fmla="*/ 73 w 166"/>
                <a:gd name="T59" fmla="*/ 218 h 219"/>
                <a:gd name="T60" fmla="*/ 82 w 166"/>
                <a:gd name="T61" fmla="*/ 218 h 219"/>
                <a:gd name="T62" fmla="*/ 74 w 166"/>
                <a:gd name="T63" fmla="*/ 164 h 219"/>
                <a:gd name="T64" fmla="*/ 37 w 166"/>
                <a:gd name="T65" fmla="*/ 87 h 219"/>
                <a:gd name="T66" fmla="*/ 116 w 166"/>
                <a:gd name="T67" fmla="*/ 0 h 21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66"/>
                <a:gd name="T103" fmla="*/ 0 h 219"/>
                <a:gd name="T104" fmla="*/ 166 w 166"/>
                <a:gd name="T105" fmla="*/ 219 h 21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66" h="219">
                  <a:moveTo>
                    <a:pt x="116" y="0"/>
                  </a:moveTo>
                  <a:lnTo>
                    <a:pt x="114" y="1"/>
                  </a:lnTo>
                  <a:lnTo>
                    <a:pt x="109" y="3"/>
                  </a:lnTo>
                  <a:lnTo>
                    <a:pt x="105" y="5"/>
                  </a:lnTo>
                  <a:lnTo>
                    <a:pt x="101" y="8"/>
                  </a:lnTo>
                  <a:lnTo>
                    <a:pt x="96" y="11"/>
                  </a:lnTo>
                  <a:lnTo>
                    <a:pt x="92" y="15"/>
                  </a:lnTo>
                  <a:lnTo>
                    <a:pt x="86" y="18"/>
                  </a:lnTo>
                  <a:lnTo>
                    <a:pt x="80" y="21"/>
                  </a:lnTo>
                  <a:lnTo>
                    <a:pt x="74" y="26"/>
                  </a:lnTo>
                  <a:lnTo>
                    <a:pt x="68" y="31"/>
                  </a:lnTo>
                  <a:lnTo>
                    <a:pt x="65" y="33"/>
                  </a:lnTo>
                  <a:lnTo>
                    <a:pt x="62" y="35"/>
                  </a:lnTo>
                  <a:lnTo>
                    <a:pt x="58" y="38"/>
                  </a:lnTo>
                  <a:lnTo>
                    <a:pt x="55" y="41"/>
                  </a:lnTo>
                  <a:lnTo>
                    <a:pt x="49" y="46"/>
                  </a:lnTo>
                  <a:lnTo>
                    <a:pt x="43" y="53"/>
                  </a:lnTo>
                  <a:lnTo>
                    <a:pt x="37" y="58"/>
                  </a:lnTo>
                  <a:lnTo>
                    <a:pt x="31" y="65"/>
                  </a:lnTo>
                  <a:lnTo>
                    <a:pt x="28" y="69"/>
                  </a:lnTo>
                  <a:lnTo>
                    <a:pt x="25" y="72"/>
                  </a:lnTo>
                  <a:lnTo>
                    <a:pt x="23" y="75"/>
                  </a:lnTo>
                  <a:lnTo>
                    <a:pt x="21" y="79"/>
                  </a:lnTo>
                  <a:lnTo>
                    <a:pt x="18" y="82"/>
                  </a:lnTo>
                  <a:lnTo>
                    <a:pt x="16" y="86"/>
                  </a:lnTo>
                  <a:lnTo>
                    <a:pt x="13" y="89"/>
                  </a:lnTo>
                  <a:lnTo>
                    <a:pt x="12" y="93"/>
                  </a:lnTo>
                  <a:lnTo>
                    <a:pt x="10" y="96"/>
                  </a:lnTo>
                  <a:lnTo>
                    <a:pt x="7" y="100"/>
                  </a:lnTo>
                  <a:lnTo>
                    <a:pt x="6" y="104"/>
                  </a:lnTo>
                  <a:lnTo>
                    <a:pt x="5" y="108"/>
                  </a:lnTo>
                  <a:lnTo>
                    <a:pt x="3" y="111"/>
                  </a:lnTo>
                  <a:lnTo>
                    <a:pt x="2" y="115"/>
                  </a:lnTo>
                  <a:lnTo>
                    <a:pt x="1" y="120"/>
                  </a:lnTo>
                  <a:lnTo>
                    <a:pt x="1" y="124"/>
                  </a:lnTo>
                  <a:lnTo>
                    <a:pt x="1" y="127"/>
                  </a:lnTo>
                  <a:lnTo>
                    <a:pt x="0" y="131"/>
                  </a:lnTo>
                  <a:lnTo>
                    <a:pt x="0" y="136"/>
                  </a:lnTo>
                  <a:lnTo>
                    <a:pt x="1" y="140"/>
                  </a:lnTo>
                  <a:lnTo>
                    <a:pt x="1" y="143"/>
                  </a:lnTo>
                  <a:lnTo>
                    <a:pt x="2" y="148"/>
                  </a:lnTo>
                  <a:lnTo>
                    <a:pt x="2" y="152"/>
                  </a:lnTo>
                  <a:lnTo>
                    <a:pt x="4" y="156"/>
                  </a:lnTo>
                  <a:lnTo>
                    <a:pt x="5" y="161"/>
                  </a:lnTo>
                  <a:lnTo>
                    <a:pt x="7" y="165"/>
                  </a:lnTo>
                  <a:lnTo>
                    <a:pt x="10" y="169"/>
                  </a:lnTo>
                  <a:lnTo>
                    <a:pt x="12" y="174"/>
                  </a:lnTo>
                  <a:lnTo>
                    <a:pt x="16" y="180"/>
                  </a:lnTo>
                  <a:lnTo>
                    <a:pt x="21" y="185"/>
                  </a:lnTo>
                  <a:lnTo>
                    <a:pt x="24" y="191"/>
                  </a:lnTo>
                  <a:lnTo>
                    <a:pt x="29" y="196"/>
                  </a:lnTo>
                  <a:lnTo>
                    <a:pt x="34" y="199"/>
                  </a:lnTo>
                  <a:lnTo>
                    <a:pt x="38" y="204"/>
                  </a:lnTo>
                  <a:lnTo>
                    <a:pt x="42" y="207"/>
                  </a:lnTo>
                  <a:lnTo>
                    <a:pt x="48" y="210"/>
                  </a:lnTo>
                  <a:lnTo>
                    <a:pt x="53" y="212"/>
                  </a:lnTo>
                  <a:lnTo>
                    <a:pt x="57" y="215"/>
                  </a:lnTo>
                  <a:lnTo>
                    <a:pt x="62" y="216"/>
                  </a:lnTo>
                  <a:lnTo>
                    <a:pt x="67" y="217"/>
                  </a:lnTo>
                  <a:lnTo>
                    <a:pt x="73" y="218"/>
                  </a:lnTo>
                  <a:lnTo>
                    <a:pt x="77" y="218"/>
                  </a:lnTo>
                  <a:lnTo>
                    <a:pt x="82" y="218"/>
                  </a:lnTo>
                  <a:lnTo>
                    <a:pt x="87" y="219"/>
                  </a:lnTo>
                  <a:lnTo>
                    <a:pt x="74" y="164"/>
                  </a:lnTo>
                  <a:lnTo>
                    <a:pt x="39" y="175"/>
                  </a:lnTo>
                  <a:lnTo>
                    <a:pt x="37" y="87"/>
                  </a:lnTo>
                  <a:lnTo>
                    <a:pt x="166" y="33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221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52" name="Freeform 42"/>
            <p:cNvSpPr>
              <a:spLocks/>
            </p:cNvSpPr>
            <p:nvPr/>
          </p:nvSpPr>
          <p:spPr bwMode="auto">
            <a:xfrm>
              <a:off x="2508" y="1770"/>
              <a:ext cx="211" cy="176"/>
            </a:xfrm>
            <a:custGeom>
              <a:avLst/>
              <a:gdLst>
                <a:gd name="T0" fmla="*/ 0 w 211"/>
                <a:gd name="T1" fmla="*/ 124 h 176"/>
                <a:gd name="T2" fmla="*/ 1 w 211"/>
                <a:gd name="T3" fmla="*/ 121 h 176"/>
                <a:gd name="T4" fmla="*/ 4 w 211"/>
                <a:gd name="T5" fmla="*/ 114 h 176"/>
                <a:gd name="T6" fmla="*/ 8 w 211"/>
                <a:gd name="T7" fmla="*/ 105 h 176"/>
                <a:gd name="T8" fmla="*/ 15 w 211"/>
                <a:gd name="T9" fmla="*/ 94 h 176"/>
                <a:gd name="T10" fmla="*/ 20 w 211"/>
                <a:gd name="T11" fmla="*/ 84 h 176"/>
                <a:gd name="T12" fmla="*/ 25 w 211"/>
                <a:gd name="T13" fmla="*/ 78 h 176"/>
                <a:gd name="T14" fmla="*/ 29 w 211"/>
                <a:gd name="T15" fmla="*/ 71 h 176"/>
                <a:gd name="T16" fmla="*/ 33 w 211"/>
                <a:gd name="T17" fmla="*/ 65 h 176"/>
                <a:gd name="T18" fmla="*/ 39 w 211"/>
                <a:gd name="T19" fmla="*/ 59 h 176"/>
                <a:gd name="T20" fmla="*/ 44 w 211"/>
                <a:gd name="T21" fmla="*/ 52 h 176"/>
                <a:gd name="T22" fmla="*/ 50 w 211"/>
                <a:gd name="T23" fmla="*/ 46 h 176"/>
                <a:gd name="T24" fmla="*/ 56 w 211"/>
                <a:gd name="T25" fmla="*/ 39 h 176"/>
                <a:gd name="T26" fmla="*/ 62 w 211"/>
                <a:gd name="T27" fmla="*/ 33 h 176"/>
                <a:gd name="T28" fmla="*/ 68 w 211"/>
                <a:gd name="T29" fmla="*/ 27 h 176"/>
                <a:gd name="T30" fmla="*/ 75 w 211"/>
                <a:gd name="T31" fmla="*/ 22 h 176"/>
                <a:gd name="T32" fmla="*/ 81 w 211"/>
                <a:gd name="T33" fmla="*/ 16 h 176"/>
                <a:gd name="T34" fmla="*/ 89 w 211"/>
                <a:gd name="T35" fmla="*/ 12 h 176"/>
                <a:gd name="T36" fmla="*/ 95 w 211"/>
                <a:gd name="T37" fmla="*/ 9 h 176"/>
                <a:gd name="T38" fmla="*/ 103 w 211"/>
                <a:gd name="T39" fmla="*/ 6 h 176"/>
                <a:gd name="T40" fmla="*/ 110 w 211"/>
                <a:gd name="T41" fmla="*/ 3 h 176"/>
                <a:gd name="T42" fmla="*/ 117 w 211"/>
                <a:gd name="T43" fmla="*/ 1 h 176"/>
                <a:gd name="T44" fmla="*/ 126 w 211"/>
                <a:gd name="T45" fmla="*/ 0 h 176"/>
                <a:gd name="T46" fmla="*/ 133 w 211"/>
                <a:gd name="T47" fmla="*/ 1 h 176"/>
                <a:gd name="T48" fmla="*/ 142 w 211"/>
                <a:gd name="T49" fmla="*/ 2 h 176"/>
                <a:gd name="T50" fmla="*/ 149 w 211"/>
                <a:gd name="T51" fmla="*/ 5 h 176"/>
                <a:gd name="T52" fmla="*/ 158 w 211"/>
                <a:gd name="T53" fmla="*/ 9 h 176"/>
                <a:gd name="T54" fmla="*/ 169 w 211"/>
                <a:gd name="T55" fmla="*/ 15 h 176"/>
                <a:gd name="T56" fmla="*/ 180 w 211"/>
                <a:gd name="T57" fmla="*/ 23 h 176"/>
                <a:gd name="T58" fmla="*/ 188 w 211"/>
                <a:gd name="T59" fmla="*/ 33 h 176"/>
                <a:gd name="T60" fmla="*/ 196 w 211"/>
                <a:gd name="T61" fmla="*/ 42 h 176"/>
                <a:gd name="T62" fmla="*/ 203 w 211"/>
                <a:gd name="T63" fmla="*/ 52 h 176"/>
                <a:gd name="T64" fmla="*/ 206 w 211"/>
                <a:gd name="T65" fmla="*/ 61 h 176"/>
                <a:gd name="T66" fmla="*/ 208 w 211"/>
                <a:gd name="T67" fmla="*/ 70 h 176"/>
                <a:gd name="T68" fmla="*/ 210 w 211"/>
                <a:gd name="T69" fmla="*/ 81 h 176"/>
                <a:gd name="T70" fmla="*/ 157 w 211"/>
                <a:gd name="T71" fmla="*/ 76 h 176"/>
                <a:gd name="T72" fmla="*/ 80 w 211"/>
                <a:gd name="T73" fmla="*/ 42 h 176"/>
                <a:gd name="T74" fmla="*/ 0 w 211"/>
                <a:gd name="T75" fmla="*/ 125 h 17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11"/>
                <a:gd name="T115" fmla="*/ 0 h 176"/>
                <a:gd name="T116" fmla="*/ 211 w 211"/>
                <a:gd name="T117" fmla="*/ 176 h 17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11" h="176">
                  <a:moveTo>
                    <a:pt x="0" y="125"/>
                  </a:moveTo>
                  <a:lnTo>
                    <a:pt x="0" y="124"/>
                  </a:lnTo>
                  <a:lnTo>
                    <a:pt x="0" y="123"/>
                  </a:lnTo>
                  <a:lnTo>
                    <a:pt x="1" y="121"/>
                  </a:lnTo>
                  <a:lnTo>
                    <a:pt x="2" y="118"/>
                  </a:lnTo>
                  <a:lnTo>
                    <a:pt x="4" y="114"/>
                  </a:lnTo>
                  <a:lnTo>
                    <a:pt x="6" y="110"/>
                  </a:lnTo>
                  <a:lnTo>
                    <a:pt x="8" y="105"/>
                  </a:lnTo>
                  <a:lnTo>
                    <a:pt x="12" y="100"/>
                  </a:lnTo>
                  <a:lnTo>
                    <a:pt x="15" y="94"/>
                  </a:lnTo>
                  <a:lnTo>
                    <a:pt x="18" y="88"/>
                  </a:lnTo>
                  <a:lnTo>
                    <a:pt x="20" y="84"/>
                  </a:lnTo>
                  <a:lnTo>
                    <a:pt x="22" y="81"/>
                  </a:lnTo>
                  <a:lnTo>
                    <a:pt x="25" y="78"/>
                  </a:lnTo>
                  <a:lnTo>
                    <a:pt x="27" y="76"/>
                  </a:lnTo>
                  <a:lnTo>
                    <a:pt x="29" y="71"/>
                  </a:lnTo>
                  <a:lnTo>
                    <a:pt x="31" y="68"/>
                  </a:lnTo>
                  <a:lnTo>
                    <a:pt x="33" y="65"/>
                  </a:lnTo>
                  <a:lnTo>
                    <a:pt x="37" y="62"/>
                  </a:lnTo>
                  <a:lnTo>
                    <a:pt x="39" y="59"/>
                  </a:lnTo>
                  <a:lnTo>
                    <a:pt x="42" y="55"/>
                  </a:lnTo>
                  <a:lnTo>
                    <a:pt x="44" y="52"/>
                  </a:lnTo>
                  <a:lnTo>
                    <a:pt x="47" y="49"/>
                  </a:lnTo>
                  <a:lnTo>
                    <a:pt x="50" y="46"/>
                  </a:lnTo>
                  <a:lnTo>
                    <a:pt x="53" y="42"/>
                  </a:lnTo>
                  <a:lnTo>
                    <a:pt x="56" y="39"/>
                  </a:lnTo>
                  <a:lnTo>
                    <a:pt x="59" y="36"/>
                  </a:lnTo>
                  <a:lnTo>
                    <a:pt x="62" y="33"/>
                  </a:lnTo>
                  <a:lnTo>
                    <a:pt x="65" y="30"/>
                  </a:lnTo>
                  <a:lnTo>
                    <a:pt x="68" y="27"/>
                  </a:lnTo>
                  <a:lnTo>
                    <a:pt x="72" y="25"/>
                  </a:lnTo>
                  <a:lnTo>
                    <a:pt x="75" y="22"/>
                  </a:lnTo>
                  <a:lnTo>
                    <a:pt x="78" y="20"/>
                  </a:lnTo>
                  <a:lnTo>
                    <a:pt x="81" y="16"/>
                  </a:lnTo>
                  <a:lnTo>
                    <a:pt x="85" y="14"/>
                  </a:lnTo>
                  <a:lnTo>
                    <a:pt x="89" y="12"/>
                  </a:lnTo>
                  <a:lnTo>
                    <a:pt x="92" y="11"/>
                  </a:lnTo>
                  <a:lnTo>
                    <a:pt x="95" y="9"/>
                  </a:lnTo>
                  <a:lnTo>
                    <a:pt x="100" y="8"/>
                  </a:lnTo>
                  <a:lnTo>
                    <a:pt x="103" y="6"/>
                  </a:lnTo>
                  <a:lnTo>
                    <a:pt x="106" y="5"/>
                  </a:lnTo>
                  <a:lnTo>
                    <a:pt x="110" y="3"/>
                  </a:lnTo>
                  <a:lnTo>
                    <a:pt x="114" y="2"/>
                  </a:lnTo>
                  <a:lnTo>
                    <a:pt x="117" y="1"/>
                  </a:lnTo>
                  <a:lnTo>
                    <a:pt x="121" y="0"/>
                  </a:lnTo>
                  <a:lnTo>
                    <a:pt x="126" y="0"/>
                  </a:lnTo>
                  <a:lnTo>
                    <a:pt x="130" y="1"/>
                  </a:lnTo>
                  <a:lnTo>
                    <a:pt x="133" y="1"/>
                  </a:lnTo>
                  <a:lnTo>
                    <a:pt x="137" y="2"/>
                  </a:lnTo>
                  <a:lnTo>
                    <a:pt x="142" y="2"/>
                  </a:lnTo>
                  <a:lnTo>
                    <a:pt x="145" y="3"/>
                  </a:lnTo>
                  <a:lnTo>
                    <a:pt x="149" y="5"/>
                  </a:lnTo>
                  <a:lnTo>
                    <a:pt x="154" y="7"/>
                  </a:lnTo>
                  <a:lnTo>
                    <a:pt x="158" y="9"/>
                  </a:lnTo>
                  <a:lnTo>
                    <a:pt x="162" y="12"/>
                  </a:lnTo>
                  <a:lnTo>
                    <a:pt x="169" y="15"/>
                  </a:lnTo>
                  <a:lnTo>
                    <a:pt x="174" y="20"/>
                  </a:lnTo>
                  <a:lnTo>
                    <a:pt x="180" y="23"/>
                  </a:lnTo>
                  <a:lnTo>
                    <a:pt x="185" y="28"/>
                  </a:lnTo>
                  <a:lnTo>
                    <a:pt x="188" y="33"/>
                  </a:lnTo>
                  <a:lnTo>
                    <a:pt x="193" y="37"/>
                  </a:lnTo>
                  <a:lnTo>
                    <a:pt x="196" y="42"/>
                  </a:lnTo>
                  <a:lnTo>
                    <a:pt x="199" y="48"/>
                  </a:lnTo>
                  <a:lnTo>
                    <a:pt x="203" y="52"/>
                  </a:lnTo>
                  <a:lnTo>
                    <a:pt x="205" y="56"/>
                  </a:lnTo>
                  <a:lnTo>
                    <a:pt x="206" y="61"/>
                  </a:lnTo>
                  <a:lnTo>
                    <a:pt x="208" y="66"/>
                  </a:lnTo>
                  <a:lnTo>
                    <a:pt x="208" y="70"/>
                  </a:lnTo>
                  <a:lnTo>
                    <a:pt x="209" y="76"/>
                  </a:lnTo>
                  <a:lnTo>
                    <a:pt x="210" y="81"/>
                  </a:lnTo>
                  <a:lnTo>
                    <a:pt x="211" y="87"/>
                  </a:lnTo>
                  <a:lnTo>
                    <a:pt x="157" y="76"/>
                  </a:lnTo>
                  <a:lnTo>
                    <a:pt x="166" y="32"/>
                  </a:lnTo>
                  <a:lnTo>
                    <a:pt x="80" y="42"/>
                  </a:lnTo>
                  <a:lnTo>
                    <a:pt x="33" y="176"/>
                  </a:lnTo>
                  <a:lnTo>
                    <a:pt x="0" y="125"/>
                  </a:lnTo>
                  <a:close/>
                </a:path>
              </a:pathLst>
            </a:custGeom>
            <a:solidFill>
              <a:srgbClr val="C221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53" name="Freeform 43"/>
            <p:cNvSpPr>
              <a:spLocks/>
            </p:cNvSpPr>
            <p:nvPr/>
          </p:nvSpPr>
          <p:spPr bwMode="auto">
            <a:xfrm>
              <a:off x="2545" y="1866"/>
              <a:ext cx="215" cy="171"/>
            </a:xfrm>
            <a:custGeom>
              <a:avLst/>
              <a:gdLst>
                <a:gd name="T0" fmla="*/ 1 w 215"/>
                <a:gd name="T1" fmla="*/ 96 h 171"/>
                <a:gd name="T2" fmla="*/ 6 w 215"/>
                <a:gd name="T3" fmla="*/ 88 h 171"/>
                <a:gd name="T4" fmla="*/ 13 w 215"/>
                <a:gd name="T5" fmla="*/ 80 h 171"/>
                <a:gd name="T6" fmla="*/ 20 w 215"/>
                <a:gd name="T7" fmla="*/ 70 h 171"/>
                <a:gd name="T8" fmla="*/ 31 w 215"/>
                <a:gd name="T9" fmla="*/ 60 h 171"/>
                <a:gd name="T10" fmla="*/ 42 w 215"/>
                <a:gd name="T11" fmla="*/ 49 h 171"/>
                <a:gd name="T12" fmla="*/ 51 w 215"/>
                <a:gd name="T13" fmla="*/ 40 h 171"/>
                <a:gd name="T14" fmla="*/ 58 w 215"/>
                <a:gd name="T15" fmla="*/ 35 h 171"/>
                <a:gd name="T16" fmla="*/ 65 w 215"/>
                <a:gd name="T17" fmla="*/ 29 h 171"/>
                <a:gd name="T18" fmla="*/ 71 w 215"/>
                <a:gd name="T19" fmla="*/ 24 h 171"/>
                <a:gd name="T20" fmla="*/ 78 w 215"/>
                <a:gd name="T21" fmla="*/ 20 h 171"/>
                <a:gd name="T22" fmla="*/ 85 w 215"/>
                <a:gd name="T23" fmla="*/ 15 h 171"/>
                <a:gd name="T24" fmla="*/ 93 w 215"/>
                <a:gd name="T25" fmla="*/ 11 h 171"/>
                <a:gd name="T26" fmla="*/ 100 w 215"/>
                <a:gd name="T27" fmla="*/ 8 h 171"/>
                <a:gd name="T28" fmla="*/ 108 w 215"/>
                <a:gd name="T29" fmla="*/ 5 h 171"/>
                <a:gd name="T30" fmla="*/ 116 w 215"/>
                <a:gd name="T31" fmla="*/ 2 h 171"/>
                <a:gd name="T32" fmla="*/ 123 w 215"/>
                <a:gd name="T33" fmla="*/ 0 h 171"/>
                <a:gd name="T34" fmla="*/ 132 w 215"/>
                <a:gd name="T35" fmla="*/ 0 h 171"/>
                <a:gd name="T36" fmla="*/ 140 w 215"/>
                <a:gd name="T37" fmla="*/ 0 h 171"/>
                <a:gd name="T38" fmla="*/ 147 w 215"/>
                <a:gd name="T39" fmla="*/ 0 h 171"/>
                <a:gd name="T40" fmla="*/ 155 w 215"/>
                <a:gd name="T41" fmla="*/ 2 h 171"/>
                <a:gd name="T42" fmla="*/ 162 w 215"/>
                <a:gd name="T43" fmla="*/ 6 h 171"/>
                <a:gd name="T44" fmla="*/ 170 w 215"/>
                <a:gd name="T45" fmla="*/ 9 h 171"/>
                <a:gd name="T46" fmla="*/ 177 w 215"/>
                <a:gd name="T47" fmla="*/ 15 h 171"/>
                <a:gd name="T48" fmla="*/ 185 w 215"/>
                <a:gd name="T49" fmla="*/ 21 h 171"/>
                <a:gd name="T50" fmla="*/ 191 w 215"/>
                <a:gd name="T51" fmla="*/ 27 h 171"/>
                <a:gd name="T52" fmla="*/ 197 w 215"/>
                <a:gd name="T53" fmla="*/ 34 h 171"/>
                <a:gd name="T54" fmla="*/ 201 w 215"/>
                <a:gd name="T55" fmla="*/ 40 h 171"/>
                <a:gd name="T56" fmla="*/ 205 w 215"/>
                <a:gd name="T57" fmla="*/ 47 h 171"/>
                <a:gd name="T58" fmla="*/ 208 w 215"/>
                <a:gd name="T59" fmla="*/ 53 h 171"/>
                <a:gd name="T60" fmla="*/ 211 w 215"/>
                <a:gd name="T61" fmla="*/ 61 h 171"/>
                <a:gd name="T62" fmla="*/ 213 w 215"/>
                <a:gd name="T63" fmla="*/ 67 h 171"/>
                <a:gd name="T64" fmla="*/ 214 w 215"/>
                <a:gd name="T65" fmla="*/ 74 h 171"/>
                <a:gd name="T66" fmla="*/ 214 w 215"/>
                <a:gd name="T67" fmla="*/ 80 h 171"/>
                <a:gd name="T68" fmla="*/ 214 w 215"/>
                <a:gd name="T69" fmla="*/ 87 h 171"/>
                <a:gd name="T70" fmla="*/ 214 w 215"/>
                <a:gd name="T71" fmla="*/ 92 h 171"/>
                <a:gd name="T72" fmla="*/ 213 w 215"/>
                <a:gd name="T73" fmla="*/ 102 h 171"/>
                <a:gd name="T74" fmla="*/ 211 w 215"/>
                <a:gd name="T75" fmla="*/ 114 h 171"/>
                <a:gd name="T76" fmla="*/ 207 w 215"/>
                <a:gd name="T77" fmla="*/ 125 h 171"/>
                <a:gd name="T78" fmla="*/ 202 w 215"/>
                <a:gd name="T79" fmla="*/ 135 h 171"/>
                <a:gd name="T80" fmla="*/ 197 w 215"/>
                <a:gd name="T81" fmla="*/ 144 h 171"/>
                <a:gd name="T82" fmla="*/ 192 w 215"/>
                <a:gd name="T83" fmla="*/ 152 h 171"/>
                <a:gd name="T84" fmla="*/ 185 w 215"/>
                <a:gd name="T85" fmla="*/ 162 h 171"/>
                <a:gd name="T86" fmla="*/ 180 w 215"/>
                <a:gd name="T87" fmla="*/ 170 h 171"/>
                <a:gd name="T88" fmla="*/ 166 w 215"/>
                <a:gd name="T89" fmla="*/ 47 h 171"/>
                <a:gd name="T90" fmla="*/ 23 w 215"/>
                <a:gd name="T91" fmla="*/ 154 h 171"/>
                <a:gd name="T92" fmla="*/ 0 w 215"/>
                <a:gd name="T93" fmla="*/ 98 h 17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15"/>
                <a:gd name="T142" fmla="*/ 0 h 171"/>
                <a:gd name="T143" fmla="*/ 215 w 215"/>
                <a:gd name="T144" fmla="*/ 171 h 17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15" h="171">
                  <a:moveTo>
                    <a:pt x="0" y="98"/>
                  </a:moveTo>
                  <a:lnTo>
                    <a:pt x="1" y="96"/>
                  </a:lnTo>
                  <a:lnTo>
                    <a:pt x="4" y="91"/>
                  </a:lnTo>
                  <a:lnTo>
                    <a:pt x="6" y="88"/>
                  </a:lnTo>
                  <a:lnTo>
                    <a:pt x="9" y="84"/>
                  </a:lnTo>
                  <a:lnTo>
                    <a:pt x="13" y="80"/>
                  </a:lnTo>
                  <a:lnTo>
                    <a:pt x="17" y="76"/>
                  </a:lnTo>
                  <a:lnTo>
                    <a:pt x="20" y="70"/>
                  </a:lnTo>
                  <a:lnTo>
                    <a:pt x="26" y="65"/>
                  </a:lnTo>
                  <a:lnTo>
                    <a:pt x="31" y="60"/>
                  </a:lnTo>
                  <a:lnTo>
                    <a:pt x="36" y="54"/>
                  </a:lnTo>
                  <a:lnTo>
                    <a:pt x="42" y="49"/>
                  </a:lnTo>
                  <a:lnTo>
                    <a:pt x="48" y="43"/>
                  </a:lnTo>
                  <a:lnTo>
                    <a:pt x="51" y="40"/>
                  </a:lnTo>
                  <a:lnTo>
                    <a:pt x="55" y="38"/>
                  </a:lnTo>
                  <a:lnTo>
                    <a:pt x="58" y="35"/>
                  </a:lnTo>
                  <a:lnTo>
                    <a:pt x="61" y="33"/>
                  </a:lnTo>
                  <a:lnTo>
                    <a:pt x="65" y="29"/>
                  </a:lnTo>
                  <a:lnTo>
                    <a:pt x="68" y="27"/>
                  </a:lnTo>
                  <a:lnTo>
                    <a:pt x="71" y="24"/>
                  </a:lnTo>
                  <a:lnTo>
                    <a:pt x="74" y="22"/>
                  </a:lnTo>
                  <a:lnTo>
                    <a:pt x="78" y="20"/>
                  </a:lnTo>
                  <a:lnTo>
                    <a:pt x="82" y="18"/>
                  </a:lnTo>
                  <a:lnTo>
                    <a:pt x="85" y="15"/>
                  </a:lnTo>
                  <a:lnTo>
                    <a:pt x="90" y="13"/>
                  </a:lnTo>
                  <a:lnTo>
                    <a:pt x="93" y="11"/>
                  </a:lnTo>
                  <a:lnTo>
                    <a:pt x="96" y="9"/>
                  </a:lnTo>
                  <a:lnTo>
                    <a:pt x="100" y="8"/>
                  </a:lnTo>
                  <a:lnTo>
                    <a:pt x="105" y="7"/>
                  </a:lnTo>
                  <a:lnTo>
                    <a:pt x="108" y="5"/>
                  </a:lnTo>
                  <a:lnTo>
                    <a:pt x="112" y="4"/>
                  </a:lnTo>
                  <a:lnTo>
                    <a:pt x="116" y="2"/>
                  </a:lnTo>
                  <a:lnTo>
                    <a:pt x="120" y="1"/>
                  </a:lnTo>
                  <a:lnTo>
                    <a:pt x="123" y="0"/>
                  </a:lnTo>
                  <a:lnTo>
                    <a:pt x="128" y="0"/>
                  </a:lnTo>
                  <a:lnTo>
                    <a:pt x="132" y="0"/>
                  </a:lnTo>
                  <a:lnTo>
                    <a:pt x="135" y="0"/>
                  </a:lnTo>
                  <a:lnTo>
                    <a:pt x="140" y="0"/>
                  </a:lnTo>
                  <a:lnTo>
                    <a:pt x="143" y="0"/>
                  </a:lnTo>
                  <a:lnTo>
                    <a:pt x="147" y="0"/>
                  </a:lnTo>
                  <a:lnTo>
                    <a:pt x="151" y="1"/>
                  </a:lnTo>
                  <a:lnTo>
                    <a:pt x="155" y="2"/>
                  </a:lnTo>
                  <a:lnTo>
                    <a:pt x="159" y="4"/>
                  </a:lnTo>
                  <a:lnTo>
                    <a:pt x="162" y="6"/>
                  </a:lnTo>
                  <a:lnTo>
                    <a:pt x="167" y="8"/>
                  </a:lnTo>
                  <a:lnTo>
                    <a:pt x="170" y="9"/>
                  </a:lnTo>
                  <a:lnTo>
                    <a:pt x="174" y="12"/>
                  </a:lnTo>
                  <a:lnTo>
                    <a:pt x="177" y="15"/>
                  </a:lnTo>
                  <a:lnTo>
                    <a:pt x="182" y="19"/>
                  </a:lnTo>
                  <a:lnTo>
                    <a:pt x="185" y="21"/>
                  </a:lnTo>
                  <a:lnTo>
                    <a:pt x="188" y="24"/>
                  </a:lnTo>
                  <a:lnTo>
                    <a:pt x="191" y="27"/>
                  </a:lnTo>
                  <a:lnTo>
                    <a:pt x="195" y="31"/>
                  </a:lnTo>
                  <a:lnTo>
                    <a:pt x="197" y="34"/>
                  </a:lnTo>
                  <a:lnTo>
                    <a:pt x="199" y="37"/>
                  </a:lnTo>
                  <a:lnTo>
                    <a:pt x="201" y="40"/>
                  </a:lnTo>
                  <a:lnTo>
                    <a:pt x="204" y="43"/>
                  </a:lnTo>
                  <a:lnTo>
                    <a:pt x="205" y="47"/>
                  </a:lnTo>
                  <a:lnTo>
                    <a:pt x="207" y="50"/>
                  </a:lnTo>
                  <a:lnTo>
                    <a:pt x="208" y="53"/>
                  </a:lnTo>
                  <a:lnTo>
                    <a:pt x="210" y="56"/>
                  </a:lnTo>
                  <a:lnTo>
                    <a:pt x="211" y="61"/>
                  </a:lnTo>
                  <a:lnTo>
                    <a:pt x="212" y="64"/>
                  </a:lnTo>
                  <a:lnTo>
                    <a:pt x="213" y="67"/>
                  </a:lnTo>
                  <a:lnTo>
                    <a:pt x="214" y="70"/>
                  </a:lnTo>
                  <a:lnTo>
                    <a:pt x="214" y="74"/>
                  </a:lnTo>
                  <a:lnTo>
                    <a:pt x="214" y="77"/>
                  </a:lnTo>
                  <a:lnTo>
                    <a:pt x="214" y="80"/>
                  </a:lnTo>
                  <a:lnTo>
                    <a:pt x="215" y="83"/>
                  </a:lnTo>
                  <a:lnTo>
                    <a:pt x="214" y="87"/>
                  </a:lnTo>
                  <a:lnTo>
                    <a:pt x="214" y="90"/>
                  </a:lnTo>
                  <a:lnTo>
                    <a:pt x="214" y="92"/>
                  </a:lnTo>
                  <a:lnTo>
                    <a:pt x="214" y="96"/>
                  </a:lnTo>
                  <a:lnTo>
                    <a:pt x="213" y="102"/>
                  </a:lnTo>
                  <a:lnTo>
                    <a:pt x="212" y="108"/>
                  </a:lnTo>
                  <a:lnTo>
                    <a:pt x="211" y="114"/>
                  </a:lnTo>
                  <a:lnTo>
                    <a:pt x="209" y="120"/>
                  </a:lnTo>
                  <a:lnTo>
                    <a:pt x="207" y="125"/>
                  </a:lnTo>
                  <a:lnTo>
                    <a:pt x="205" y="130"/>
                  </a:lnTo>
                  <a:lnTo>
                    <a:pt x="202" y="135"/>
                  </a:lnTo>
                  <a:lnTo>
                    <a:pt x="199" y="139"/>
                  </a:lnTo>
                  <a:lnTo>
                    <a:pt x="197" y="144"/>
                  </a:lnTo>
                  <a:lnTo>
                    <a:pt x="195" y="148"/>
                  </a:lnTo>
                  <a:lnTo>
                    <a:pt x="192" y="152"/>
                  </a:lnTo>
                  <a:lnTo>
                    <a:pt x="189" y="157"/>
                  </a:lnTo>
                  <a:lnTo>
                    <a:pt x="185" y="162"/>
                  </a:lnTo>
                  <a:lnTo>
                    <a:pt x="182" y="168"/>
                  </a:lnTo>
                  <a:lnTo>
                    <a:pt x="180" y="170"/>
                  </a:lnTo>
                  <a:lnTo>
                    <a:pt x="179" y="171"/>
                  </a:lnTo>
                  <a:lnTo>
                    <a:pt x="166" y="47"/>
                  </a:lnTo>
                  <a:lnTo>
                    <a:pt x="94" y="42"/>
                  </a:lnTo>
                  <a:lnTo>
                    <a:pt x="23" y="154"/>
                  </a:lnTo>
                  <a:lnTo>
                    <a:pt x="0" y="98"/>
                  </a:lnTo>
                  <a:close/>
                </a:path>
              </a:pathLst>
            </a:custGeom>
            <a:solidFill>
              <a:srgbClr val="C221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54" name="Freeform 44"/>
            <p:cNvSpPr>
              <a:spLocks/>
            </p:cNvSpPr>
            <p:nvPr/>
          </p:nvSpPr>
          <p:spPr bwMode="auto">
            <a:xfrm>
              <a:off x="2460" y="1682"/>
              <a:ext cx="210" cy="177"/>
            </a:xfrm>
            <a:custGeom>
              <a:avLst/>
              <a:gdLst>
                <a:gd name="T0" fmla="*/ 0 w 210"/>
                <a:gd name="T1" fmla="*/ 125 h 177"/>
                <a:gd name="T2" fmla="*/ 1 w 210"/>
                <a:gd name="T3" fmla="*/ 122 h 177"/>
                <a:gd name="T4" fmla="*/ 4 w 210"/>
                <a:gd name="T5" fmla="*/ 115 h 177"/>
                <a:gd name="T6" fmla="*/ 9 w 210"/>
                <a:gd name="T7" fmla="*/ 106 h 177"/>
                <a:gd name="T8" fmla="*/ 15 w 210"/>
                <a:gd name="T9" fmla="*/ 95 h 177"/>
                <a:gd name="T10" fmla="*/ 21 w 210"/>
                <a:gd name="T11" fmla="*/ 85 h 177"/>
                <a:gd name="T12" fmla="*/ 24 w 210"/>
                <a:gd name="T13" fmla="*/ 79 h 177"/>
                <a:gd name="T14" fmla="*/ 28 w 210"/>
                <a:gd name="T15" fmla="*/ 72 h 177"/>
                <a:gd name="T16" fmla="*/ 33 w 210"/>
                <a:gd name="T17" fmla="*/ 66 h 177"/>
                <a:gd name="T18" fmla="*/ 38 w 210"/>
                <a:gd name="T19" fmla="*/ 59 h 177"/>
                <a:gd name="T20" fmla="*/ 42 w 210"/>
                <a:gd name="T21" fmla="*/ 52 h 177"/>
                <a:gd name="T22" fmla="*/ 49 w 210"/>
                <a:gd name="T23" fmla="*/ 46 h 177"/>
                <a:gd name="T24" fmla="*/ 53 w 210"/>
                <a:gd name="T25" fmla="*/ 39 h 177"/>
                <a:gd name="T26" fmla="*/ 60 w 210"/>
                <a:gd name="T27" fmla="*/ 32 h 177"/>
                <a:gd name="T28" fmla="*/ 66 w 210"/>
                <a:gd name="T29" fmla="*/ 27 h 177"/>
                <a:gd name="T30" fmla="*/ 72 w 210"/>
                <a:gd name="T31" fmla="*/ 21 h 177"/>
                <a:gd name="T32" fmla="*/ 78 w 210"/>
                <a:gd name="T33" fmla="*/ 16 h 177"/>
                <a:gd name="T34" fmla="*/ 86 w 210"/>
                <a:gd name="T35" fmla="*/ 12 h 177"/>
                <a:gd name="T36" fmla="*/ 92 w 210"/>
                <a:gd name="T37" fmla="*/ 8 h 177"/>
                <a:gd name="T38" fmla="*/ 100 w 210"/>
                <a:gd name="T39" fmla="*/ 5 h 177"/>
                <a:gd name="T40" fmla="*/ 106 w 210"/>
                <a:gd name="T41" fmla="*/ 2 h 177"/>
                <a:gd name="T42" fmla="*/ 114 w 210"/>
                <a:gd name="T43" fmla="*/ 1 h 177"/>
                <a:gd name="T44" fmla="*/ 123 w 210"/>
                <a:gd name="T45" fmla="*/ 0 h 177"/>
                <a:gd name="T46" fmla="*/ 130 w 210"/>
                <a:gd name="T47" fmla="*/ 1 h 177"/>
                <a:gd name="T48" fmla="*/ 138 w 210"/>
                <a:gd name="T49" fmla="*/ 2 h 177"/>
                <a:gd name="T50" fmla="*/ 146 w 210"/>
                <a:gd name="T51" fmla="*/ 4 h 177"/>
                <a:gd name="T52" fmla="*/ 155 w 210"/>
                <a:gd name="T53" fmla="*/ 8 h 177"/>
                <a:gd name="T54" fmla="*/ 165 w 210"/>
                <a:gd name="T55" fmla="*/ 14 h 177"/>
                <a:gd name="T56" fmla="*/ 177 w 210"/>
                <a:gd name="T57" fmla="*/ 22 h 177"/>
                <a:gd name="T58" fmla="*/ 187 w 210"/>
                <a:gd name="T59" fmla="*/ 32 h 177"/>
                <a:gd name="T60" fmla="*/ 194 w 210"/>
                <a:gd name="T61" fmla="*/ 42 h 177"/>
                <a:gd name="T62" fmla="*/ 201 w 210"/>
                <a:gd name="T63" fmla="*/ 52 h 177"/>
                <a:gd name="T64" fmla="*/ 205 w 210"/>
                <a:gd name="T65" fmla="*/ 62 h 177"/>
                <a:gd name="T66" fmla="*/ 208 w 210"/>
                <a:gd name="T67" fmla="*/ 73 h 177"/>
                <a:gd name="T68" fmla="*/ 210 w 210"/>
                <a:gd name="T69" fmla="*/ 83 h 177"/>
                <a:gd name="T70" fmla="*/ 156 w 210"/>
                <a:gd name="T71" fmla="*/ 77 h 177"/>
                <a:gd name="T72" fmla="*/ 77 w 210"/>
                <a:gd name="T73" fmla="*/ 45 h 177"/>
                <a:gd name="T74" fmla="*/ 0 w 210"/>
                <a:gd name="T75" fmla="*/ 127 h 17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10"/>
                <a:gd name="T115" fmla="*/ 0 h 177"/>
                <a:gd name="T116" fmla="*/ 210 w 210"/>
                <a:gd name="T117" fmla="*/ 177 h 17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10" h="177">
                  <a:moveTo>
                    <a:pt x="0" y="127"/>
                  </a:moveTo>
                  <a:lnTo>
                    <a:pt x="0" y="125"/>
                  </a:lnTo>
                  <a:lnTo>
                    <a:pt x="1" y="124"/>
                  </a:lnTo>
                  <a:lnTo>
                    <a:pt x="1" y="122"/>
                  </a:lnTo>
                  <a:lnTo>
                    <a:pt x="3" y="120"/>
                  </a:lnTo>
                  <a:lnTo>
                    <a:pt x="4" y="115"/>
                  </a:lnTo>
                  <a:lnTo>
                    <a:pt x="6" y="111"/>
                  </a:lnTo>
                  <a:lnTo>
                    <a:pt x="9" y="106"/>
                  </a:lnTo>
                  <a:lnTo>
                    <a:pt x="12" y="101"/>
                  </a:lnTo>
                  <a:lnTo>
                    <a:pt x="15" y="95"/>
                  </a:lnTo>
                  <a:lnTo>
                    <a:pt x="18" y="88"/>
                  </a:lnTo>
                  <a:lnTo>
                    <a:pt x="21" y="85"/>
                  </a:lnTo>
                  <a:lnTo>
                    <a:pt x="22" y="82"/>
                  </a:lnTo>
                  <a:lnTo>
                    <a:pt x="24" y="79"/>
                  </a:lnTo>
                  <a:lnTo>
                    <a:pt x="26" y="75"/>
                  </a:lnTo>
                  <a:lnTo>
                    <a:pt x="28" y="72"/>
                  </a:lnTo>
                  <a:lnTo>
                    <a:pt x="30" y="69"/>
                  </a:lnTo>
                  <a:lnTo>
                    <a:pt x="33" y="66"/>
                  </a:lnTo>
                  <a:lnTo>
                    <a:pt x="35" y="62"/>
                  </a:lnTo>
                  <a:lnTo>
                    <a:pt x="38" y="59"/>
                  </a:lnTo>
                  <a:lnTo>
                    <a:pt x="40" y="56"/>
                  </a:lnTo>
                  <a:lnTo>
                    <a:pt x="42" y="52"/>
                  </a:lnTo>
                  <a:lnTo>
                    <a:pt x="47" y="49"/>
                  </a:lnTo>
                  <a:lnTo>
                    <a:pt x="49" y="46"/>
                  </a:lnTo>
                  <a:lnTo>
                    <a:pt x="51" y="42"/>
                  </a:lnTo>
                  <a:lnTo>
                    <a:pt x="53" y="39"/>
                  </a:lnTo>
                  <a:lnTo>
                    <a:pt x="56" y="36"/>
                  </a:lnTo>
                  <a:lnTo>
                    <a:pt x="60" y="32"/>
                  </a:lnTo>
                  <a:lnTo>
                    <a:pt x="62" y="30"/>
                  </a:lnTo>
                  <a:lnTo>
                    <a:pt x="66" y="27"/>
                  </a:lnTo>
                  <a:lnTo>
                    <a:pt x="69" y="25"/>
                  </a:lnTo>
                  <a:lnTo>
                    <a:pt x="72" y="21"/>
                  </a:lnTo>
                  <a:lnTo>
                    <a:pt x="75" y="19"/>
                  </a:lnTo>
                  <a:lnTo>
                    <a:pt x="78" y="16"/>
                  </a:lnTo>
                  <a:lnTo>
                    <a:pt x="81" y="14"/>
                  </a:lnTo>
                  <a:lnTo>
                    <a:pt x="86" y="12"/>
                  </a:lnTo>
                  <a:lnTo>
                    <a:pt x="89" y="9"/>
                  </a:lnTo>
                  <a:lnTo>
                    <a:pt x="92" y="8"/>
                  </a:lnTo>
                  <a:lnTo>
                    <a:pt x="97" y="6"/>
                  </a:lnTo>
                  <a:lnTo>
                    <a:pt x="100" y="5"/>
                  </a:lnTo>
                  <a:lnTo>
                    <a:pt x="103" y="3"/>
                  </a:lnTo>
                  <a:lnTo>
                    <a:pt x="106" y="2"/>
                  </a:lnTo>
                  <a:lnTo>
                    <a:pt x="111" y="2"/>
                  </a:lnTo>
                  <a:lnTo>
                    <a:pt x="114" y="1"/>
                  </a:lnTo>
                  <a:lnTo>
                    <a:pt x="118" y="0"/>
                  </a:lnTo>
                  <a:lnTo>
                    <a:pt x="123" y="0"/>
                  </a:lnTo>
                  <a:lnTo>
                    <a:pt x="127" y="1"/>
                  </a:lnTo>
                  <a:lnTo>
                    <a:pt x="130" y="1"/>
                  </a:lnTo>
                  <a:lnTo>
                    <a:pt x="134" y="1"/>
                  </a:lnTo>
                  <a:lnTo>
                    <a:pt x="138" y="2"/>
                  </a:lnTo>
                  <a:lnTo>
                    <a:pt x="142" y="3"/>
                  </a:lnTo>
                  <a:lnTo>
                    <a:pt x="146" y="4"/>
                  </a:lnTo>
                  <a:lnTo>
                    <a:pt x="151" y="5"/>
                  </a:lnTo>
                  <a:lnTo>
                    <a:pt x="155" y="8"/>
                  </a:lnTo>
                  <a:lnTo>
                    <a:pt x="159" y="11"/>
                  </a:lnTo>
                  <a:lnTo>
                    <a:pt x="165" y="14"/>
                  </a:lnTo>
                  <a:lnTo>
                    <a:pt x="171" y="19"/>
                  </a:lnTo>
                  <a:lnTo>
                    <a:pt x="177" y="22"/>
                  </a:lnTo>
                  <a:lnTo>
                    <a:pt x="182" y="28"/>
                  </a:lnTo>
                  <a:lnTo>
                    <a:pt x="187" y="32"/>
                  </a:lnTo>
                  <a:lnTo>
                    <a:pt x="191" y="36"/>
                  </a:lnTo>
                  <a:lnTo>
                    <a:pt x="194" y="42"/>
                  </a:lnTo>
                  <a:lnTo>
                    <a:pt x="198" y="47"/>
                  </a:lnTo>
                  <a:lnTo>
                    <a:pt x="201" y="52"/>
                  </a:lnTo>
                  <a:lnTo>
                    <a:pt x="203" y="57"/>
                  </a:lnTo>
                  <a:lnTo>
                    <a:pt x="205" y="62"/>
                  </a:lnTo>
                  <a:lnTo>
                    <a:pt x="207" y="68"/>
                  </a:lnTo>
                  <a:lnTo>
                    <a:pt x="208" y="73"/>
                  </a:lnTo>
                  <a:lnTo>
                    <a:pt x="209" y="77"/>
                  </a:lnTo>
                  <a:lnTo>
                    <a:pt x="210" y="83"/>
                  </a:lnTo>
                  <a:lnTo>
                    <a:pt x="210" y="88"/>
                  </a:lnTo>
                  <a:lnTo>
                    <a:pt x="156" y="77"/>
                  </a:lnTo>
                  <a:lnTo>
                    <a:pt x="164" y="29"/>
                  </a:lnTo>
                  <a:lnTo>
                    <a:pt x="77" y="45"/>
                  </a:lnTo>
                  <a:lnTo>
                    <a:pt x="34" y="177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221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55" name="Freeform 45"/>
            <p:cNvSpPr>
              <a:spLocks/>
            </p:cNvSpPr>
            <p:nvPr/>
          </p:nvSpPr>
          <p:spPr bwMode="auto">
            <a:xfrm>
              <a:off x="2024" y="1335"/>
              <a:ext cx="304" cy="157"/>
            </a:xfrm>
            <a:custGeom>
              <a:avLst/>
              <a:gdLst>
                <a:gd name="T0" fmla="*/ 0 w 304"/>
                <a:gd name="T1" fmla="*/ 10 h 157"/>
                <a:gd name="T2" fmla="*/ 4 w 304"/>
                <a:gd name="T3" fmla="*/ 9 h 157"/>
                <a:gd name="T4" fmla="*/ 13 w 304"/>
                <a:gd name="T5" fmla="*/ 8 h 157"/>
                <a:gd name="T6" fmla="*/ 22 w 304"/>
                <a:gd name="T7" fmla="*/ 7 h 157"/>
                <a:gd name="T8" fmla="*/ 28 w 304"/>
                <a:gd name="T9" fmla="*/ 6 h 157"/>
                <a:gd name="T10" fmla="*/ 36 w 304"/>
                <a:gd name="T11" fmla="*/ 5 h 157"/>
                <a:gd name="T12" fmla="*/ 43 w 304"/>
                <a:gd name="T13" fmla="*/ 4 h 157"/>
                <a:gd name="T14" fmla="*/ 52 w 304"/>
                <a:gd name="T15" fmla="*/ 3 h 157"/>
                <a:gd name="T16" fmla="*/ 62 w 304"/>
                <a:gd name="T17" fmla="*/ 1 h 157"/>
                <a:gd name="T18" fmla="*/ 71 w 304"/>
                <a:gd name="T19" fmla="*/ 1 h 157"/>
                <a:gd name="T20" fmla="*/ 81 w 304"/>
                <a:gd name="T21" fmla="*/ 0 h 157"/>
                <a:gd name="T22" fmla="*/ 92 w 304"/>
                <a:gd name="T23" fmla="*/ 0 h 157"/>
                <a:gd name="T24" fmla="*/ 104 w 304"/>
                <a:gd name="T25" fmla="*/ 0 h 157"/>
                <a:gd name="T26" fmla="*/ 115 w 304"/>
                <a:gd name="T27" fmla="*/ 0 h 157"/>
                <a:gd name="T28" fmla="*/ 126 w 304"/>
                <a:gd name="T29" fmla="*/ 0 h 157"/>
                <a:gd name="T30" fmla="*/ 137 w 304"/>
                <a:gd name="T31" fmla="*/ 0 h 157"/>
                <a:gd name="T32" fmla="*/ 149 w 304"/>
                <a:gd name="T33" fmla="*/ 0 h 157"/>
                <a:gd name="T34" fmla="*/ 160 w 304"/>
                <a:gd name="T35" fmla="*/ 1 h 157"/>
                <a:gd name="T36" fmla="*/ 171 w 304"/>
                <a:gd name="T37" fmla="*/ 4 h 157"/>
                <a:gd name="T38" fmla="*/ 182 w 304"/>
                <a:gd name="T39" fmla="*/ 5 h 157"/>
                <a:gd name="T40" fmla="*/ 194 w 304"/>
                <a:gd name="T41" fmla="*/ 7 h 157"/>
                <a:gd name="T42" fmla="*/ 206 w 304"/>
                <a:gd name="T43" fmla="*/ 10 h 157"/>
                <a:gd name="T44" fmla="*/ 216 w 304"/>
                <a:gd name="T45" fmla="*/ 13 h 157"/>
                <a:gd name="T46" fmla="*/ 226 w 304"/>
                <a:gd name="T47" fmla="*/ 17 h 157"/>
                <a:gd name="T48" fmla="*/ 236 w 304"/>
                <a:gd name="T49" fmla="*/ 21 h 157"/>
                <a:gd name="T50" fmla="*/ 245 w 304"/>
                <a:gd name="T51" fmla="*/ 25 h 157"/>
                <a:gd name="T52" fmla="*/ 255 w 304"/>
                <a:gd name="T53" fmla="*/ 31 h 157"/>
                <a:gd name="T54" fmla="*/ 263 w 304"/>
                <a:gd name="T55" fmla="*/ 36 h 157"/>
                <a:gd name="T56" fmla="*/ 271 w 304"/>
                <a:gd name="T57" fmla="*/ 42 h 157"/>
                <a:gd name="T58" fmla="*/ 278 w 304"/>
                <a:gd name="T59" fmla="*/ 50 h 157"/>
                <a:gd name="T60" fmla="*/ 283 w 304"/>
                <a:gd name="T61" fmla="*/ 57 h 157"/>
                <a:gd name="T62" fmla="*/ 288 w 304"/>
                <a:gd name="T63" fmla="*/ 63 h 157"/>
                <a:gd name="T64" fmla="*/ 293 w 304"/>
                <a:gd name="T65" fmla="*/ 71 h 157"/>
                <a:gd name="T66" fmla="*/ 296 w 304"/>
                <a:gd name="T67" fmla="*/ 77 h 157"/>
                <a:gd name="T68" fmla="*/ 299 w 304"/>
                <a:gd name="T69" fmla="*/ 82 h 157"/>
                <a:gd name="T70" fmla="*/ 300 w 304"/>
                <a:gd name="T71" fmla="*/ 89 h 157"/>
                <a:gd name="T72" fmla="*/ 303 w 304"/>
                <a:gd name="T73" fmla="*/ 95 h 157"/>
                <a:gd name="T74" fmla="*/ 304 w 304"/>
                <a:gd name="T75" fmla="*/ 104 h 157"/>
                <a:gd name="T76" fmla="*/ 303 w 304"/>
                <a:gd name="T77" fmla="*/ 115 h 157"/>
                <a:gd name="T78" fmla="*/ 299 w 304"/>
                <a:gd name="T79" fmla="*/ 126 h 157"/>
                <a:gd name="T80" fmla="*/ 295 w 304"/>
                <a:gd name="T81" fmla="*/ 134 h 157"/>
                <a:gd name="T82" fmla="*/ 288 w 304"/>
                <a:gd name="T83" fmla="*/ 142 h 157"/>
                <a:gd name="T84" fmla="*/ 281 w 304"/>
                <a:gd name="T85" fmla="*/ 148 h 157"/>
                <a:gd name="T86" fmla="*/ 271 w 304"/>
                <a:gd name="T87" fmla="*/ 153 h 157"/>
                <a:gd name="T88" fmla="*/ 261 w 304"/>
                <a:gd name="T89" fmla="*/ 155 h 157"/>
                <a:gd name="T90" fmla="*/ 250 w 304"/>
                <a:gd name="T91" fmla="*/ 157 h 157"/>
                <a:gd name="T92" fmla="*/ 240 w 304"/>
                <a:gd name="T93" fmla="*/ 156 h 157"/>
                <a:gd name="T94" fmla="*/ 229 w 304"/>
                <a:gd name="T95" fmla="*/ 153 h 157"/>
                <a:gd name="T96" fmla="*/ 218 w 304"/>
                <a:gd name="T97" fmla="*/ 149 h 157"/>
                <a:gd name="T98" fmla="*/ 198 w 304"/>
                <a:gd name="T99" fmla="*/ 72 h 157"/>
                <a:gd name="T100" fmla="*/ 0 w 304"/>
                <a:gd name="T101" fmla="*/ 11 h 15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304"/>
                <a:gd name="T154" fmla="*/ 0 h 157"/>
                <a:gd name="T155" fmla="*/ 304 w 304"/>
                <a:gd name="T156" fmla="*/ 157 h 157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304" h="157">
                  <a:moveTo>
                    <a:pt x="0" y="11"/>
                  </a:moveTo>
                  <a:lnTo>
                    <a:pt x="0" y="10"/>
                  </a:lnTo>
                  <a:lnTo>
                    <a:pt x="1" y="10"/>
                  </a:lnTo>
                  <a:lnTo>
                    <a:pt x="4" y="9"/>
                  </a:lnTo>
                  <a:lnTo>
                    <a:pt x="7" y="9"/>
                  </a:lnTo>
                  <a:lnTo>
                    <a:pt x="13" y="8"/>
                  </a:lnTo>
                  <a:lnTo>
                    <a:pt x="18" y="7"/>
                  </a:lnTo>
                  <a:lnTo>
                    <a:pt x="22" y="7"/>
                  </a:lnTo>
                  <a:lnTo>
                    <a:pt x="25" y="6"/>
                  </a:lnTo>
                  <a:lnTo>
                    <a:pt x="28" y="6"/>
                  </a:lnTo>
                  <a:lnTo>
                    <a:pt x="32" y="6"/>
                  </a:lnTo>
                  <a:lnTo>
                    <a:pt x="36" y="5"/>
                  </a:lnTo>
                  <a:lnTo>
                    <a:pt x="40" y="5"/>
                  </a:lnTo>
                  <a:lnTo>
                    <a:pt x="43" y="4"/>
                  </a:lnTo>
                  <a:lnTo>
                    <a:pt x="49" y="4"/>
                  </a:lnTo>
                  <a:lnTo>
                    <a:pt x="52" y="3"/>
                  </a:lnTo>
                  <a:lnTo>
                    <a:pt x="57" y="1"/>
                  </a:lnTo>
                  <a:lnTo>
                    <a:pt x="62" y="1"/>
                  </a:lnTo>
                  <a:lnTo>
                    <a:pt x="67" y="1"/>
                  </a:lnTo>
                  <a:lnTo>
                    <a:pt x="71" y="1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7" y="0"/>
                  </a:lnTo>
                  <a:lnTo>
                    <a:pt x="92" y="0"/>
                  </a:lnTo>
                  <a:lnTo>
                    <a:pt x="98" y="0"/>
                  </a:lnTo>
                  <a:lnTo>
                    <a:pt x="104" y="0"/>
                  </a:lnTo>
                  <a:lnTo>
                    <a:pt x="109" y="0"/>
                  </a:lnTo>
                  <a:lnTo>
                    <a:pt x="115" y="0"/>
                  </a:lnTo>
                  <a:lnTo>
                    <a:pt x="119" y="0"/>
                  </a:lnTo>
                  <a:lnTo>
                    <a:pt x="126" y="0"/>
                  </a:lnTo>
                  <a:lnTo>
                    <a:pt x="131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49" y="0"/>
                  </a:lnTo>
                  <a:lnTo>
                    <a:pt x="155" y="1"/>
                  </a:lnTo>
                  <a:lnTo>
                    <a:pt x="160" y="1"/>
                  </a:lnTo>
                  <a:lnTo>
                    <a:pt x="166" y="3"/>
                  </a:lnTo>
                  <a:lnTo>
                    <a:pt x="171" y="4"/>
                  </a:lnTo>
                  <a:lnTo>
                    <a:pt x="177" y="5"/>
                  </a:lnTo>
                  <a:lnTo>
                    <a:pt x="182" y="5"/>
                  </a:lnTo>
                  <a:lnTo>
                    <a:pt x="189" y="6"/>
                  </a:lnTo>
                  <a:lnTo>
                    <a:pt x="194" y="7"/>
                  </a:lnTo>
                  <a:lnTo>
                    <a:pt x="201" y="9"/>
                  </a:lnTo>
                  <a:lnTo>
                    <a:pt x="206" y="10"/>
                  </a:lnTo>
                  <a:lnTo>
                    <a:pt x="210" y="11"/>
                  </a:lnTo>
                  <a:lnTo>
                    <a:pt x="216" y="13"/>
                  </a:lnTo>
                  <a:lnTo>
                    <a:pt x="221" y="14"/>
                  </a:lnTo>
                  <a:lnTo>
                    <a:pt x="226" y="17"/>
                  </a:lnTo>
                  <a:lnTo>
                    <a:pt x="231" y="18"/>
                  </a:lnTo>
                  <a:lnTo>
                    <a:pt x="236" y="21"/>
                  </a:lnTo>
                  <a:lnTo>
                    <a:pt x="241" y="23"/>
                  </a:lnTo>
                  <a:lnTo>
                    <a:pt x="245" y="25"/>
                  </a:lnTo>
                  <a:lnTo>
                    <a:pt x="249" y="27"/>
                  </a:lnTo>
                  <a:lnTo>
                    <a:pt x="255" y="31"/>
                  </a:lnTo>
                  <a:lnTo>
                    <a:pt x="259" y="34"/>
                  </a:lnTo>
                  <a:lnTo>
                    <a:pt x="263" y="36"/>
                  </a:lnTo>
                  <a:lnTo>
                    <a:pt x="267" y="39"/>
                  </a:lnTo>
                  <a:lnTo>
                    <a:pt x="271" y="42"/>
                  </a:lnTo>
                  <a:lnTo>
                    <a:pt x="274" y="47"/>
                  </a:lnTo>
                  <a:lnTo>
                    <a:pt x="278" y="50"/>
                  </a:lnTo>
                  <a:lnTo>
                    <a:pt x="281" y="53"/>
                  </a:lnTo>
                  <a:lnTo>
                    <a:pt x="283" y="57"/>
                  </a:lnTo>
                  <a:lnTo>
                    <a:pt x="286" y="60"/>
                  </a:lnTo>
                  <a:lnTo>
                    <a:pt x="288" y="63"/>
                  </a:lnTo>
                  <a:lnTo>
                    <a:pt x="291" y="67"/>
                  </a:lnTo>
                  <a:lnTo>
                    <a:pt x="293" y="71"/>
                  </a:lnTo>
                  <a:lnTo>
                    <a:pt x="295" y="74"/>
                  </a:lnTo>
                  <a:lnTo>
                    <a:pt x="296" y="77"/>
                  </a:lnTo>
                  <a:lnTo>
                    <a:pt x="298" y="80"/>
                  </a:lnTo>
                  <a:lnTo>
                    <a:pt x="299" y="82"/>
                  </a:lnTo>
                  <a:lnTo>
                    <a:pt x="300" y="87"/>
                  </a:lnTo>
                  <a:lnTo>
                    <a:pt x="300" y="89"/>
                  </a:lnTo>
                  <a:lnTo>
                    <a:pt x="301" y="92"/>
                  </a:lnTo>
                  <a:lnTo>
                    <a:pt x="303" y="95"/>
                  </a:lnTo>
                  <a:lnTo>
                    <a:pt x="304" y="99"/>
                  </a:lnTo>
                  <a:lnTo>
                    <a:pt x="304" y="104"/>
                  </a:lnTo>
                  <a:lnTo>
                    <a:pt x="304" y="109"/>
                  </a:lnTo>
                  <a:lnTo>
                    <a:pt x="303" y="115"/>
                  </a:lnTo>
                  <a:lnTo>
                    <a:pt x="301" y="121"/>
                  </a:lnTo>
                  <a:lnTo>
                    <a:pt x="299" y="126"/>
                  </a:lnTo>
                  <a:lnTo>
                    <a:pt x="298" y="130"/>
                  </a:lnTo>
                  <a:lnTo>
                    <a:pt x="295" y="134"/>
                  </a:lnTo>
                  <a:lnTo>
                    <a:pt x="293" y="139"/>
                  </a:lnTo>
                  <a:lnTo>
                    <a:pt x="288" y="142"/>
                  </a:lnTo>
                  <a:lnTo>
                    <a:pt x="285" y="145"/>
                  </a:lnTo>
                  <a:lnTo>
                    <a:pt x="281" y="148"/>
                  </a:lnTo>
                  <a:lnTo>
                    <a:pt x="277" y="150"/>
                  </a:lnTo>
                  <a:lnTo>
                    <a:pt x="271" y="153"/>
                  </a:lnTo>
                  <a:lnTo>
                    <a:pt x="267" y="154"/>
                  </a:lnTo>
                  <a:lnTo>
                    <a:pt x="261" y="155"/>
                  </a:lnTo>
                  <a:lnTo>
                    <a:pt x="257" y="157"/>
                  </a:lnTo>
                  <a:lnTo>
                    <a:pt x="250" y="157"/>
                  </a:lnTo>
                  <a:lnTo>
                    <a:pt x="245" y="157"/>
                  </a:lnTo>
                  <a:lnTo>
                    <a:pt x="240" y="156"/>
                  </a:lnTo>
                  <a:lnTo>
                    <a:pt x="234" y="155"/>
                  </a:lnTo>
                  <a:lnTo>
                    <a:pt x="229" y="153"/>
                  </a:lnTo>
                  <a:lnTo>
                    <a:pt x="222" y="151"/>
                  </a:lnTo>
                  <a:lnTo>
                    <a:pt x="218" y="149"/>
                  </a:lnTo>
                  <a:lnTo>
                    <a:pt x="213" y="146"/>
                  </a:lnTo>
                  <a:lnTo>
                    <a:pt x="198" y="72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E861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56" name="Freeform 46"/>
            <p:cNvSpPr>
              <a:spLocks/>
            </p:cNvSpPr>
            <p:nvPr/>
          </p:nvSpPr>
          <p:spPr bwMode="auto">
            <a:xfrm>
              <a:off x="2138" y="1920"/>
              <a:ext cx="245" cy="241"/>
            </a:xfrm>
            <a:custGeom>
              <a:avLst/>
              <a:gdLst>
                <a:gd name="T0" fmla="*/ 0 w 245"/>
                <a:gd name="T1" fmla="*/ 6 h 241"/>
                <a:gd name="T2" fmla="*/ 0 w 245"/>
                <a:gd name="T3" fmla="*/ 6 h 241"/>
                <a:gd name="T4" fmla="*/ 0 w 245"/>
                <a:gd name="T5" fmla="*/ 7 h 241"/>
                <a:gd name="T6" fmla="*/ 0 w 245"/>
                <a:gd name="T7" fmla="*/ 9 h 241"/>
                <a:gd name="T8" fmla="*/ 0 w 245"/>
                <a:gd name="T9" fmla="*/ 13 h 241"/>
                <a:gd name="T10" fmla="*/ 0 w 245"/>
                <a:gd name="T11" fmla="*/ 18 h 241"/>
                <a:gd name="T12" fmla="*/ 0 w 245"/>
                <a:gd name="T13" fmla="*/ 23 h 241"/>
                <a:gd name="T14" fmla="*/ 0 w 245"/>
                <a:gd name="T15" fmla="*/ 26 h 241"/>
                <a:gd name="T16" fmla="*/ 0 w 245"/>
                <a:gd name="T17" fmla="*/ 28 h 241"/>
                <a:gd name="T18" fmla="*/ 1 w 245"/>
                <a:gd name="T19" fmla="*/ 33 h 241"/>
                <a:gd name="T20" fmla="*/ 2 w 245"/>
                <a:gd name="T21" fmla="*/ 36 h 241"/>
                <a:gd name="T22" fmla="*/ 2 w 245"/>
                <a:gd name="T23" fmla="*/ 39 h 241"/>
                <a:gd name="T24" fmla="*/ 2 w 245"/>
                <a:gd name="T25" fmla="*/ 43 h 241"/>
                <a:gd name="T26" fmla="*/ 3 w 245"/>
                <a:gd name="T27" fmla="*/ 47 h 241"/>
                <a:gd name="T28" fmla="*/ 4 w 245"/>
                <a:gd name="T29" fmla="*/ 51 h 241"/>
                <a:gd name="T30" fmla="*/ 4 w 245"/>
                <a:gd name="T31" fmla="*/ 55 h 241"/>
                <a:gd name="T32" fmla="*/ 5 w 245"/>
                <a:gd name="T33" fmla="*/ 60 h 241"/>
                <a:gd name="T34" fmla="*/ 7 w 245"/>
                <a:gd name="T35" fmla="*/ 64 h 241"/>
                <a:gd name="T36" fmla="*/ 10 w 245"/>
                <a:gd name="T37" fmla="*/ 69 h 241"/>
                <a:gd name="T38" fmla="*/ 11 w 245"/>
                <a:gd name="T39" fmla="*/ 73 h 241"/>
                <a:gd name="T40" fmla="*/ 12 w 245"/>
                <a:gd name="T41" fmla="*/ 78 h 241"/>
                <a:gd name="T42" fmla="*/ 13 w 245"/>
                <a:gd name="T43" fmla="*/ 82 h 241"/>
                <a:gd name="T44" fmla="*/ 15 w 245"/>
                <a:gd name="T45" fmla="*/ 88 h 241"/>
                <a:gd name="T46" fmla="*/ 17 w 245"/>
                <a:gd name="T47" fmla="*/ 92 h 241"/>
                <a:gd name="T48" fmla="*/ 19 w 245"/>
                <a:gd name="T49" fmla="*/ 97 h 241"/>
                <a:gd name="T50" fmla="*/ 21 w 245"/>
                <a:gd name="T51" fmla="*/ 103 h 241"/>
                <a:gd name="T52" fmla="*/ 25 w 245"/>
                <a:gd name="T53" fmla="*/ 108 h 241"/>
                <a:gd name="T54" fmla="*/ 28 w 245"/>
                <a:gd name="T55" fmla="*/ 112 h 241"/>
                <a:gd name="T56" fmla="*/ 30 w 245"/>
                <a:gd name="T57" fmla="*/ 118 h 241"/>
                <a:gd name="T58" fmla="*/ 33 w 245"/>
                <a:gd name="T59" fmla="*/ 123 h 241"/>
                <a:gd name="T60" fmla="*/ 38 w 245"/>
                <a:gd name="T61" fmla="*/ 128 h 241"/>
                <a:gd name="T62" fmla="*/ 41 w 245"/>
                <a:gd name="T63" fmla="*/ 133 h 241"/>
                <a:gd name="T64" fmla="*/ 44 w 245"/>
                <a:gd name="T65" fmla="*/ 137 h 241"/>
                <a:gd name="T66" fmla="*/ 49 w 245"/>
                <a:gd name="T67" fmla="*/ 143 h 241"/>
                <a:gd name="T68" fmla="*/ 53 w 245"/>
                <a:gd name="T69" fmla="*/ 148 h 241"/>
                <a:gd name="T70" fmla="*/ 57 w 245"/>
                <a:gd name="T71" fmla="*/ 152 h 241"/>
                <a:gd name="T72" fmla="*/ 62 w 245"/>
                <a:gd name="T73" fmla="*/ 158 h 241"/>
                <a:gd name="T74" fmla="*/ 67 w 245"/>
                <a:gd name="T75" fmla="*/ 163 h 241"/>
                <a:gd name="T76" fmla="*/ 72 w 245"/>
                <a:gd name="T77" fmla="*/ 169 h 241"/>
                <a:gd name="T78" fmla="*/ 78 w 245"/>
                <a:gd name="T79" fmla="*/ 173 h 241"/>
                <a:gd name="T80" fmla="*/ 84 w 245"/>
                <a:gd name="T81" fmla="*/ 177 h 241"/>
                <a:gd name="T82" fmla="*/ 90 w 245"/>
                <a:gd name="T83" fmla="*/ 182 h 241"/>
                <a:gd name="T84" fmla="*/ 96 w 245"/>
                <a:gd name="T85" fmla="*/ 187 h 241"/>
                <a:gd name="T86" fmla="*/ 103 w 245"/>
                <a:gd name="T87" fmla="*/ 191 h 241"/>
                <a:gd name="T88" fmla="*/ 110 w 245"/>
                <a:gd name="T89" fmla="*/ 196 h 241"/>
                <a:gd name="T90" fmla="*/ 117 w 245"/>
                <a:gd name="T91" fmla="*/ 199 h 241"/>
                <a:gd name="T92" fmla="*/ 125 w 245"/>
                <a:gd name="T93" fmla="*/ 204 h 241"/>
                <a:gd name="T94" fmla="*/ 132 w 245"/>
                <a:gd name="T95" fmla="*/ 207 h 241"/>
                <a:gd name="T96" fmla="*/ 141 w 245"/>
                <a:gd name="T97" fmla="*/ 212 h 241"/>
                <a:gd name="T98" fmla="*/ 149 w 245"/>
                <a:gd name="T99" fmla="*/ 215 h 241"/>
                <a:gd name="T100" fmla="*/ 159 w 245"/>
                <a:gd name="T101" fmla="*/ 219 h 241"/>
                <a:gd name="T102" fmla="*/ 168 w 245"/>
                <a:gd name="T103" fmla="*/ 223 h 241"/>
                <a:gd name="T104" fmla="*/ 178 w 245"/>
                <a:gd name="T105" fmla="*/ 226 h 241"/>
                <a:gd name="T106" fmla="*/ 187 w 245"/>
                <a:gd name="T107" fmla="*/ 228 h 241"/>
                <a:gd name="T108" fmla="*/ 198 w 245"/>
                <a:gd name="T109" fmla="*/ 231 h 241"/>
                <a:gd name="T110" fmla="*/ 209 w 245"/>
                <a:gd name="T111" fmla="*/ 233 h 241"/>
                <a:gd name="T112" fmla="*/ 221 w 245"/>
                <a:gd name="T113" fmla="*/ 237 h 241"/>
                <a:gd name="T114" fmla="*/ 232 w 245"/>
                <a:gd name="T115" fmla="*/ 239 h 241"/>
                <a:gd name="T116" fmla="*/ 245 w 245"/>
                <a:gd name="T117" fmla="*/ 241 h 241"/>
                <a:gd name="T118" fmla="*/ 242 w 245"/>
                <a:gd name="T119" fmla="*/ 158 h 241"/>
                <a:gd name="T120" fmla="*/ 54 w 245"/>
                <a:gd name="T121" fmla="*/ 0 h 241"/>
                <a:gd name="T122" fmla="*/ 0 w 245"/>
                <a:gd name="T123" fmla="*/ 6 h 241"/>
                <a:gd name="T124" fmla="*/ 0 w 245"/>
                <a:gd name="T125" fmla="*/ 6 h 24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45"/>
                <a:gd name="T190" fmla="*/ 0 h 241"/>
                <a:gd name="T191" fmla="*/ 245 w 245"/>
                <a:gd name="T192" fmla="*/ 241 h 24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45" h="241">
                  <a:moveTo>
                    <a:pt x="0" y="6"/>
                  </a:moveTo>
                  <a:lnTo>
                    <a:pt x="0" y="6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13"/>
                  </a:lnTo>
                  <a:lnTo>
                    <a:pt x="0" y="18"/>
                  </a:lnTo>
                  <a:lnTo>
                    <a:pt x="0" y="23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1" y="33"/>
                  </a:lnTo>
                  <a:lnTo>
                    <a:pt x="2" y="36"/>
                  </a:lnTo>
                  <a:lnTo>
                    <a:pt x="2" y="39"/>
                  </a:lnTo>
                  <a:lnTo>
                    <a:pt x="2" y="43"/>
                  </a:lnTo>
                  <a:lnTo>
                    <a:pt x="3" y="47"/>
                  </a:lnTo>
                  <a:lnTo>
                    <a:pt x="4" y="51"/>
                  </a:lnTo>
                  <a:lnTo>
                    <a:pt x="4" y="55"/>
                  </a:lnTo>
                  <a:lnTo>
                    <a:pt x="5" y="60"/>
                  </a:lnTo>
                  <a:lnTo>
                    <a:pt x="7" y="64"/>
                  </a:lnTo>
                  <a:lnTo>
                    <a:pt x="10" y="69"/>
                  </a:lnTo>
                  <a:lnTo>
                    <a:pt x="11" y="73"/>
                  </a:lnTo>
                  <a:lnTo>
                    <a:pt x="12" y="78"/>
                  </a:lnTo>
                  <a:lnTo>
                    <a:pt x="13" y="82"/>
                  </a:lnTo>
                  <a:lnTo>
                    <a:pt x="15" y="88"/>
                  </a:lnTo>
                  <a:lnTo>
                    <a:pt x="17" y="92"/>
                  </a:lnTo>
                  <a:lnTo>
                    <a:pt x="19" y="97"/>
                  </a:lnTo>
                  <a:lnTo>
                    <a:pt x="21" y="103"/>
                  </a:lnTo>
                  <a:lnTo>
                    <a:pt x="25" y="108"/>
                  </a:lnTo>
                  <a:lnTo>
                    <a:pt x="28" y="112"/>
                  </a:lnTo>
                  <a:lnTo>
                    <a:pt x="30" y="118"/>
                  </a:lnTo>
                  <a:lnTo>
                    <a:pt x="33" y="123"/>
                  </a:lnTo>
                  <a:lnTo>
                    <a:pt x="38" y="128"/>
                  </a:lnTo>
                  <a:lnTo>
                    <a:pt x="41" y="133"/>
                  </a:lnTo>
                  <a:lnTo>
                    <a:pt x="44" y="137"/>
                  </a:lnTo>
                  <a:lnTo>
                    <a:pt x="49" y="143"/>
                  </a:lnTo>
                  <a:lnTo>
                    <a:pt x="53" y="148"/>
                  </a:lnTo>
                  <a:lnTo>
                    <a:pt x="57" y="152"/>
                  </a:lnTo>
                  <a:lnTo>
                    <a:pt x="62" y="158"/>
                  </a:lnTo>
                  <a:lnTo>
                    <a:pt x="67" y="163"/>
                  </a:lnTo>
                  <a:lnTo>
                    <a:pt x="72" y="169"/>
                  </a:lnTo>
                  <a:lnTo>
                    <a:pt x="78" y="173"/>
                  </a:lnTo>
                  <a:lnTo>
                    <a:pt x="84" y="177"/>
                  </a:lnTo>
                  <a:lnTo>
                    <a:pt x="90" y="182"/>
                  </a:lnTo>
                  <a:lnTo>
                    <a:pt x="96" y="187"/>
                  </a:lnTo>
                  <a:lnTo>
                    <a:pt x="103" y="191"/>
                  </a:lnTo>
                  <a:lnTo>
                    <a:pt x="110" y="196"/>
                  </a:lnTo>
                  <a:lnTo>
                    <a:pt x="117" y="199"/>
                  </a:lnTo>
                  <a:lnTo>
                    <a:pt x="125" y="204"/>
                  </a:lnTo>
                  <a:lnTo>
                    <a:pt x="132" y="207"/>
                  </a:lnTo>
                  <a:lnTo>
                    <a:pt x="141" y="212"/>
                  </a:lnTo>
                  <a:lnTo>
                    <a:pt x="149" y="215"/>
                  </a:lnTo>
                  <a:lnTo>
                    <a:pt x="159" y="219"/>
                  </a:lnTo>
                  <a:lnTo>
                    <a:pt x="168" y="223"/>
                  </a:lnTo>
                  <a:lnTo>
                    <a:pt x="178" y="226"/>
                  </a:lnTo>
                  <a:lnTo>
                    <a:pt x="187" y="228"/>
                  </a:lnTo>
                  <a:lnTo>
                    <a:pt x="198" y="231"/>
                  </a:lnTo>
                  <a:lnTo>
                    <a:pt x="209" y="233"/>
                  </a:lnTo>
                  <a:lnTo>
                    <a:pt x="221" y="237"/>
                  </a:lnTo>
                  <a:lnTo>
                    <a:pt x="232" y="239"/>
                  </a:lnTo>
                  <a:lnTo>
                    <a:pt x="245" y="241"/>
                  </a:lnTo>
                  <a:lnTo>
                    <a:pt x="242" y="158"/>
                  </a:lnTo>
                  <a:lnTo>
                    <a:pt x="54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861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57" name="Freeform 47"/>
            <p:cNvSpPr>
              <a:spLocks/>
            </p:cNvSpPr>
            <p:nvPr/>
          </p:nvSpPr>
          <p:spPr bwMode="auto">
            <a:xfrm>
              <a:off x="2400" y="2103"/>
              <a:ext cx="75" cy="91"/>
            </a:xfrm>
            <a:custGeom>
              <a:avLst/>
              <a:gdLst>
                <a:gd name="T0" fmla="*/ 18 w 75"/>
                <a:gd name="T1" fmla="*/ 0 h 91"/>
                <a:gd name="T2" fmla="*/ 75 w 75"/>
                <a:gd name="T3" fmla="*/ 62 h 91"/>
                <a:gd name="T4" fmla="*/ 61 w 75"/>
                <a:gd name="T5" fmla="*/ 91 h 91"/>
                <a:gd name="T6" fmla="*/ 60 w 75"/>
                <a:gd name="T7" fmla="*/ 91 h 91"/>
                <a:gd name="T8" fmla="*/ 59 w 75"/>
                <a:gd name="T9" fmla="*/ 91 h 91"/>
                <a:gd name="T10" fmla="*/ 56 w 75"/>
                <a:gd name="T11" fmla="*/ 90 h 91"/>
                <a:gd name="T12" fmla="*/ 53 w 75"/>
                <a:gd name="T13" fmla="*/ 89 h 91"/>
                <a:gd name="T14" fmla="*/ 49 w 75"/>
                <a:gd name="T15" fmla="*/ 88 h 91"/>
                <a:gd name="T16" fmla="*/ 45 w 75"/>
                <a:gd name="T17" fmla="*/ 87 h 91"/>
                <a:gd name="T18" fmla="*/ 40 w 75"/>
                <a:gd name="T19" fmla="*/ 85 h 91"/>
                <a:gd name="T20" fmla="*/ 36 w 75"/>
                <a:gd name="T21" fmla="*/ 84 h 91"/>
                <a:gd name="T22" fmla="*/ 30 w 75"/>
                <a:gd name="T23" fmla="*/ 79 h 91"/>
                <a:gd name="T24" fmla="*/ 25 w 75"/>
                <a:gd name="T25" fmla="*/ 77 h 91"/>
                <a:gd name="T26" fmla="*/ 20 w 75"/>
                <a:gd name="T27" fmla="*/ 73 h 91"/>
                <a:gd name="T28" fmla="*/ 15 w 75"/>
                <a:gd name="T29" fmla="*/ 70 h 91"/>
                <a:gd name="T30" fmla="*/ 10 w 75"/>
                <a:gd name="T31" fmla="*/ 64 h 91"/>
                <a:gd name="T32" fmla="*/ 7 w 75"/>
                <a:gd name="T33" fmla="*/ 59 h 91"/>
                <a:gd name="T34" fmla="*/ 2 w 75"/>
                <a:gd name="T35" fmla="*/ 54 h 91"/>
                <a:gd name="T36" fmla="*/ 0 w 75"/>
                <a:gd name="T37" fmla="*/ 47 h 91"/>
                <a:gd name="T38" fmla="*/ 18 w 75"/>
                <a:gd name="T39" fmla="*/ 0 h 91"/>
                <a:gd name="T40" fmla="*/ 18 w 75"/>
                <a:gd name="T41" fmla="*/ 0 h 9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75"/>
                <a:gd name="T64" fmla="*/ 0 h 91"/>
                <a:gd name="T65" fmla="*/ 75 w 75"/>
                <a:gd name="T66" fmla="*/ 91 h 9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75" h="91">
                  <a:moveTo>
                    <a:pt x="18" y="0"/>
                  </a:moveTo>
                  <a:lnTo>
                    <a:pt x="75" y="62"/>
                  </a:lnTo>
                  <a:lnTo>
                    <a:pt x="61" y="91"/>
                  </a:lnTo>
                  <a:lnTo>
                    <a:pt x="60" y="91"/>
                  </a:lnTo>
                  <a:lnTo>
                    <a:pt x="59" y="91"/>
                  </a:lnTo>
                  <a:lnTo>
                    <a:pt x="56" y="90"/>
                  </a:lnTo>
                  <a:lnTo>
                    <a:pt x="53" y="89"/>
                  </a:lnTo>
                  <a:lnTo>
                    <a:pt x="49" y="88"/>
                  </a:lnTo>
                  <a:lnTo>
                    <a:pt x="45" y="87"/>
                  </a:lnTo>
                  <a:lnTo>
                    <a:pt x="40" y="85"/>
                  </a:lnTo>
                  <a:lnTo>
                    <a:pt x="36" y="84"/>
                  </a:lnTo>
                  <a:lnTo>
                    <a:pt x="30" y="79"/>
                  </a:lnTo>
                  <a:lnTo>
                    <a:pt x="25" y="77"/>
                  </a:lnTo>
                  <a:lnTo>
                    <a:pt x="20" y="73"/>
                  </a:lnTo>
                  <a:lnTo>
                    <a:pt x="15" y="70"/>
                  </a:lnTo>
                  <a:lnTo>
                    <a:pt x="10" y="64"/>
                  </a:lnTo>
                  <a:lnTo>
                    <a:pt x="7" y="59"/>
                  </a:lnTo>
                  <a:lnTo>
                    <a:pt x="2" y="54"/>
                  </a:lnTo>
                  <a:lnTo>
                    <a:pt x="0" y="4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E861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58" name="Freeform 48"/>
            <p:cNvSpPr>
              <a:spLocks/>
            </p:cNvSpPr>
            <p:nvPr/>
          </p:nvSpPr>
          <p:spPr bwMode="auto">
            <a:xfrm>
              <a:off x="2488" y="2184"/>
              <a:ext cx="63" cy="66"/>
            </a:xfrm>
            <a:custGeom>
              <a:avLst/>
              <a:gdLst>
                <a:gd name="T0" fmla="*/ 20 w 63"/>
                <a:gd name="T1" fmla="*/ 0 h 66"/>
                <a:gd name="T2" fmla="*/ 63 w 63"/>
                <a:gd name="T3" fmla="*/ 45 h 66"/>
                <a:gd name="T4" fmla="*/ 45 w 63"/>
                <a:gd name="T5" fmla="*/ 66 h 66"/>
                <a:gd name="T6" fmla="*/ 42 w 63"/>
                <a:gd name="T7" fmla="*/ 65 h 66"/>
                <a:gd name="T8" fmla="*/ 38 w 63"/>
                <a:gd name="T9" fmla="*/ 65 h 66"/>
                <a:gd name="T10" fmla="*/ 35 w 63"/>
                <a:gd name="T11" fmla="*/ 64 h 66"/>
                <a:gd name="T12" fmla="*/ 32 w 63"/>
                <a:gd name="T13" fmla="*/ 64 h 66"/>
                <a:gd name="T14" fmla="*/ 28 w 63"/>
                <a:gd name="T15" fmla="*/ 63 h 66"/>
                <a:gd name="T16" fmla="*/ 25 w 63"/>
                <a:gd name="T17" fmla="*/ 62 h 66"/>
                <a:gd name="T18" fmla="*/ 21 w 63"/>
                <a:gd name="T19" fmla="*/ 61 h 66"/>
                <a:gd name="T20" fmla="*/ 16 w 63"/>
                <a:gd name="T21" fmla="*/ 59 h 66"/>
                <a:gd name="T22" fmla="*/ 13 w 63"/>
                <a:gd name="T23" fmla="*/ 56 h 66"/>
                <a:gd name="T24" fmla="*/ 10 w 63"/>
                <a:gd name="T25" fmla="*/ 53 h 66"/>
                <a:gd name="T26" fmla="*/ 7 w 63"/>
                <a:gd name="T27" fmla="*/ 50 h 66"/>
                <a:gd name="T28" fmla="*/ 3 w 63"/>
                <a:gd name="T29" fmla="*/ 46 h 66"/>
                <a:gd name="T30" fmla="*/ 1 w 63"/>
                <a:gd name="T31" fmla="*/ 42 h 66"/>
                <a:gd name="T32" fmla="*/ 0 w 63"/>
                <a:gd name="T33" fmla="*/ 36 h 66"/>
                <a:gd name="T34" fmla="*/ 20 w 63"/>
                <a:gd name="T35" fmla="*/ 0 h 66"/>
                <a:gd name="T36" fmla="*/ 20 w 63"/>
                <a:gd name="T37" fmla="*/ 0 h 6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3"/>
                <a:gd name="T58" fmla="*/ 0 h 66"/>
                <a:gd name="T59" fmla="*/ 63 w 63"/>
                <a:gd name="T60" fmla="*/ 66 h 6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3" h="66">
                  <a:moveTo>
                    <a:pt x="20" y="0"/>
                  </a:moveTo>
                  <a:lnTo>
                    <a:pt x="63" y="45"/>
                  </a:lnTo>
                  <a:lnTo>
                    <a:pt x="45" y="66"/>
                  </a:lnTo>
                  <a:lnTo>
                    <a:pt x="42" y="65"/>
                  </a:lnTo>
                  <a:lnTo>
                    <a:pt x="38" y="65"/>
                  </a:lnTo>
                  <a:lnTo>
                    <a:pt x="35" y="64"/>
                  </a:lnTo>
                  <a:lnTo>
                    <a:pt x="32" y="64"/>
                  </a:lnTo>
                  <a:lnTo>
                    <a:pt x="28" y="63"/>
                  </a:lnTo>
                  <a:lnTo>
                    <a:pt x="25" y="62"/>
                  </a:lnTo>
                  <a:lnTo>
                    <a:pt x="21" y="61"/>
                  </a:lnTo>
                  <a:lnTo>
                    <a:pt x="16" y="59"/>
                  </a:lnTo>
                  <a:lnTo>
                    <a:pt x="13" y="56"/>
                  </a:lnTo>
                  <a:lnTo>
                    <a:pt x="10" y="53"/>
                  </a:lnTo>
                  <a:lnTo>
                    <a:pt x="7" y="50"/>
                  </a:lnTo>
                  <a:lnTo>
                    <a:pt x="3" y="46"/>
                  </a:lnTo>
                  <a:lnTo>
                    <a:pt x="1" y="42"/>
                  </a:lnTo>
                  <a:lnTo>
                    <a:pt x="0" y="3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861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59" name="Freeform 49"/>
            <p:cNvSpPr>
              <a:spLocks/>
            </p:cNvSpPr>
            <p:nvPr/>
          </p:nvSpPr>
          <p:spPr bwMode="auto">
            <a:xfrm>
              <a:off x="2555" y="2250"/>
              <a:ext cx="56" cy="58"/>
            </a:xfrm>
            <a:custGeom>
              <a:avLst/>
              <a:gdLst>
                <a:gd name="T0" fmla="*/ 16 w 56"/>
                <a:gd name="T1" fmla="*/ 0 h 58"/>
                <a:gd name="T2" fmla="*/ 56 w 56"/>
                <a:gd name="T3" fmla="*/ 45 h 58"/>
                <a:gd name="T4" fmla="*/ 36 w 56"/>
                <a:gd name="T5" fmla="*/ 58 h 58"/>
                <a:gd name="T6" fmla="*/ 34 w 56"/>
                <a:gd name="T7" fmla="*/ 57 h 58"/>
                <a:gd name="T8" fmla="*/ 31 w 56"/>
                <a:gd name="T9" fmla="*/ 57 h 58"/>
                <a:gd name="T10" fmla="*/ 26 w 56"/>
                <a:gd name="T11" fmla="*/ 57 h 58"/>
                <a:gd name="T12" fmla="*/ 21 w 56"/>
                <a:gd name="T13" fmla="*/ 54 h 58"/>
                <a:gd name="T14" fmla="*/ 15 w 56"/>
                <a:gd name="T15" fmla="*/ 51 h 58"/>
                <a:gd name="T16" fmla="*/ 9 w 56"/>
                <a:gd name="T17" fmla="*/ 46 h 58"/>
                <a:gd name="T18" fmla="*/ 6 w 56"/>
                <a:gd name="T19" fmla="*/ 41 h 58"/>
                <a:gd name="T20" fmla="*/ 4 w 56"/>
                <a:gd name="T21" fmla="*/ 38 h 58"/>
                <a:gd name="T22" fmla="*/ 2 w 56"/>
                <a:gd name="T23" fmla="*/ 33 h 58"/>
                <a:gd name="T24" fmla="*/ 0 w 56"/>
                <a:gd name="T25" fmla="*/ 28 h 58"/>
                <a:gd name="T26" fmla="*/ 16 w 56"/>
                <a:gd name="T27" fmla="*/ 0 h 58"/>
                <a:gd name="T28" fmla="*/ 16 w 56"/>
                <a:gd name="T29" fmla="*/ 0 h 5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6"/>
                <a:gd name="T46" fmla="*/ 0 h 58"/>
                <a:gd name="T47" fmla="*/ 56 w 56"/>
                <a:gd name="T48" fmla="*/ 58 h 5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6" h="58">
                  <a:moveTo>
                    <a:pt x="16" y="0"/>
                  </a:moveTo>
                  <a:lnTo>
                    <a:pt x="56" y="45"/>
                  </a:lnTo>
                  <a:lnTo>
                    <a:pt x="36" y="58"/>
                  </a:lnTo>
                  <a:lnTo>
                    <a:pt x="34" y="57"/>
                  </a:lnTo>
                  <a:lnTo>
                    <a:pt x="31" y="57"/>
                  </a:lnTo>
                  <a:lnTo>
                    <a:pt x="26" y="57"/>
                  </a:lnTo>
                  <a:lnTo>
                    <a:pt x="21" y="54"/>
                  </a:lnTo>
                  <a:lnTo>
                    <a:pt x="15" y="51"/>
                  </a:lnTo>
                  <a:lnTo>
                    <a:pt x="9" y="46"/>
                  </a:lnTo>
                  <a:lnTo>
                    <a:pt x="6" y="41"/>
                  </a:lnTo>
                  <a:lnTo>
                    <a:pt x="4" y="38"/>
                  </a:lnTo>
                  <a:lnTo>
                    <a:pt x="2" y="33"/>
                  </a:lnTo>
                  <a:lnTo>
                    <a:pt x="0" y="28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E861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60" name="Freeform 50"/>
            <p:cNvSpPr>
              <a:spLocks/>
            </p:cNvSpPr>
            <p:nvPr/>
          </p:nvSpPr>
          <p:spPr bwMode="auto">
            <a:xfrm>
              <a:off x="2610" y="2319"/>
              <a:ext cx="58" cy="50"/>
            </a:xfrm>
            <a:custGeom>
              <a:avLst/>
              <a:gdLst>
                <a:gd name="T0" fmla="*/ 20 w 58"/>
                <a:gd name="T1" fmla="*/ 0 h 50"/>
                <a:gd name="T2" fmla="*/ 58 w 58"/>
                <a:gd name="T3" fmla="*/ 40 h 50"/>
                <a:gd name="T4" fmla="*/ 35 w 58"/>
                <a:gd name="T5" fmla="*/ 50 h 50"/>
                <a:gd name="T6" fmla="*/ 33 w 58"/>
                <a:gd name="T7" fmla="*/ 50 h 50"/>
                <a:gd name="T8" fmla="*/ 30 w 58"/>
                <a:gd name="T9" fmla="*/ 49 h 50"/>
                <a:gd name="T10" fmla="*/ 25 w 58"/>
                <a:gd name="T11" fmla="*/ 48 h 50"/>
                <a:gd name="T12" fmla="*/ 20 w 58"/>
                <a:gd name="T13" fmla="*/ 46 h 50"/>
                <a:gd name="T14" fmla="*/ 17 w 58"/>
                <a:gd name="T15" fmla="*/ 44 h 50"/>
                <a:gd name="T16" fmla="*/ 14 w 58"/>
                <a:gd name="T17" fmla="*/ 43 h 50"/>
                <a:gd name="T18" fmla="*/ 11 w 58"/>
                <a:gd name="T19" fmla="*/ 40 h 50"/>
                <a:gd name="T20" fmla="*/ 8 w 58"/>
                <a:gd name="T21" fmla="*/ 37 h 50"/>
                <a:gd name="T22" fmla="*/ 5 w 58"/>
                <a:gd name="T23" fmla="*/ 34 h 50"/>
                <a:gd name="T24" fmla="*/ 3 w 58"/>
                <a:gd name="T25" fmla="*/ 31 h 50"/>
                <a:gd name="T26" fmla="*/ 1 w 58"/>
                <a:gd name="T27" fmla="*/ 26 h 50"/>
                <a:gd name="T28" fmla="*/ 0 w 58"/>
                <a:gd name="T29" fmla="*/ 22 h 50"/>
                <a:gd name="T30" fmla="*/ 20 w 58"/>
                <a:gd name="T31" fmla="*/ 0 h 50"/>
                <a:gd name="T32" fmla="*/ 20 w 58"/>
                <a:gd name="T33" fmla="*/ 0 h 5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8"/>
                <a:gd name="T52" fmla="*/ 0 h 50"/>
                <a:gd name="T53" fmla="*/ 58 w 58"/>
                <a:gd name="T54" fmla="*/ 50 h 5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8" h="50">
                  <a:moveTo>
                    <a:pt x="20" y="0"/>
                  </a:moveTo>
                  <a:lnTo>
                    <a:pt x="58" y="40"/>
                  </a:lnTo>
                  <a:lnTo>
                    <a:pt x="35" y="50"/>
                  </a:lnTo>
                  <a:lnTo>
                    <a:pt x="33" y="50"/>
                  </a:lnTo>
                  <a:lnTo>
                    <a:pt x="30" y="49"/>
                  </a:lnTo>
                  <a:lnTo>
                    <a:pt x="25" y="48"/>
                  </a:lnTo>
                  <a:lnTo>
                    <a:pt x="20" y="46"/>
                  </a:lnTo>
                  <a:lnTo>
                    <a:pt x="17" y="44"/>
                  </a:lnTo>
                  <a:lnTo>
                    <a:pt x="14" y="43"/>
                  </a:lnTo>
                  <a:lnTo>
                    <a:pt x="11" y="40"/>
                  </a:lnTo>
                  <a:lnTo>
                    <a:pt x="8" y="37"/>
                  </a:lnTo>
                  <a:lnTo>
                    <a:pt x="5" y="34"/>
                  </a:lnTo>
                  <a:lnTo>
                    <a:pt x="3" y="31"/>
                  </a:lnTo>
                  <a:lnTo>
                    <a:pt x="1" y="26"/>
                  </a:lnTo>
                  <a:lnTo>
                    <a:pt x="0" y="2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861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61" name="Freeform 51"/>
            <p:cNvSpPr>
              <a:spLocks/>
            </p:cNvSpPr>
            <p:nvPr/>
          </p:nvSpPr>
          <p:spPr bwMode="auto">
            <a:xfrm>
              <a:off x="1628" y="1818"/>
              <a:ext cx="149" cy="248"/>
            </a:xfrm>
            <a:custGeom>
              <a:avLst/>
              <a:gdLst>
                <a:gd name="T0" fmla="*/ 149 w 149"/>
                <a:gd name="T1" fmla="*/ 165 h 248"/>
                <a:gd name="T2" fmla="*/ 147 w 149"/>
                <a:gd name="T3" fmla="*/ 168 h 248"/>
                <a:gd name="T4" fmla="*/ 146 w 149"/>
                <a:gd name="T5" fmla="*/ 177 h 248"/>
                <a:gd name="T6" fmla="*/ 145 w 149"/>
                <a:gd name="T7" fmla="*/ 183 h 248"/>
                <a:gd name="T8" fmla="*/ 144 w 149"/>
                <a:gd name="T9" fmla="*/ 191 h 248"/>
                <a:gd name="T10" fmla="*/ 142 w 149"/>
                <a:gd name="T11" fmla="*/ 198 h 248"/>
                <a:gd name="T12" fmla="*/ 141 w 149"/>
                <a:gd name="T13" fmla="*/ 206 h 248"/>
                <a:gd name="T14" fmla="*/ 137 w 149"/>
                <a:gd name="T15" fmla="*/ 213 h 248"/>
                <a:gd name="T16" fmla="*/ 134 w 149"/>
                <a:gd name="T17" fmla="*/ 221 h 248"/>
                <a:gd name="T18" fmla="*/ 130 w 149"/>
                <a:gd name="T19" fmla="*/ 227 h 248"/>
                <a:gd name="T20" fmla="*/ 126 w 149"/>
                <a:gd name="T21" fmla="*/ 235 h 248"/>
                <a:gd name="T22" fmla="*/ 115 w 149"/>
                <a:gd name="T23" fmla="*/ 244 h 248"/>
                <a:gd name="T24" fmla="*/ 108 w 149"/>
                <a:gd name="T25" fmla="*/ 247 h 248"/>
                <a:gd name="T26" fmla="*/ 102 w 149"/>
                <a:gd name="T27" fmla="*/ 248 h 248"/>
                <a:gd name="T28" fmla="*/ 92 w 149"/>
                <a:gd name="T29" fmla="*/ 247 h 248"/>
                <a:gd name="T30" fmla="*/ 83 w 149"/>
                <a:gd name="T31" fmla="*/ 244 h 248"/>
                <a:gd name="T32" fmla="*/ 74 w 149"/>
                <a:gd name="T33" fmla="*/ 239 h 248"/>
                <a:gd name="T34" fmla="*/ 65 w 149"/>
                <a:gd name="T35" fmla="*/ 233 h 248"/>
                <a:gd name="T36" fmla="*/ 54 w 149"/>
                <a:gd name="T37" fmla="*/ 224 h 248"/>
                <a:gd name="T38" fmla="*/ 44 w 149"/>
                <a:gd name="T39" fmla="*/ 213 h 248"/>
                <a:gd name="T40" fmla="*/ 36 w 149"/>
                <a:gd name="T41" fmla="*/ 202 h 248"/>
                <a:gd name="T42" fmla="*/ 31 w 149"/>
                <a:gd name="T43" fmla="*/ 195 h 248"/>
                <a:gd name="T44" fmla="*/ 28 w 149"/>
                <a:gd name="T45" fmla="*/ 187 h 248"/>
                <a:gd name="T46" fmla="*/ 23 w 149"/>
                <a:gd name="T47" fmla="*/ 180 h 248"/>
                <a:gd name="T48" fmla="*/ 19 w 149"/>
                <a:gd name="T49" fmla="*/ 171 h 248"/>
                <a:gd name="T50" fmla="*/ 16 w 149"/>
                <a:gd name="T51" fmla="*/ 163 h 248"/>
                <a:gd name="T52" fmla="*/ 13 w 149"/>
                <a:gd name="T53" fmla="*/ 153 h 248"/>
                <a:gd name="T54" fmla="*/ 10 w 149"/>
                <a:gd name="T55" fmla="*/ 142 h 248"/>
                <a:gd name="T56" fmla="*/ 6 w 149"/>
                <a:gd name="T57" fmla="*/ 132 h 248"/>
                <a:gd name="T58" fmla="*/ 5 w 149"/>
                <a:gd name="T59" fmla="*/ 122 h 248"/>
                <a:gd name="T60" fmla="*/ 3 w 149"/>
                <a:gd name="T61" fmla="*/ 111 h 248"/>
                <a:gd name="T62" fmla="*/ 2 w 149"/>
                <a:gd name="T63" fmla="*/ 98 h 248"/>
                <a:gd name="T64" fmla="*/ 1 w 149"/>
                <a:gd name="T65" fmla="*/ 85 h 248"/>
                <a:gd name="T66" fmla="*/ 0 w 149"/>
                <a:gd name="T67" fmla="*/ 72 h 248"/>
                <a:gd name="T68" fmla="*/ 0 w 149"/>
                <a:gd name="T69" fmla="*/ 59 h 248"/>
                <a:gd name="T70" fmla="*/ 0 w 149"/>
                <a:gd name="T71" fmla="*/ 45 h 248"/>
                <a:gd name="T72" fmla="*/ 1 w 149"/>
                <a:gd name="T73" fmla="*/ 30 h 248"/>
                <a:gd name="T74" fmla="*/ 2 w 149"/>
                <a:gd name="T75" fmla="*/ 14 h 248"/>
                <a:gd name="T76" fmla="*/ 4 w 149"/>
                <a:gd name="T77" fmla="*/ 0 h 248"/>
                <a:gd name="T78" fmla="*/ 69 w 149"/>
                <a:gd name="T79" fmla="*/ 158 h 24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49"/>
                <a:gd name="T121" fmla="*/ 0 h 248"/>
                <a:gd name="T122" fmla="*/ 149 w 149"/>
                <a:gd name="T123" fmla="*/ 248 h 248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49" h="248">
                  <a:moveTo>
                    <a:pt x="69" y="158"/>
                  </a:moveTo>
                  <a:lnTo>
                    <a:pt x="149" y="165"/>
                  </a:lnTo>
                  <a:lnTo>
                    <a:pt x="147" y="165"/>
                  </a:lnTo>
                  <a:lnTo>
                    <a:pt x="147" y="168"/>
                  </a:lnTo>
                  <a:lnTo>
                    <a:pt x="146" y="171"/>
                  </a:lnTo>
                  <a:lnTo>
                    <a:pt x="146" y="177"/>
                  </a:lnTo>
                  <a:lnTo>
                    <a:pt x="145" y="180"/>
                  </a:lnTo>
                  <a:lnTo>
                    <a:pt x="145" y="183"/>
                  </a:lnTo>
                  <a:lnTo>
                    <a:pt x="144" y="186"/>
                  </a:lnTo>
                  <a:lnTo>
                    <a:pt x="144" y="191"/>
                  </a:lnTo>
                  <a:lnTo>
                    <a:pt x="143" y="194"/>
                  </a:lnTo>
                  <a:lnTo>
                    <a:pt x="142" y="198"/>
                  </a:lnTo>
                  <a:lnTo>
                    <a:pt x="141" y="202"/>
                  </a:lnTo>
                  <a:lnTo>
                    <a:pt x="141" y="206"/>
                  </a:lnTo>
                  <a:lnTo>
                    <a:pt x="139" y="209"/>
                  </a:lnTo>
                  <a:lnTo>
                    <a:pt x="137" y="213"/>
                  </a:lnTo>
                  <a:lnTo>
                    <a:pt x="136" y="217"/>
                  </a:lnTo>
                  <a:lnTo>
                    <a:pt x="134" y="221"/>
                  </a:lnTo>
                  <a:lnTo>
                    <a:pt x="132" y="224"/>
                  </a:lnTo>
                  <a:lnTo>
                    <a:pt x="130" y="227"/>
                  </a:lnTo>
                  <a:lnTo>
                    <a:pt x="128" y="231"/>
                  </a:lnTo>
                  <a:lnTo>
                    <a:pt x="126" y="235"/>
                  </a:lnTo>
                  <a:lnTo>
                    <a:pt x="120" y="239"/>
                  </a:lnTo>
                  <a:lnTo>
                    <a:pt x="115" y="244"/>
                  </a:lnTo>
                  <a:lnTo>
                    <a:pt x="112" y="245"/>
                  </a:lnTo>
                  <a:lnTo>
                    <a:pt x="108" y="247"/>
                  </a:lnTo>
                  <a:lnTo>
                    <a:pt x="105" y="247"/>
                  </a:lnTo>
                  <a:lnTo>
                    <a:pt x="102" y="248"/>
                  </a:lnTo>
                  <a:lnTo>
                    <a:pt x="96" y="247"/>
                  </a:lnTo>
                  <a:lnTo>
                    <a:pt x="92" y="247"/>
                  </a:lnTo>
                  <a:lnTo>
                    <a:pt x="88" y="245"/>
                  </a:lnTo>
                  <a:lnTo>
                    <a:pt x="83" y="244"/>
                  </a:lnTo>
                  <a:lnTo>
                    <a:pt x="78" y="241"/>
                  </a:lnTo>
                  <a:lnTo>
                    <a:pt x="74" y="239"/>
                  </a:lnTo>
                  <a:lnTo>
                    <a:pt x="69" y="236"/>
                  </a:lnTo>
                  <a:lnTo>
                    <a:pt x="65" y="233"/>
                  </a:lnTo>
                  <a:lnTo>
                    <a:pt x="60" y="228"/>
                  </a:lnTo>
                  <a:lnTo>
                    <a:pt x="54" y="224"/>
                  </a:lnTo>
                  <a:lnTo>
                    <a:pt x="50" y="219"/>
                  </a:lnTo>
                  <a:lnTo>
                    <a:pt x="44" y="213"/>
                  </a:lnTo>
                  <a:lnTo>
                    <a:pt x="40" y="208"/>
                  </a:lnTo>
                  <a:lnTo>
                    <a:pt x="36" y="202"/>
                  </a:lnTo>
                  <a:lnTo>
                    <a:pt x="34" y="198"/>
                  </a:lnTo>
                  <a:lnTo>
                    <a:pt x="31" y="195"/>
                  </a:lnTo>
                  <a:lnTo>
                    <a:pt x="29" y="192"/>
                  </a:lnTo>
                  <a:lnTo>
                    <a:pt x="28" y="187"/>
                  </a:lnTo>
                  <a:lnTo>
                    <a:pt x="25" y="183"/>
                  </a:lnTo>
                  <a:lnTo>
                    <a:pt x="23" y="180"/>
                  </a:lnTo>
                  <a:lnTo>
                    <a:pt x="22" y="176"/>
                  </a:lnTo>
                  <a:lnTo>
                    <a:pt x="19" y="171"/>
                  </a:lnTo>
                  <a:lnTo>
                    <a:pt x="17" y="166"/>
                  </a:lnTo>
                  <a:lnTo>
                    <a:pt x="16" y="163"/>
                  </a:lnTo>
                  <a:lnTo>
                    <a:pt x="14" y="157"/>
                  </a:lnTo>
                  <a:lnTo>
                    <a:pt x="13" y="153"/>
                  </a:lnTo>
                  <a:lnTo>
                    <a:pt x="11" y="148"/>
                  </a:lnTo>
                  <a:lnTo>
                    <a:pt x="10" y="142"/>
                  </a:lnTo>
                  <a:lnTo>
                    <a:pt x="8" y="138"/>
                  </a:lnTo>
                  <a:lnTo>
                    <a:pt x="6" y="132"/>
                  </a:lnTo>
                  <a:lnTo>
                    <a:pt x="5" y="127"/>
                  </a:lnTo>
                  <a:lnTo>
                    <a:pt x="5" y="122"/>
                  </a:lnTo>
                  <a:lnTo>
                    <a:pt x="4" y="116"/>
                  </a:lnTo>
                  <a:lnTo>
                    <a:pt x="3" y="111"/>
                  </a:lnTo>
                  <a:lnTo>
                    <a:pt x="2" y="104"/>
                  </a:lnTo>
                  <a:lnTo>
                    <a:pt x="2" y="98"/>
                  </a:lnTo>
                  <a:lnTo>
                    <a:pt x="1" y="91"/>
                  </a:lnTo>
                  <a:lnTo>
                    <a:pt x="1" y="85"/>
                  </a:lnTo>
                  <a:lnTo>
                    <a:pt x="0" y="79"/>
                  </a:lnTo>
                  <a:lnTo>
                    <a:pt x="0" y="72"/>
                  </a:lnTo>
                  <a:lnTo>
                    <a:pt x="0" y="66"/>
                  </a:lnTo>
                  <a:lnTo>
                    <a:pt x="0" y="59"/>
                  </a:lnTo>
                  <a:lnTo>
                    <a:pt x="0" y="52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1" y="30"/>
                  </a:lnTo>
                  <a:lnTo>
                    <a:pt x="1" y="21"/>
                  </a:lnTo>
                  <a:lnTo>
                    <a:pt x="2" y="14"/>
                  </a:lnTo>
                  <a:lnTo>
                    <a:pt x="3" y="6"/>
                  </a:lnTo>
                  <a:lnTo>
                    <a:pt x="4" y="0"/>
                  </a:lnTo>
                  <a:lnTo>
                    <a:pt x="13" y="22"/>
                  </a:lnTo>
                  <a:lnTo>
                    <a:pt x="69" y="158"/>
                  </a:lnTo>
                  <a:close/>
                </a:path>
              </a:pathLst>
            </a:custGeom>
            <a:solidFill>
              <a:srgbClr val="E861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62" name="Freeform 52"/>
            <p:cNvSpPr>
              <a:spLocks/>
            </p:cNvSpPr>
            <p:nvPr/>
          </p:nvSpPr>
          <p:spPr bwMode="auto">
            <a:xfrm>
              <a:off x="1834" y="2102"/>
              <a:ext cx="130" cy="50"/>
            </a:xfrm>
            <a:custGeom>
              <a:avLst/>
              <a:gdLst>
                <a:gd name="T0" fmla="*/ 15 w 130"/>
                <a:gd name="T1" fmla="*/ 0 h 50"/>
                <a:gd name="T2" fmla="*/ 130 w 130"/>
                <a:gd name="T3" fmla="*/ 41 h 50"/>
                <a:gd name="T4" fmla="*/ 129 w 130"/>
                <a:gd name="T5" fmla="*/ 41 h 50"/>
                <a:gd name="T6" fmla="*/ 126 w 130"/>
                <a:gd name="T7" fmla="*/ 42 h 50"/>
                <a:gd name="T8" fmla="*/ 124 w 130"/>
                <a:gd name="T9" fmla="*/ 43 h 50"/>
                <a:gd name="T10" fmla="*/ 122 w 130"/>
                <a:gd name="T11" fmla="*/ 44 h 50"/>
                <a:gd name="T12" fmla="*/ 119 w 130"/>
                <a:gd name="T13" fmla="*/ 45 h 50"/>
                <a:gd name="T14" fmla="*/ 116 w 130"/>
                <a:gd name="T15" fmla="*/ 46 h 50"/>
                <a:gd name="T16" fmla="*/ 112 w 130"/>
                <a:gd name="T17" fmla="*/ 47 h 50"/>
                <a:gd name="T18" fmla="*/ 106 w 130"/>
                <a:gd name="T19" fmla="*/ 47 h 50"/>
                <a:gd name="T20" fmla="*/ 102 w 130"/>
                <a:gd name="T21" fmla="*/ 48 h 50"/>
                <a:gd name="T22" fmla="*/ 97 w 130"/>
                <a:gd name="T23" fmla="*/ 49 h 50"/>
                <a:gd name="T24" fmla="*/ 93 w 130"/>
                <a:gd name="T25" fmla="*/ 49 h 50"/>
                <a:gd name="T26" fmla="*/ 89 w 130"/>
                <a:gd name="T27" fmla="*/ 49 h 50"/>
                <a:gd name="T28" fmla="*/ 86 w 130"/>
                <a:gd name="T29" fmla="*/ 49 h 50"/>
                <a:gd name="T30" fmla="*/ 84 w 130"/>
                <a:gd name="T31" fmla="*/ 50 h 50"/>
                <a:gd name="T32" fmla="*/ 79 w 130"/>
                <a:gd name="T33" fmla="*/ 49 h 50"/>
                <a:gd name="T34" fmla="*/ 76 w 130"/>
                <a:gd name="T35" fmla="*/ 49 h 50"/>
                <a:gd name="T36" fmla="*/ 72 w 130"/>
                <a:gd name="T37" fmla="*/ 49 h 50"/>
                <a:gd name="T38" fmla="*/ 67 w 130"/>
                <a:gd name="T39" fmla="*/ 49 h 50"/>
                <a:gd name="T40" fmla="*/ 63 w 130"/>
                <a:gd name="T41" fmla="*/ 48 h 50"/>
                <a:gd name="T42" fmla="*/ 59 w 130"/>
                <a:gd name="T43" fmla="*/ 48 h 50"/>
                <a:gd name="T44" fmla="*/ 54 w 130"/>
                <a:gd name="T45" fmla="*/ 47 h 50"/>
                <a:gd name="T46" fmla="*/ 51 w 130"/>
                <a:gd name="T47" fmla="*/ 47 h 50"/>
                <a:gd name="T48" fmla="*/ 47 w 130"/>
                <a:gd name="T49" fmla="*/ 46 h 50"/>
                <a:gd name="T50" fmla="*/ 43 w 130"/>
                <a:gd name="T51" fmla="*/ 46 h 50"/>
                <a:gd name="T52" fmla="*/ 40 w 130"/>
                <a:gd name="T53" fmla="*/ 45 h 50"/>
                <a:gd name="T54" fmla="*/ 37 w 130"/>
                <a:gd name="T55" fmla="*/ 45 h 50"/>
                <a:gd name="T56" fmla="*/ 34 w 130"/>
                <a:gd name="T57" fmla="*/ 44 h 50"/>
                <a:gd name="T58" fmla="*/ 30 w 130"/>
                <a:gd name="T59" fmla="*/ 44 h 50"/>
                <a:gd name="T60" fmla="*/ 27 w 130"/>
                <a:gd name="T61" fmla="*/ 43 h 50"/>
                <a:gd name="T62" fmla="*/ 25 w 130"/>
                <a:gd name="T63" fmla="*/ 43 h 50"/>
                <a:gd name="T64" fmla="*/ 20 w 130"/>
                <a:gd name="T65" fmla="*/ 42 h 50"/>
                <a:gd name="T66" fmla="*/ 16 w 130"/>
                <a:gd name="T67" fmla="*/ 42 h 50"/>
                <a:gd name="T68" fmla="*/ 12 w 130"/>
                <a:gd name="T69" fmla="*/ 39 h 50"/>
                <a:gd name="T70" fmla="*/ 9 w 130"/>
                <a:gd name="T71" fmla="*/ 38 h 50"/>
                <a:gd name="T72" fmla="*/ 5 w 130"/>
                <a:gd name="T73" fmla="*/ 37 h 50"/>
                <a:gd name="T74" fmla="*/ 3 w 130"/>
                <a:gd name="T75" fmla="*/ 37 h 50"/>
                <a:gd name="T76" fmla="*/ 0 w 130"/>
                <a:gd name="T77" fmla="*/ 36 h 50"/>
                <a:gd name="T78" fmla="*/ 0 w 130"/>
                <a:gd name="T79" fmla="*/ 36 h 50"/>
                <a:gd name="T80" fmla="*/ 15 w 130"/>
                <a:gd name="T81" fmla="*/ 0 h 50"/>
                <a:gd name="T82" fmla="*/ 15 w 130"/>
                <a:gd name="T83" fmla="*/ 0 h 5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30"/>
                <a:gd name="T127" fmla="*/ 0 h 50"/>
                <a:gd name="T128" fmla="*/ 130 w 130"/>
                <a:gd name="T129" fmla="*/ 50 h 5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30" h="50">
                  <a:moveTo>
                    <a:pt x="15" y="0"/>
                  </a:moveTo>
                  <a:lnTo>
                    <a:pt x="130" y="41"/>
                  </a:lnTo>
                  <a:lnTo>
                    <a:pt x="129" y="41"/>
                  </a:lnTo>
                  <a:lnTo>
                    <a:pt x="126" y="42"/>
                  </a:lnTo>
                  <a:lnTo>
                    <a:pt x="124" y="43"/>
                  </a:lnTo>
                  <a:lnTo>
                    <a:pt x="122" y="44"/>
                  </a:lnTo>
                  <a:lnTo>
                    <a:pt x="119" y="45"/>
                  </a:lnTo>
                  <a:lnTo>
                    <a:pt x="116" y="46"/>
                  </a:lnTo>
                  <a:lnTo>
                    <a:pt x="112" y="47"/>
                  </a:lnTo>
                  <a:lnTo>
                    <a:pt x="106" y="47"/>
                  </a:lnTo>
                  <a:lnTo>
                    <a:pt x="102" y="48"/>
                  </a:lnTo>
                  <a:lnTo>
                    <a:pt x="97" y="49"/>
                  </a:lnTo>
                  <a:lnTo>
                    <a:pt x="93" y="49"/>
                  </a:lnTo>
                  <a:lnTo>
                    <a:pt x="89" y="49"/>
                  </a:lnTo>
                  <a:lnTo>
                    <a:pt x="86" y="49"/>
                  </a:lnTo>
                  <a:lnTo>
                    <a:pt x="84" y="50"/>
                  </a:lnTo>
                  <a:lnTo>
                    <a:pt x="79" y="49"/>
                  </a:lnTo>
                  <a:lnTo>
                    <a:pt x="76" y="49"/>
                  </a:lnTo>
                  <a:lnTo>
                    <a:pt x="72" y="49"/>
                  </a:lnTo>
                  <a:lnTo>
                    <a:pt x="67" y="49"/>
                  </a:lnTo>
                  <a:lnTo>
                    <a:pt x="63" y="48"/>
                  </a:lnTo>
                  <a:lnTo>
                    <a:pt x="59" y="48"/>
                  </a:lnTo>
                  <a:lnTo>
                    <a:pt x="54" y="47"/>
                  </a:lnTo>
                  <a:lnTo>
                    <a:pt x="51" y="47"/>
                  </a:lnTo>
                  <a:lnTo>
                    <a:pt x="47" y="46"/>
                  </a:lnTo>
                  <a:lnTo>
                    <a:pt x="43" y="46"/>
                  </a:lnTo>
                  <a:lnTo>
                    <a:pt x="40" y="45"/>
                  </a:lnTo>
                  <a:lnTo>
                    <a:pt x="37" y="45"/>
                  </a:lnTo>
                  <a:lnTo>
                    <a:pt x="34" y="44"/>
                  </a:lnTo>
                  <a:lnTo>
                    <a:pt x="30" y="44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20" y="42"/>
                  </a:lnTo>
                  <a:lnTo>
                    <a:pt x="16" y="42"/>
                  </a:lnTo>
                  <a:lnTo>
                    <a:pt x="12" y="39"/>
                  </a:lnTo>
                  <a:lnTo>
                    <a:pt x="9" y="38"/>
                  </a:lnTo>
                  <a:lnTo>
                    <a:pt x="5" y="37"/>
                  </a:lnTo>
                  <a:lnTo>
                    <a:pt x="3" y="37"/>
                  </a:lnTo>
                  <a:lnTo>
                    <a:pt x="0" y="36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E861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63" name="Freeform 53"/>
            <p:cNvSpPr>
              <a:spLocks/>
            </p:cNvSpPr>
            <p:nvPr/>
          </p:nvSpPr>
          <p:spPr bwMode="auto">
            <a:xfrm>
              <a:off x="2002" y="2095"/>
              <a:ext cx="97" cy="55"/>
            </a:xfrm>
            <a:custGeom>
              <a:avLst/>
              <a:gdLst>
                <a:gd name="T0" fmla="*/ 0 w 97"/>
                <a:gd name="T1" fmla="*/ 27 h 55"/>
                <a:gd name="T2" fmla="*/ 97 w 97"/>
                <a:gd name="T3" fmla="*/ 0 h 55"/>
                <a:gd name="T4" fmla="*/ 96 w 97"/>
                <a:gd name="T5" fmla="*/ 0 h 55"/>
                <a:gd name="T6" fmla="*/ 93 w 97"/>
                <a:gd name="T7" fmla="*/ 4 h 55"/>
                <a:gd name="T8" fmla="*/ 91 w 97"/>
                <a:gd name="T9" fmla="*/ 5 h 55"/>
                <a:gd name="T10" fmla="*/ 90 w 97"/>
                <a:gd name="T11" fmla="*/ 9 h 55"/>
                <a:gd name="T12" fmla="*/ 88 w 97"/>
                <a:gd name="T13" fmla="*/ 12 h 55"/>
                <a:gd name="T14" fmla="*/ 86 w 97"/>
                <a:gd name="T15" fmla="*/ 15 h 55"/>
                <a:gd name="T16" fmla="*/ 83 w 97"/>
                <a:gd name="T17" fmla="*/ 17 h 55"/>
                <a:gd name="T18" fmla="*/ 79 w 97"/>
                <a:gd name="T19" fmla="*/ 22 h 55"/>
                <a:gd name="T20" fmla="*/ 75 w 97"/>
                <a:gd name="T21" fmla="*/ 25 h 55"/>
                <a:gd name="T22" fmla="*/ 72 w 97"/>
                <a:gd name="T23" fmla="*/ 28 h 55"/>
                <a:gd name="T24" fmla="*/ 67 w 97"/>
                <a:gd name="T25" fmla="*/ 31 h 55"/>
                <a:gd name="T26" fmla="*/ 63 w 97"/>
                <a:gd name="T27" fmla="*/ 33 h 55"/>
                <a:gd name="T28" fmla="*/ 59 w 97"/>
                <a:gd name="T29" fmla="*/ 37 h 55"/>
                <a:gd name="T30" fmla="*/ 54 w 97"/>
                <a:gd name="T31" fmla="*/ 40 h 55"/>
                <a:gd name="T32" fmla="*/ 49 w 97"/>
                <a:gd name="T33" fmla="*/ 42 h 55"/>
                <a:gd name="T34" fmla="*/ 45 w 97"/>
                <a:gd name="T35" fmla="*/ 43 h 55"/>
                <a:gd name="T36" fmla="*/ 39 w 97"/>
                <a:gd name="T37" fmla="*/ 45 h 55"/>
                <a:gd name="T38" fmla="*/ 35 w 97"/>
                <a:gd name="T39" fmla="*/ 48 h 55"/>
                <a:gd name="T40" fmla="*/ 29 w 97"/>
                <a:gd name="T41" fmla="*/ 49 h 55"/>
                <a:gd name="T42" fmla="*/ 26 w 97"/>
                <a:gd name="T43" fmla="*/ 50 h 55"/>
                <a:gd name="T44" fmla="*/ 21 w 97"/>
                <a:gd name="T45" fmla="*/ 51 h 55"/>
                <a:gd name="T46" fmla="*/ 18 w 97"/>
                <a:gd name="T47" fmla="*/ 52 h 55"/>
                <a:gd name="T48" fmla="*/ 14 w 97"/>
                <a:gd name="T49" fmla="*/ 53 h 55"/>
                <a:gd name="T50" fmla="*/ 11 w 97"/>
                <a:gd name="T51" fmla="*/ 53 h 55"/>
                <a:gd name="T52" fmla="*/ 8 w 97"/>
                <a:gd name="T53" fmla="*/ 54 h 55"/>
                <a:gd name="T54" fmla="*/ 6 w 97"/>
                <a:gd name="T55" fmla="*/ 54 h 55"/>
                <a:gd name="T56" fmla="*/ 2 w 97"/>
                <a:gd name="T57" fmla="*/ 55 h 55"/>
                <a:gd name="T58" fmla="*/ 1 w 97"/>
                <a:gd name="T59" fmla="*/ 55 h 55"/>
                <a:gd name="T60" fmla="*/ 0 w 97"/>
                <a:gd name="T61" fmla="*/ 27 h 55"/>
                <a:gd name="T62" fmla="*/ 0 w 97"/>
                <a:gd name="T63" fmla="*/ 27 h 5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97"/>
                <a:gd name="T97" fmla="*/ 0 h 55"/>
                <a:gd name="T98" fmla="*/ 97 w 97"/>
                <a:gd name="T99" fmla="*/ 55 h 5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97" h="55">
                  <a:moveTo>
                    <a:pt x="0" y="27"/>
                  </a:moveTo>
                  <a:lnTo>
                    <a:pt x="97" y="0"/>
                  </a:lnTo>
                  <a:lnTo>
                    <a:pt x="96" y="0"/>
                  </a:lnTo>
                  <a:lnTo>
                    <a:pt x="93" y="4"/>
                  </a:lnTo>
                  <a:lnTo>
                    <a:pt x="91" y="5"/>
                  </a:lnTo>
                  <a:lnTo>
                    <a:pt x="90" y="9"/>
                  </a:lnTo>
                  <a:lnTo>
                    <a:pt x="88" y="12"/>
                  </a:lnTo>
                  <a:lnTo>
                    <a:pt x="86" y="15"/>
                  </a:lnTo>
                  <a:lnTo>
                    <a:pt x="83" y="17"/>
                  </a:lnTo>
                  <a:lnTo>
                    <a:pt x="79" y="22"/>
                  </a:lnTo>
                  <a:lnTo>
                    <a:pt x="75" y="25"/>
                  </a:lnTo>
                  <a:lnTo>
                    <a:pt x="72" y="28"/>
                  </a:lnTo>
                  <a:lnTo>
                    <a:pt x="67" y="31"/>
                  </a:lnTo>
                  <a:lnTo>
                    <a:pt x="63" y="33"/>
                  </a:lnTo>
                  <a:lnTo>
                    <a:pt x="59" y="37"/>
                  </a:lnTo>
                  <a:lnTo>
                    <a:pt x="54" y="40"/>
                  </a:lnTo>
                  <a:lnTo>
                    <a:pt x="49" y="42"/>
                  </a:lnTo>
                  <a:lnTo>
                    <a:pt x="45" y="43"/>
                  </a:lnTo>
                  <a:lnTo>
                    <a:pt x="39" y="45"/>
                  </a:lnTo>
                  <a:lnTo>
                    <a:pt x="35" y="48"/>
                  </a:lnTo>
                  <a:lnTo>
                    <a:pt x="29" y="49"/>
                  </a:lnTo>
                  <a:lnTo>
                    <a:pt x="26" y="50"/>
                  </a:lnTo>
                  <a:lnTo>
                    <a:pt x="21" y="51"/>
                  </a:lnTo>
                  <a:lnTo>
                    <a:pt x="18" y="52"/>
                  </a:lnTo>
                  <a:lnTo>
                    <a:pt x="14" y="53"/>
                  </a:lnTo>
                  <a:lnTo>
                    <a:pt x="11" y="53"/>
                  </a:lnTo>
                  <a:lnTo>
                    <a:pt x="8" y="54"/>
                  </a:lnTo>
                  <a:lnTo>
                    <a:pt x="6" y="54"/>
                  </a:lnTo>
                  <a:lnTo>
                    <a:pt x="2" y="55"/>
                  </a:lnTo>
                  <a:lnTo>
                    <a:pt x="1" y="55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E861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64" name="Freeform 54"/>
            <p:cNvSpPr>
              <a:spLocks/>
            </p:cNvSpPr>
            <p:nvPr/>
          </p:nvSpPr>
          <p:spPr bwMode="auto">
            <a:xfrm>
              <a:off x="2695" y="2393"/>
              <a:ext cx="112" cy="179"/>
            </a:xfrm>
            <a:custGeom>
              <a:avLst/>
              <a:gdLst>
                <a:gd name="T0" fmla="*/ 16 w 112"/>
                <a:gd name="T1" fmla="*/ 0 h 179"/>
                <a:gd name="T2" fmla="*/ 112 w 112"/>
                <a:gd name="T3" fmla="*/ 179 h 179"/>
                <a:gd name="T4" fmla="*/ 111 w 112"/>
                <a:gd name="T5" fmla="*/ 179 h 179"/>
                <a:gd name="T6" fmla="*/ 110 w 112"/>
                <a:gd name="T7" fmla="*/ 179 h 179"/>
                <a:gd name="T8" fmla="*/ 107 w 112"/>
                <a:gd name="T9" fmla="*/ 179 h 179"/>
                <a:gd name="T10" fmla="*/ 105 w 112"/>
                <a:gd name="T11" fmla="*/ 179 h 179"/>
                <a:gd name="T12" fmla="*/ 100 w 112"/>
                <a:gd name="T13" fmla="*/ 179 h 179"/>
                <a:gd name="T14" fmla="*/ 95 w 112"/>
                <a:gd name="T15" fmla="*/ 179 h 179"/>
                <a:gd name="T16" fmla="*/ 91 w 112"/>
                <a:gd name="T17" fmla="*/ 179 h 179"/>
                <a:gd name="T18" fmla="*/ 89 w 112"/>
                <a:gd name="T19" fmla="*/ 179 h 179"/>
                <a:gd name="T20" fmla="*/ 85 w 112"/>
                <a:gd name="T21" fmla="*/ 179 h 179"/>
                <a:gd name="T22" fmla="*/ 83 w 112"/>
                <a:gd name="T23" fmla="*/ 179 h 179"/>
                <a:gd name="T24" fmla="*/ 78 w 112"/>
                <a:gd name="T25" fmla="*/ 178 h 179"/>
                <a:gd name="T26" fmla="*/ 75 w 112"/>
                <a:gd name="T27" fmla="*/ 178 h 179"/>
                <a:gd name="T28" fmla="*/ 71 w 112"/>
                <a:gd name="T29" fmla="*/ 178 h 179"/>
                <a:gd name="T30" fmla="*/ 67 w 112"/>
                <a:gd name="T31" fmla="*/ 178 h 179"/>
                <a:gd name="T32" fmla="*/ 62 w 112"/>
                <a:gd name="T33" fmla="*/ 178 h 179"/>
                <a:gd name="T34" fmla="*/ 58 w 112"/>
                <a:gd name="T35" fmla="*/ 178 h 179"/>
                <a:gd name="T36" fmla="*/ 55 w 112"/>
                <a:gd name="T37" fmla="*/ 178 h 179"/>
                <a:gd name="T38" fmla="*/ 50 w 112"/>
                <a:gd name="T39" fmla="*/ 178 h 179"/>
                <a:gd name="T40" fmla="*/ 46 w 112"/>
                <a:gd name="T41" fmla="*/ 178 h 179"/>
                <a:gd name="T42" fmla="*/ 41 w 112"/>
                <a:gd name="T43" fmla="*/ 178 h 179"/>
                <a:gd name="T44" fmla="*/ 36 w 112"/>
                <a:gd name="T45" fmla="*/ 178 h 179"/>
                <a:gd name="T46" fmla="*/ 32 w 112"/>
                <a:gd name="T47" fmla="*/ 178 h 179"/>
                <a:gd name="T48" fmla="*/ 26 w 112"/>
                <a:gd name="T49" fmla="*/ 177 h 179"/>
                <a:gd name="T50" fmla="*/ 21 w 112"/>
                <a:gd name="T51" fmla="*/ 177 h 179"/>
                <a:gd name="T52" fmla="*/ 17 w 112"/>
                <a:gd name="T53" fmla="*/ 177 h 179"/>
                <a:gd name="T54" fmla="*/ 11 w 112"/>
                <a:gd name="T55" fmla="*/ 177 h 179"/>
                <a:gd name="T56" fmla="*/ 0 w 112"/>
                <a:gd name="T57" fmla="*/ 5 h 179"/>
                <a:gd name="T58" fmla="*/ 16 w 112"/>
                <a:gd name="T59" fmla="*/ 0 h 179"/>
                <a:gd name="T60" fmla="*/ 16 w 112"/>
                <a:gd name="T61" fmla="*/ 0 h 17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12"/>
                <a:gd name="T94" fmla="*/ 0 h 179"/>
                <a:gd name="T95" fmla="*/ 112 w 112"/>
                <a:gd name="T96" fmla="*/ 179 h 179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12" h="179">
                  <a:moveTo>
                    <a:pt x="16" y="0"/>
                  </a:moveTo>
                  <a:lnTo>
                    <a:pt x="112" y="179"/>
                  </a:lnTo>
                  <a:lnTo>
                    <a:pt x="111" y="179"/>
                  </a:lnTo>
                  <a:lnTo>
                    <a:pt x="110" y="179"/>
                  </a:lnTo>
                  <a:lnTo>
                    <a:pt x="107" y="179"/>
                  </a:lnTo>
                  <a:lnTo>
                    <a:pt x="105" y="179"/>
                  </a:lnTo>
                  <a:lnTo>
                    <a:pt x="100" y="179"/>
                  </a:lnTo>
                  <a:lnTo>
                    <a:pt x="95" y="179"/>
                  </a:lnTo>
                  <a:lnTo>
                    <a:pt x="91" y="179"/>
                  </a:lnTo>
                  <a:lnTo>
                    <a:pt x="89" y="179"/>
                  </a:lnTo>
                  <a:lnTo>
                    <a:pt x="85" y="179"/>
                  </a:lnTo>
                  <a:lnTo>
                    <a:pt x="83" y="179"/>
                  </a:lnTo>
                  <a:lnTo>
                    <a:pt x="78" y="178"/>
                  </a:lnTo>
                  <a:lnTo>
                    <a:pt x="75" y="178"/>
                  </a:lnTo>
                  <a:lnTo>
                    <a:pt x="71" y="178"/>
                  </a:lnTo>
                  <a:lnTo>
                    <a:pt x="67" y="178"/>
                  </a:lnTo>
                  <a:lnTo>
                    <a:pt x="62" y="178"/>
                  </a:lnTo>
                  <a:lnTo>
                    <a:pt x="58" y="178"/>
                  </a:lnTo>
                  <a:lnTo>
                    <a:pt x="55" y="178"/>
                  </a:lnTo>
                  <a:lnTo>
                    <a:pt x="50" y="178"/>
                  </a:lnTo>
                  <a:lnTo>
                    <a:pt x="46" y="178"/>
                  </a:lnTo>
                  <a:lnTo>
                    <a:pt x="41" y="178"/>
                  </a:lnTo>
                  <a:lnTo>
                    <a:pt x="36" y="178"/>
                  </a:lnTo>
                  <a:lnTo>
                    <a:pt x="32" y="178"/>
                  </a:lnTo>
                  <a:lnTo>
                    <a:pt x="26" y="177"/>
                  </a:lnTo>
                  <a:lnTo>
                    <a:pt x="21" y="177"/>
                  </a:lnTo>
                  <a:lnTo>
                    <a:pt x="17" y="177"/>
                  </a:lnTo>
                  <a:lnTo>
                    <a:pt x="11" y="177"/>
                  </a:lnTo>
                  <a:lnTo>
                    <a:pt x="0" y="5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E861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65" name="Freeform 55"/>
            <p:cNvSpPr>
              <a:spLocks/>
            </p:cNvSpPr>
            <p:nvPr/>
          </p:nvSpPr>
          <p:spPr bwMode="auto">
            <a:xfrm>
              <a:off x="2082" y="1768"/>
              <a:ext cx="88" cy="111"/>
            </a:xfrm>
            <a:custGeom>
              <a:avLst/>
              <a:gdLst>
                <a:gd name="T0" fmla="*/ 0 w 88"/>
                <a:gd name="T1" fmla="*/ 0 h 111"/>
                <a:gd name="T2" fmla="*/ 37 w 88"/>
                <a:gd name="T3" fmla="*/ 108 h 111"/>
                <a:gd name="T4" fmla="*/ 88 w 88"/>
                <a:gd name="T5" fmla="*/ 111 h 111"/>
                <a:gd name="T6" fmla="*/ 19 w 88"/>
                <a:gd name="T7" fmla="*/ 1 h 111"/>
                <a:gd name="T8" fmla="*/ 0 w 88"/>
                <a:gd name="T9" fmla="*/ 0 h 111"/>
                <a:gd name="T10" fmla="*/ 0 w 88"/>
                <a:gd name="T11" fmla="*/ 0 h 1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8"/>
                <a:gd name="T19" fmla="*/ 0 h 111"/>
                <a:gd name="T20" fmla="*/ 88 w 88"/>
                <a:gd name="T21" fmla="*/ 111 h 1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8" h="111">
                  <a:moveTo>
                    <a:pt x="0" y="0"/>
                  </a:moveTo>
                  <a:lnTo>
                    <a:pt x="37" y="108"/>
                  </a:lnTo>
                  <a:lnTo>
                    <a:pt x="88" y="111"/>
                  </a:lnTo>
                  <a:lnTo>
                    <a:pt x="19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861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66" name="Freeform 56"/>
            <p:cNvSpPr>
              <a:spLocks/>
            </p:cNvSpPr>
            <p:nvPr/>
          </p:nvSpPr>
          <p:spPr bwMode="auto">
            <a:xfrm>
              <a:off x="2256" y="1761"/>
              <a:ext cx="285" cy="261"/>
            </a:xfrm>
            <a:custGeom>
              <a:avLst/>
              <a:gdLst>
                <a:gd name="T0" fmla="*/ 15 w 285"/>
                <a:gd name="T1" fmla="*/ 43 h 261"/>
                <a:gd name="T2" fmla="*/ 24 w 285"/>
                <a:gd name="T3" fmla="*/ 42 h 261"/>
                <a:gd name="T4" fmla="*/ 36 w 285"/>
                <a:gd name="T5" fmla="*/ 42 h 261"/>
                <a:gd name="T6" fmla="*/ 51 w 285"/>
                <a:gd name="T7" fmla="*/ 42 h 261"/>
                <a:gd name="T8" fmla="*/ 68 w 285"/>
                <a:gd name="T9" fmla="*/ 43 h 261"/>
                <a:gd name="T10" fmla="*/ 86 w 285"/>
                <a:gd name="T11" fmla="*/ 45 h 261"/>
                <a:gd name="T12" fmla="*/ 104 w 285"/>
                <a:gd name="T13" fmla="*/ 50 h 261"/>
                <a:gd name="T14" fmla="*/ 120 w 285"/>
                <a:gd name="T15" fmla="*/ 58 h 261"/>
                <a:gd name="T16" fmla="*/ 137 w 285"/>
                <a:gd name="T17" fmla="*/ 68 h 261"/>
                <a:gd name="T18" fmla="*/ 151 w 285"/>
                <a:gd name="T19" fmla="*/ 82 h 261"/>
                <a:gd name="T20" fmla="*/ 162 w 285"/>
                <a:gd name="T21" fmla="*/ 98 h 261"/>
                <a:gd name="T22" fmla="*/ 171 w 285"/>
                <a:gd name="T23" fmla="*/ 113 h 261"/>
                <a:gd name="T24" fmla="*/ 180 w 285"/>
                <a:gd name="T25" fmla="*/ 128 h 261"/>
                <a:gd name="T26" fmla="*/ 187 w 285"/>
                <a:gd name="T27" fmla="*/ 141 h 261"/>
                <a:gd name="T28" fmla="*/ 193 w 285"/>
                <a:gd name="T29" fmla="*/ 153 h 261"/>
                <a:gd name="T30" fmla="*/ 199 w 285"/>
                <a:gd name="T31" fmla="*/ 165 h 261"/>
                <a:gd name="T32" fmla="*/ 203 w 285"/>
                <a:gd name="T33" fmla="*/ 174 h 261"/>
                <a:gd name="T34" fmla="*/ 208 w 285"/>
                <a:gd name="T35" fmla="*/ 184 h 261"/>
                <a:gd name="T36" fmla="*/ 217 w 285"/>
                <a:gd name="T37" fmla="*/ 199 h 261"/>
                <a:gd name="T38" fmla="*/ 228 w 285"/>
                <a:gd name="T39" fmla="*/ 214 h 261"/>
                <a:gd name="T40" fmla="*/ 240 w 285"/>
                <a:gd name="T41" fmla="*/ 229 h 261"/>
                <a:gd name="T42" fmla="*/ 252 w 285"/>
                <a:gd name="T43" fmla="*/ 240 h 261"/>
                <a:gd name="T44" fmla="*/ 261 w 285"/>
                <a:gd name="T45" fmla="*/ 250 h 261"/>
                <a:gd name="T46" fmla="*/ 270 w 285"/>
                <a:gd name="T47" fmla="*/ 259 h 261"/>
                <a:gd name="T48" fmla="*/ 285 w 285"/>
                <a:gd name="T49" fmla="*/ 259 h 261"/>
                <a:gd name="T50" fmla="*/ 282 w 285"/>
                <a:gd name="T51" fmla="*/ 248 h 261"/>
                <a:gd name="T52" fmla="*/ 279 w 285"/>
                <a:gd name="T53" fmla="*/ 233 h 261"/>
                <a:gd name="T54" fmla="*/ 274 w 285"/>
                <a:gd name="T55" fmla="*/ 221 h 261"/>
                <a:gd name="T56" fmla="*/ 271 w 285"/>
                <a:gd name="T57" fmla="*/ 211 h 261"/>
                <a:gd name="T58" fmla="*/ 267 w 285"/>
                <a:gd name="T59" fmla="*/ 201 h 261"/>
                <a:gd name="T60" fmla="*/ 263 w 285"/>
                <a:gd name="T61" fmla="*/ 189 h 261"/>
                <a:gd name="T62" fmla="*/ 256 w 285"/>
                <a:gd name="T63" fmla="*/ 178 h 261"/>
                <a:gd name="T64" fmla="*/ 251 w 285"/>
                <a:gd name="T65" fmla="*/ 166 h 261"/>
                <a:gd name="T66" fmla="*/ 244 w 285"/>
                <a:gd name="T67" fmla="*/ 153 h 261"/>
                <a:gd name="T68" fmla="*/ 235 w 285"/>
                <a:gd name="T69" fmla="*/ 141 h 261"/>
                <a:gd name="T70" fmla="*/ 227 w 285"/>
                <a:gd name="T71" fmla="*/ 129 h 261"/>
                <a:gd name="T72" fmla="*/ 218 w 285"/>
                <a:gd name="T73" fmla="*/ 116 h 261"/>
                <a:gd name="T74" fmla="*/ 207 w 285"/>
                <a:gd name="T75" fmla="*/ 105 h 261"/>
                <a:gd name="T76" fmla="*/ 195 w 285"/>
                <a:gd name="T77" fmla="*/ 93 h 261"/>
                <a:gd name="T78" fmla="*/ 183 w 285"/>
                <a:gd name="T79" fmla="*/ 84 h 261"/>
                <a:gd name="T80" fmla="*/ 170 w 285"/>
                <a:gd name="T81" fmla="*/ 73 h 261"/>
                <a:gd name="T82" fmla="*/ 156 w 285"/>
                <a:gd name="T83" fmla="*/ 64 h 261"/>
                <a:gd name="T84" fmla="*/ 141 w 285"/>
                <a:gd name="T85" fmla="*/ 55 h 261"/>
                <a:gd name="T86" fmla="*/ 127 w 285"/>
                <a:gd name="T87" fmla="*/ 47 h 261"/>
                <a:gd name="T88" fmla="*/ 114 w 285"/>
                <a:gd name="T89" fmla="*/ 39 h 261"/>
                <a:gd name="T90" fmla="*/ 101 w 285"/>
                <a:gd name="T91" fmla="*/ 33 h 261"/>
                <a:gd name="T92" fmla="*/ 90 w 285"/>
                <a:gd name="T93" fmla="*/ 29 h 261"/>
                <a:gd name="T94" fmla="*/ 79 w 285"/>
                <a:gd name="T95" fmla="*/ 23 h 261"/>
                <a:gd name="T96" fmla="*/ 68 w 285"/>
                <a:gd name="T97" fmla="*/ 18 h 261"/>
                <a:gd name="T98" fmla="*/ 60 w 285"/>
                <a:gd name="T99" fmla="*/ 15 h 261"/>
                <a:gd name="T100" fmla="*/ 42 w 285"/>
                <a:gd name="T101" fmla="*/ 8 h 261"/>
                <a:gd name="T102" fmla="*/ 28 w 285"/>
                <a:gd name="T103" fmla="*/ 4 h 261"/>
                <a:gd name="T104" fmla="*/ 17 w 285"/>
                <a:gd name="T105" fmla="*/ 1 h 261"/>
                <a:gd name="T106" fmla="*/ 9 w 285"/>
                <a:gd name="T107" fmla="*/ 0 h 261"/>
                <a:gd name="T108" fmla="*/ 0 w 285"/>
                <a:gd name="T109" fmla="*/ 0 h 26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85"/>
                <a:gd name="T166" fmla="*/ 0 h 261"/>
                <a:gd name="T167" fmla="*/ 285 w 285"/>
                <a:gd name="T168" fmla="*/ 261 h 26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85" h="261">
                  <a:moveTo>
                    <a:pt x="11" y="44"/>
                  </a:moveTo>
                  <a:lnTo>
                    <a:pt x="12" y="43"/>
                  </a:lnTo>
                  <a:lnTo>
                    <a:pt x="15" y="43"/>
                  </a:lnTo>
                  <a:lnTo>
                    <a:pt x="16" y="42"/>
                  </a:lnTo>
                  <a:lnTo>
                    <a:pt x="21" y="42"/>
                  </a:lnTo>
                  <a:lnTo>
                    <a:pt x="24" y="42"/>
                  </a:lnTo>
                  <a:lnTo>
                    <a:pt x="27" y="42"/>
                  </a:lnTo>
                  <a:lnTo>
                    <a:pt x="31" y="42"/>
                  </a:lnTo>
                  <a:lnTo>
                    <a:pt x="36" y="42"/>
                  </a:lnTo>
                  <a:lnTo>
                    <a:pt x="40" y="42"/>
                  </a:lnTo>
                  <a:lnTo>
                    <a:pt x="46" y="42"/>
                  </a:lnTo>
                  <a:lnTo>
                    <a:pt x="51" y="42"/>
                  </a:lnTo>
                  <a:lnTo>
                    <a:pt x="55" y="42"/>
                  </a:lnTo>
                  <a:lnTo>
                    <a:pt x="62" y="42"/>
                  </a:lnTo>
                  <a:lnTo>
                    <a:pt x="68" y="43"/>
                  </a:lnTo>
                  <a:lnTo>
                    <a:pt x="73" y="43"/>
                  </a:lnTo>
                  <a:lnTo>
                    <a:pt x="79" y="44"/>
                  </a:lnTo>
                  <a:lnTo>
                    <a:pt x="86" y="45"/>
                  </a:lnTo>
                  <a:lnTo>
                    <a:pt x="91" y="47"/>
                  </a:lnTo>
                  <a:lnTo>
                    <a:pt x="98" y="48"/>
                  </a:lnTo>
                  <a:lnTo>
                    <a:pt x="104" y="50"/>
                  </a:lnTo>
                  <a:lnTo>
                    <a:pt x="110" y="52"/>
                  </a:lnTo>
                  <a:lnTo>
                    <a:pt x="116" y="55"/>
                  </a:lnTo>
                  <a:lnTo>
                    <a:pt x="120" y="58"/>
                  </a:lnTo>
                  <a:lnTo>
                    <a:pt x="127" y="60"/>
                  </a:lnTo>
                  <a:lnTo>
                    <a:pt x="132" y="63"/>
                  </a:lnTo>
                  <a:lnTo>
                    <a:pt x="137" y="68"/>
                  </a:lnTo>
                  <a:lnTo>
                    <a:pt x="142" y="72"/>
                  </a:lnTo>
                  <a:lnTo>
                    <a:pt x="146" y="77"/>
                  </a:lnTo>
                  <a:lnTo>
                    <a:pt x="151" y="82"/>
                  </a:lnTo>
                  <a:lnTo>
                    <a:pt x="155" y="88"/>
                  </a:lnTo>
                  <a:lnTo>
                    <a:pt x="158" y="93"/>
                  </a:lnTo>
                  <a:lnTo>
                    <a:pt x="162" y="98"/>
                  </a:lnTo>
                  <a:lnTo>
                    <a:pt x="165" y="103"/>
                  </a:lnTo>
                  <a:lnTo>
                    <a:pt x="168" y="109"/>
                  </a:lnTo>
                  <a:lnTo>
                    <a:pt x="171" y="113"/>
                  </a:lnTo>
                  <a:lnTo>
                    <a:pt x="174" y="118"/>
                  </a:lnTo>
                  <a:lnTo>
                    <a:pt x="177" y="123"/>
                  </a:lnTo>
                  <a:lnTo>
                    <a:pt x="180" y="128"/>
                  </a:lnTo>
                  <a:lnTo>
                    <a:pt x="182" y="132"/>
                  </a:lnTo>
                  <a:lnTo>
                    <a:pt x="184" y="137"/>
                  </a:lnTo>
                  <a:lnTo>
                    <a:pt x="187" y="141"/>
                  </a:lnTo>
                  <a:lnTo>
                    <a:pt x="189" y="145"/>
                  </a:lnTo>
                  <a:lnTo>
                    <a:pt x="191" y="148"/>
                  </a:lnTo>
                  <a:lnTo>
                    <a:pt x="193" y="153"/>
                  </a:lnTo>
                  <a:lnTo>
                    <a:pt x="194" y="157"/>
                  </a:lnTo>
                  <a:lnTo>
                    <a:pt x="197" y="160"/>
                  </a:lnTo>
                  <a:lnTo>
                    <a:pt x="199" y="165"/>
                  </a:lnTo>
                  <a:lnTo>
                    <a:pt x="200" y="168"/>
                  </a:lnTo>
                  <a:lnTo>
                    <a:pt x="202" y="171"/>
                  </a:lnTo>
                  <a:lnTo>
                    <a:pt x="203" y="174"/>
                  </a:lnTo>
                  <a:lnTo>
                    <a:pt x="205" y="178"/>
                  </a:lnTo>
                  <a:lnTo>
                    <a:pt x="207" y="181"/>
                  </a:lnTo>
                  <a:lnTo>
                    <a:pt x="208" y="184"/>
                  </a:lnTo>
                  <a:lnTo>
                    <a:pt x="210" y="187"/>
                  </a:lnTo>
                  <a:lnTo>
                    <a:pt x="214" y="194"/>
                  </a:lnTo>
                  <a:lnTo>
                    <a:pt x="217" y="199"/>
                  </a:lnTo>
                  <a:lnTo>
                    <a:pt x="220" y="205"/>
                  </a:lnTo>
                  <a:lnTo>
                    <a:pt x="225" y="210"/>
                  </a:lnTo>
                  <a:lnTo>
                    <a:pt x="228" y="214"/>
                  </a:lnTo>
                  <a:lnTo>
                    <a:pt x="231" y="220"/>
                  </a:lnTo>
                  <a:lnTo>
                    <a:pt x="235" y="224"/>
                  </a:lnTo>
                  <a:lnTo>
                    <a:pt x="240" y="229"/>
                  </a:lnTo>
                  <a:lnTo>
                    <a:pt x="243" y="233"/>
                  </a:lnTo>
                  <a:lnTo>
                    <a:pt x="247" y="237"/>
                  </a:lnTo>
                  <a:lnTo>
                    <a:pt x="252" y="240"/>
                  </a:lnTo>
                  <a:lnTo>
                    <a:pt x="255" y="244"/>
                  </a:lnTo>
                  <a:lnTo>
                    <a:pt x="258" y="248"/>
                  </a:lnTo>
                  <a:lnTo>
                    <a:pt x="261" y="250"/>
                  </a:lnTo>
                  <a:lnTo>
                    <a:pt x="264" y="252"/>
                  </a:lnTo>
                  <a:lnTo>
                    <a:pt x="267" y="255"/>
                  </a:lnTo>
                  <a:lnTo>
                    <a:pt x="270" y="259"/>
                  </a:lnTo>
                  <a:lnTo>
                    <a:pt x="271" y="260"/>
                  </a:lnTo>
                  <a:lnTo>
                    <a:pt x="285" y="261"/>
                  </a:lnTo>
                  <a:lnTo>
                    <a:pt x="285" y="259"/>
                  </a:lnTo>
                  <a:lnTo>
                    <a:pt x="284" y="254"/>
                  </a:lnTo>
                  <a:lnTo>
                    <a:pt x="283" y="251"/>
                  </a:lnTo>
                  <a:lnTo>
                    <a:pt x="282" y="248"/>
                  </a:lnTo>
                  <a:lnTo>
                    <a:pt x="281" y="242"/>
                  </a:lnTo>
                  <a:lnTo>
                    <a:pt x="280" y="239"/>
                  </a:lnTo>
                  <a:lnTo>
                    <a:pt x="279" y="233"/>
                  </a:lnTo>
                  <a:lnTo>
                    <a:pt x="277" y="227"/>
                  </a:lnTo>
                  <a:lnTo>
                    <a:pt x="276" y="224"/>
                  </a:lnTo>
                  <a:lnTo>
                    <a:pt x="274" y="221"/>
                  </a:lnTo>
                  <a:lnTo>
                    <a:pt x="273" y="218"/>
                  </a:lnTo>
                  <a:lnTo>
                    <a:pt x="272" y="214"/>
                  </a:lnTo>
                  <a:lnTo>
                    <a:pt x="271" y="211"/>
                  </a:lnTo>
                  <a:lnTo>
                    <a:pt x="270" y="208"/>
                  </a:lnTo>
                  <a:lnTo>
                    <a:pt x="268" y="205"/>
                  </a:lnTo>
                  <a:lnTo>
                    <a:pt x="267" y="201"/>
                  </a:lnTo>
                  <a:lnTo>
                    <a:pt x="265" y="197"/>
                  </a:lnTo>
                  <a:lnTo>
                    <a:pt x="264" y="194"/>
                  </a:lnTo>
                  <a:lnTo>
                    <a:pt x="263" y="189"/>
                  </a:lnTo>
                  <a:lnTo>
                    <a:pt x="261" y="186"/>
                  </a:lnTo>
                  <a:lnTo>
                    <a:pt x="258" y="182"/>
                  </a:lnTo>
                  <a:lnTo>
                    <a:pt x="256" y="178"/>
                  </a:lnTo>
                  <a:lnTo>
                    <a:pt x="254" y="173"/>
                  </a:lnTo>
                  <a:lnTo>
                    <a:pt x="253" y="170"/>
                  </a:lnTo>
                  <a:lnTo>
                    <a:pt x="251" y="166"/>
                  </a:lnTo>
                  <a:lnTo>
                    <a:pt x="247" y="161"/>
                  </a:lnTo>
                  <a:lnTo>
                    <a:pt x="245" y="157"/>
                  </a:lnTo>
                  <a:lnTo>
                    <a:pt x="244" y="153"/>
                  </a:lnTo>
                  <a:lnTo>
                    <a:pt x="241" y="148"/>
                  </a:lnTo>
                  <a:lnTo>
                    <a:pt x="239" y="144"/>
                  </a:lnTo>
                  <a:lnTo>
                    <a:pt x="235" y="141"/>
                  </a:lnTo>
                  <a:lnTo>
                    <a:pt x="233" y="137"/>
                  </a:lnTo>
                  <a:lnTo>
                    <a:pt x="230" y="132"/>
                  </a:lnTo>
                  <a:lnTo>
                    <a:pt x="227" y="129"/>
                  </a:lnTo>
                  <a:lnTo>
                    <a:pt x="225" y="125"/>
                  </a:lnTo>
                  <a:lnTo>
                    <a:pt x="221" y="121"/>
                  </a:lnTo>
                  <a:lnTo>
                    <a:pt x="218" y="116"/>
                  </a:lnTo>
                  <a:lnTo>
                    <a:pt x="215" y="113"/>
                  </a:lnTo>
                  <a:lnTo>
                    <a:pt x="210" y="109"/>
                  </a:lnTo>
                  <a:lnTo>
                    <a:pt x="207" y="105"/>
                  </a:lnTo>
                  <a:lnTo>
                    <a:pt x="203" y="101"/>
                  </a:lnTo>
                  <a:lnTo>
                    <a:pt x="200" y="97"/>
                  </a:lnTo>
                  <a:lnTo>
                    <a:pt x="195" y="93"/>
                  </a:lnTo>
                  <a:lnTo>
                    <a:pt x="192" y="90"/>
                  </a:lnTo>
                  <a:lnTo>
                    <a:pt x="188" y="87"/>
                  </a:lnTo>
                  <a:lnTo>
                    <a:pt x="183" y="84"/>
                  </a:lnTo>
                  <a:lnTo>
                    <a:pt x="179" y="79"/>
                  </a:lnTo>
                  <a:lnTo>
                    <a:pt x="175" y="76"/>
                  </a:lnTo>
                  <a:lnTo>
                    <a:pt x="170" y="73"/>
                  </a:lnTo>
                  <a:lnTo>
                    <a:pt x="165" y="70"/>
                  </a:lnTo>
                  <a:lnTo>
                    <a:pt x="161" y="66"/>
                  </a:lnTo>
                  <a:lnTo>
                    <a:pt x="156" y="64"/>
                  </a:lnTo>
                  <a:lnTo>
                    <a:pt x="151" y="61"/>
                  </a:lnTo>
                  <a:lnTo>
                    <a:pt x="145" y="58"/>
                  </a:lnTo>
                  <a:lnTo>
                    <a:pt x="141" y="55"/>
                  </a:lnTo>
                  <a:lnTo>
                    <a:pt x="137" y="52"/>
                  </a:lnTo>
                  <a:lnTo>
                    <a:pt x="131" y="49"/>
                  </a:lnTo>
                  <a:lnTo>
                    <a:pt x="127" y="47"/>
                  </a:lnTo>
                  <a:lnTo>
                    <a:pt x="123" y="44"/>
                  </a:lnTo>
                  <a:lnTo>
                    <a:pt x="118" y="43"/>
                  </a:lnTo>
                  <a:lnTo>
                    <a:pt x="114" y="39"/>
                  </a:lnTo>
                  <a:lnTo>
                    <a:pt x="110" y="37"/>
                  </a:lnTo>
                  <a:lnTo>
                    <a:pt x="105" y="35"/>
                  </a:lnTo>
                  <a:lnTo>
                    <a:pt x="101" y="33"/>
                  </a:lnTo>
                  <a:lnTo>
                    <a:pt x="98" y="32"/>
                  </a:lnTo>
                  <a:lnTo>
                    <a:pt x="93" y="30"/>
                  </a:lnTo>
                  <a:lnTo>
                    <a:pt x="90" y="29"/>
                  </a:lnTo>
                  <a:lnTo>
                    <a:pt x="87" y="27"/>
                  </a:lnTo>
                  <a:lnTo>
                    <a:pt x="82" y="24"/>
                  </a:lnTo>
                  <a:lnTo>
                    <a:pt x="79" y="23"/>
                  </a:lnTo>
                  <a:lnTo>
                    <a:pt x="76" y="21"/>
                  </a:lnTo>
                  <a:lnTo>
                    <a:pt x="72" y="20"/>
                  </a:lnTo>
                  <a:lnTo>
                    <a:pt x="68" y="18"/>
                  </a:lnTo>
                  <a:lnTo>
                    <a:pt x="65" y="17"/>
                  </a:lnTo>
                  <a:lnTo>
                    <a:pt x="62" y="16"/>
                  </a:lnTo>
                  <a:lnTo>
                    <a:pt x="60" y="15"/>
                  </a:lnTo>
                  <a:lnTo>
                    <a:pt x="53" y="12"/>
                  </a:lnTo>
                  <a:lnTo>
                    <a:pt x="48" y="10"/>
                  </a:lnTo>
                  <a:lnTo>
                    <a:pt x="42" y="8"/>
                  </a:lnTo>
                  <a:lnTo>
                    <a:pt x="38" y="7"/>
                  </a:lnTo>
                  <a:lnTo>
                    <a:pt x="33" y="6"/>
                  </a:lnTo>
                  <a:lnTo>
                    <a:pt x="28" y="4"/>
                  </a:lnTo>
                  <a:lnTo>
                    <a:pt x="24" y="3"/>
                  </a:lnTo>
                  <a:lnTo>
                    <a:pt x="21" y="3"/>
                  </a:lnTo>
                  <a:lnTo>
                    <a:pt x="17" y="1"/>
                  </a:lnTo>
                  <a:lnTo>
                    <a:pt x="14" y="1"/>
                  </a:lnTo>
                  <a:lnTo>
                    <a:pt x="11" y="0"/>
                  </a:lnTo>
                  <a:lnTo>
                    <a:pt x="9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11" y="44"/>
                  </a:lnTo>
                  <a:close/>
                </a:path>
              </a:pathLst>
            </a:custGeom>
            <a:solidFill>
              <a:srgbClr val="C221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67" name="Freeform 57"/>
            <p:cNvSpPr>
              <a:spLocks/>
            </p:cNvSpPr>
            <p:nvPr/>
          </p:nvSpPr>
          <p:spPr bwMode="auto">
            <a:xfrm>
              <a:off x="2481" y="2034"/>
              <a:ext cx="144" cy="63"/>
            </a:xfrm>
            <a:custGeom>
              <a:avLst/>
              <a:gdLst>
                <a:gd name="T0" fmla="*/ 0 w 144"/>
                <a:gd name="T1" fmla="*/ 12 h 63"/>
                <a:gd name="T2" fmla="*/ 57 w 144"/>
                <a:gd name="T3" fmla="*/ 21 h 63"/>
                <a:gd name="T4" fmla="*/ 58 w 144"/>
                <a:gd name="T5" fmla="*/ 25 h 63"/>
                <a:gd name="T6" fmla="*/ 59 w 144"/>
                <a:gd name="T7" fmla="*/ 30 h 63"/>
                <a:gd name="T8" fmla="*/ 61 w 144"/>
                <a:gd name="T9" fmla="*/ 34 h 63"/>
                <a:gd name="T10" fmla="*/ 64 w 144"/>
                <a:gd name="T11" fmla="*/ 38 h 63"/>
                <a:gd name="T12" fmla="*/ 65 w 144"/>
                <a:gd name="T13" fmla="*/ 42 h 63"/>
                <a:gd name="T14" fmla="*/ 66 w 144"/>
                <a:gd name="T15" fmla="*/ 46 h 63"/>
                <a:gd name="T16" fmla="*/ 67 w 144"/>
                <a:gd name="T17" fmla="*/ 48 h 63"/>
                <a:gd name="T18" fmla="*/ 68 w 144"/>
                <a:gd name="T19" fmla="*/ 51 h 63"/>
                <a:gd name="T20" fmla="*/ 69 w 144"/>
                <a:gd name="T21" fmla="*/ 57 h 63"/>
                <a:gd name="T22" fmla="*/ 71 w 144"/>
                <a:gd name="T23" fmla="*/ 60 h 63"/>
                <a:gd name="T24" fmla="*/ 71 w 144"/>
                <a:gd name="T25" fmla="*/ 61 h 63"/>
                <a:gd name="T26" fmla="*/ 72 w 144"/>
                <a:gd name="T27" fmla="*/ 63 h 63"/>
                <a:gd name="T28" fmla="*/ 144 w 144"/>
                <a:gd name="T29" fmla="*/ 52 h 63"/>
                <a:gd name="T30" fmla="*/ 143 w 144"/>
                <a:gd name="T31" fmla="*/ 51 h 63"/>
                <a:gd name="T32" fmla="*/ 142 w 144"/>
                <a:gd name="T33" fmla="*/ 50 h 63"/>
                <a:gd name="T34" fmla="*/ 140 w 144"/>
                <a:gd name="T35" fmla="*/ 47 h 63"/>
                <a:gd name="T36" fmla="*/ 137 w 144"/>
                <a:gd name="T37" fmla="*/ 45 h 63"/>
                <a:gd name="T38" fmla="*/ 133 w 144"/>
                <a:gd name="T39" fmla="*/ 41 h 63"/>
                <a:gd name="T40" fmla="*/ 129 w 144"/>
                <a:gd name="T41" fmla="*/ 36 h 63"/>
                <a:gd name="T42" fmla="*/ 123 w 144"/>
                <a:gd name="T43" fmla="*/ 32 h 63"/>
                <a:gd name="T44" fmla="*/ 118 w 144"/>
                <a:gd name="T45" fmla="*/ 28 h 63"/>
                <a:gd name="T46" fmla="*/ 115 w 144"/>
                <a:gd name="T47" fmla="*/ 24 h 63"/>
                <a:gd name="T48" fmla="*/ 111 w 144"/>
                <a:gd name="T49" fmla="*/ 22 h 63"/>
                <a:gd name="T50" fmla="*/ 107 w 144"/>
                <a:gd name="T51" fmla="*/ 20 h 63"/>
                <a:gd name="T52" fmla="*/ 105 w 144"/>
                <a:gd name="T53" fmla="*/ 18 h 63"/>
                <a:gd name="T54" fmla="*/ 102 w 144"/>
                <a:gd name="T55" fmla="*/ 16 h 63"/>
                <a:gd name="T56" fmla="*/ 97 w 144"/>
                <a:gd name="T57" fmla="*/ 14 h 63"/>
                <a:gd name="T58" fmla="*/ 94 w 144"/>
                <a:gd name="T59" fmla="*/ 11 h 63"/>
                <a:gd name="T60" fmla="*/ 91 w 144"/>
                <a:gd name="T61" fmla="*/ 10 h 63"/>
                <a:gd name="T62" fmla="*/ 86 w 144"/>
                <a:gd name="T63" fmla="*/ 8 h 63"/>
                <a:gd name="T64" fmla="*/ 83 w 144"/>
                <a:gd name="T65" fmla="*/ 6 h 63"/>
                <a:gd name="T66" fmla="*/ 79 w 144"/>
                <a:gd name="T67" fmla="*/ 4 h 63"/>
                <a:gd name="T68" fmla="*/ 76 w 144"/>
                <a:gd name="T69" fmla="*/ 3 h 63"/>
                <a:gd name="T70" fmla="*/ 71 w 144"/>
                <a:gd name="T71" fmla="*/ 2 h 63"/>
                <a:gd name="T72" fmla="*/ 68 w 144"/>
                <a:gd name="T73" fmla="*/ 2 h 63"/>
                <a:gd name="T74" fmla="*/ 65 w 144"/>
                <a:gd name="T75" fmla="*/ 1 h 63"/>
                <a:gd name="T76" fmla="*/ 60 w 144"/>
                <a:gd name="T77" fmla="*/ 1 h 63"/>
                <a:gd name="T78" fmla="*/ 57 w 144"/>
                <a:gd name="T79" fmla="*/ 0 h 63"/>
                <a:gd name="T80" fmla="*/ 53 w 144"/>
                <a:gd name="T81" fmla="*/ 0 h 63"/>
                <a:gd name="T82" fmla="*/ 49 w 144"/>
                <a:gd name="T83" fmla="*/ 0 h 63"/>
                <a:gd name="T84" fmla="*/ 46 w 144"/>
                <a:gd name="T85" fmla="*/ 0 h 63"/>
                <a:gd name="T86" fmla="*/ 42 w 144"/>
                <a:gd name="T87" fmla="*/ 0 h 63"/>
                <a:gd name="T88" fmla="*/ 39 w 144"/>
                <a:gd name="T89" fmla="*/ 0 h 63"/>
                <a:gd name="T90" fmla="*/ 36 w 144"/>
                <a:gd name="T91" fmla="*/ 0 h 63"/>
                <a:gd name="T92" fmla="*/ 33 w 144"/>
                <a:gd name="T93" fmla="*/ 1 h 63"/>
                <a:gd name="T94" fmla="*/ 28 w 144"/>
                <a:gd name="T95" fmla="*/ 1 h 63"/>
                <a:gd name="T96" fmla="*/ 23 w 144"/>
                <a:gd name="T97" fmla="*/ 2 h 63"/>
                <a:gd name="T98" fmla="*/ 18 w 144"/>
                <a:gd name="T99" fmla="*/ 3 h 63"/>
                <a:gd name="T100" fmla="*/ 15 w 144"/>
                <a:gd name="T101" fmla="*/ 5 h 63"/>
                <a:gd name="T102" fmla="*/ 10 w 144"/>
                <a:gd name="T103" fmla="*/ 6 h 63"/>
                <a:gd name="T104" fmla="*/ 8 w 144"/>
                <a:gd name="T105" fmla="*/ 7 h 63"/>
                <a:gd name="T106" fmla="*/ 5 w 144"/>
                <a:gd name="T107" fmla="*/ 8 h 63"/>
                <a:gd name="T108" fmla="*/ 3 w 144"/>
                <a:gd name="T109" fmla="*/ 9 h 63"/>
                <a:gd name="T110" fmla="*/ 1 w 144"/>
                <a:gd name="T111" fmla="*/ 11 h 63"/>
                <a:gd name="T112" fmla="*/ 0 w 144"/>
                <a:gd name="T113" fmla="*/ 12 h 63"/>
                <a:gd name="T114" fmla="*/ 0 w 144"/>
                <a:gd name="T115" fmla="*/ 12 h 6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4"/>
                <a:gd name="T175" fmla="*/ 0 h 63"/>
                <a:gd name="T176" fmla="*/ 144 w 144"/>
                <a:gd name="T177" fmla="*/ 63 h 63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4" h="63">
                  <a:moveTo>
                    <a:pt x="0" y="12"/>
                  </a:moveTo>
                  <a:lnTo>
                    <a:pt x="57" y="21"/>
                  </a:lnTo>
                  <a:lnTo>
                    <a:pt x="58" y="25"/>
                  </a:lnTo>
                  <a:lnTo>
                    <a:pt x="59" y="30"/>
                  </a:lnTo>
                  <a:lnTo>
                    <a:pt x="61" y="34"/>
                  </a:lnTo>
                  <a:lnTo>
                    <a:pt x="64" y="38"/>
                  </a:lnTo>
                  <a:lnTo>
                    <a:pt x="65" y="42"/>
                  </a:lnTo>
                  <a:lnTo>
                    <a:pt x="66" y="46"/>
                  </a:lnTo>
                  <a:lnTo>
                    <a:pt x="67" y="48"/>
                  </a:lnTo>
                  <a:lnTo>
                    <a:pt x="68" y="51"/>
                  </a:lnTo>
                  <a:lnTo>
                    <a:pt x="69" y="57"/>
                  </a:lnTo>
                  <a:lnTo>
                    <a:pt x="71" y="60"/>
                  </a:lnTo>
                  <a:lnTo>
                    <a:pt x="71" y="61"/>
                  </a:lnTo>
                  <a:lnTo>
                    <a:pt x="72" y="63"/>
                  </a:lnTo>
                  <a:lnTo>
                    <a:pt x="144" y="52"/>
                  </a:lnTo>
                  <a:lnTo>
                    <a:pt x="143" y="51"/>
                  </a:lnTo>
                  <a:lnTo>
                    <a:pt x="142" y="50"/>
                  </a:lnTo>
                  <a:lnTo>
                    <a:pt x="140" y="47"/>
                  </a:lnTo>
                  <a:lnTo>
                    <a:pt x="137" y="45"/>
                  </a:lnTo>
                  <a:lnTo>
                    <a:pt x="133" y="41"/>
                  </a:lnTo>
                  <a:lnTo>
                    <a:pt x="129" y="36"/>
                  </a:lnTo>
                  <a:lnTo>
                    <a:pt x="123" y="32"/>
                  </a:lnTo>
                  <a:lnTo>
                    <a:pt x="118" y="28"/>
                  </a:lnTo>
                  <a:lnTo>
                    <a:pt x="115" y="24"/>
                  </a:lnTo>
                  <a:lnTo>
                    <a:pt x="111" y="22"/>
                  </a:lnTo>
                  <a:lnTo>
                    <a:pt x="107" y="20"/>
                  </a:lnTo>
                  <a:lnTo>
                    <a:pt x="105" y="18"/>
                  </a:lnTo>
                  <a:lnTo>
                    <a:pt x="102" y="16"/>
                  </a:lnTo>
                  <a:lnTo>
                    <a:pt x="97" y="14"/>
                  </a:lnTo>
                  <a:lnTo>
                    <a:pt x="94" y="11"/>
                  </a:lnTo>
                  <a:lnTo>
                    <a:pt x="91" y="10"/>
                  </a:lnTo>
                  <a:lnTo>
                    <a:pt x="86" y="8"/>
                  </a:lnTo>
                  <a:lnTo>
                    <a:pt x="83" y="6"/>
                  </a:lnTo>
                  <a:lnTo>
                    <a:pt x="79" y="4"/>
                  </a:lnTo>
                  <a:lnTo>
                    <a:pt x="76" y="3"/>
                  </a:lnTo>
                  <a:lnTo>
                    <a:pt x="71" y="2"/>
                  </a:lnTo>
                  <a:lnTo>
                    <a:pt x="68" y="2"/>
                  </a:lnTo>
                  <a:lnTo>
                    <a:pt x="65" y="1"/>
                  </a:lnTo>
                  <a:lnTo>
                    <a:pt x="60" y="1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49" y="0"/>
                  </a:lnTo>
                  <a:lnTo>
                    <a:pt x="46" y="0"/>
                  </a:lnTo>
                  <a:lnTo>
                    <a:pt x="42" y="0"/>
                  </a:lnTo>
                  <a:lnTo>
                    <a:pt x="39" y="0"/>
                  </a:lnTo>
                  <a:lnTo>
                    <a:pt x="36" y="0"/>
                  </a:lnTo>
                  <a:lnTo>
                    <a:pt x="33" y="1"/>
                  </a:lnTo>
                  <a:lnTo>
                    <a:pt x="28" y="1"/>
                  </a:lnTo>
                  <a:lnTo>
                    <a:pt x="23" y="2"/>
                  </a:lnTo>
                  <a:lnTo>
                    <a:pt x="18" y="3"/>
                  </a:lnTo>
                  <a:lnTo>
                    <a:pt x="15" y="5"/>
                  </a:lnTo>
                  <a:lnTo>
                    <a:pt x="10" y="6"/>
                  </a:lnTo>
                  <a:lnTo>
                    <a:pt x="8" y="7"/>
                  </a:lnTo>
                  <a:lnTo>
                    <a:pt x="5" y="8"/>
                  </a:lnTo>
                  <a:lnTo>
                    <a:pt x="3" y="9"/>
                  </a:lnTo>
                  <a:lnTo>
                    <a:pt x="1" y="11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C221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68" name="Freeform 58"/>
            <p:cNvSpPr>
              <a:spLocks/>
            </p:cNvSpPr>
            <p:nvPr/>
          </p:nvSpPr>
          <p:spPr bwMode="auto">
            <a:xfrm>
              <a:off x="2570" y="2126"/>
              <a:ext cx="147" cy="59"/>
            </a:xfrm>
            <a:custGeom>
              <a:avLst/>
              <a:gdLst>
                <a:gd name="T0" fmla="*/ 0 w 147"/>
                <a:gd name="T1" fmla="*/ 14 h 59"/>
                <a:gd name="T2" fmla="*/ 65 w 147"/>
                <a:gd name="T3" fmla="*/ 22 h 59"/>
                <a:gd name="T4" fmla="*/ 65 w 147"/>
                <a:gd name="T5" fmla="*/ 55 h 59"/>
                <a:gd name="T6" fmla="*/ 147 w 147"/>
                <a:gd name="T7" fmla="*/ 59 h 59"/>
                <a:gd name="T8" fmla="*/ 146 w 147"/>
                <a:gd name="T9" fmla="*/ 58 h 59"/>
                <a:gd name="T10" fmla="*/ 145 w 147"/>
                <a:gd name="T11" fmla="*/ 56 h 59"/>
                <a:gd name="T12" fmla="*/ 143 w 147"/>
                <a:gd name="T13" fmla="*/ 53 h 59"/>
                <a:gd name="T14" fmla="*/ 141 w 147"/>
                <a:gd name="T15" fmla="*/ 50 h 59"/>
                <a:gd name="T16" fmla="*/ 136 w 147"/>
                <a:gd name="T17" fmla="*/ 46 h 59"/>
                <a:gd name="T18" fmla="*/ 133 w 147"/>
                <a:gd name="T19" fmla="*/ 41 h 59"/>
                <a:gd name="T20" fmla="*/ 128 w 147"/>
                <a:gd name="T21" fmla="*/ 36 h 59"/>
                <a:gd name="T22" fmla="*/ 123 w 147"/>
                <a:gd name="T23" fmla="*/ 32 h 59"/>
                <a:gd name="T24" fmla="*/ 118 w 147"/>
                <a:gd name="T25" fmla="*/ 26 h 59"/>
                <a:gd name="T26" fmla="*/ 112 w 147"/>
                <a:gd name="T27" fmla="*/ 21 h 59"/>
                <a:gd name="T28" fmla="*/ 108 w 147"/>
                <a:gd name="T29" fmla="*/ 18 h 59"/>
                <a:gd name="T30" fmla="*/ 105 w 147"/>
                <a:gd name="T31" fmla="*/ 17 h 59"/>
                <a:gd name="T32" fmla="*/ 102 w 147"/>
                <a:gd name="T33" fmla="*/ 13 h 59"/>
                <a:gd name="T34" fmla="*/ 98 w 147"/>
                <a:gd name="T35" fmla="*/ 12 h 59"/>
                <a:gd name="T36" fmla="*/ 95 w 147"/>
                <a:gd name="T37" fmla="*/ 10 h 59"/>
                <a:gd name="T38" fmla="*/ 91 w 147"/>
                <a:gd name="T39" fmla="*/ 8 h 59"/>
                <a:gd name="T40" fmla="*/ 87 w 147"/>
                <a:gd name="T41" fmla="*/ 6 h 59"/>
                <a:gd name="T42" fmla="*/ 84 w 147"/>
                <a:gd name="T43" fmla="*/ 5 h 59"/>
                <a:gd name="T44" fmla="*/ 80 w 147"/>
                <a:gd name="T45" fmla="*/ 2 h 59"/>
                <a:gd name="T46" fmla="*/ 77 w 147"/>
                <a:gd name="T47" fmla="*/ 2 h 59"/>
                <a:gd name="T48" fmla="*/ 73 w 147"/>
                <a:gd name="T49" fmla="*/ 1 h 59"/>
                <a:gd name="T50" fmla="*/ 70 w 147"/>
                <a:gd name="T51" fmla="*/ 1 h 59"/>
                <a:gd name="T52" fmla="*/ 66 w 147"/>
                <a:gd name="T53" fmla="*/ 0 h 59"/>
                <a:gd name="T54" fmla="*/ 61 w 147"/>
                <a:gd name="T55" fmla="*/ 0 h 59"/>
                <a:gd name="T56" fmla="*/ 58 w 147"/>
                <a:gd name="T57" fmla="*/ 0 h 59"/>
                <a:gd name="T58" fmla="*/ 54 w 147"/>
                <a:gd name="T59" fmla="*/ 0 h 59"/>
                <a:gd name="T60" fmla="*/ 51 w 147"/>
                <a:gd name="T61" fmla="*/ 0 h 59"/>
                <a:gd name="T62" fmla="*/ 47 w 147"/>
                <a:gd name="T63" fmla="*/ 0 h 59"/>
                <a:gd name="T64" fmla="*/ 44 w 147"/>
                <a:gd name="T65" fmla="*/ 0 h 59"/>
                <a:gd name="T66" fmla="*/ 41 w 147"/>
                <a:gd name="T67" fmla="*/ 1 h 59"/>
                <a:gd name="T68" fmla="*/ 34 w 147"/>
                <a:gd name="T69" fmla="*/ 1 h 59"/>
                <a:gd name="T70" fmla="*/ 29 w 147"/>
                <a:gd name="T71" fmla="*/ 2 h 59"/>
                <a:gd name="T72" fmla="*/ 23 w 147"/>
                <a:gd name="T73" fmla="*/ 5 h 59"/>
                <a:gd name="T74" fmla="*/ 19 w 147"/>
                <a:gd name="T75" fmla="*/ 7 h 59"/>
                <a:gd name="T76" fmla="*/ 14 w 147"/>
                <a:gd name="T77" fmla="*/ 8 h 59"/>
                <a:gd name="T78" fmla="*/ 10 w 147"/>
                <a:gd name="T79" fmla="*/ 9 h 59"/>
                <a:gd name="T80" fmla="*/ 7 w 147"/>
                <a:gd name="T81" fmla="*/ 10 h 59"/>
                <a:gd name="T82" fmla="*/ 5 w 147"/>
                <a:gd name="T83" fmla="*/ 11 h 59"/>
                <a:gd name="T84" fmla="*/ 2 w 147"/>
                <a:gd name="T85" fmla="*/ 13 h 59"/>
                <a:gd name="T86" fmla="*/ 0 w 147"/>
                <a:gd name="T87" fmla="*/ 14 h 59"/>
                <a:gd name="T88" fmla="*/ 0 w 147"/>
                <a:gd name="T89" fmla="*/ 14 h 5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47"/>
                <a:gd name="T136" fmla="*/ 0 h 59"/>
                <a:gd name="T137" fmla="*/ 147 w 147"/>
                <a:gd name="T138" fmla="*/ 59 h 59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47" h="59">
                  <a:moveTo>
                    <a:pt x="0" y="14"/>
                  </a:moveTo>
                  <a:lnTo>
                    <a:pt x="65" y="22"/>
                  </a:lnTo>
                  <a:lnTo>
                    <a:pt x="65" y="55"/>
                  </a:lnTo>
                  <a:lnTo>
                    <a:pt x="147" y="59"/>
                  </a:lnTo>
                  <a:lnTo>
                    <a:pt x="146" y="58"/>
                  </a:lnTo>
                  <a:lnTo>
                    <a:pt x="145" y="56"/>
                  </a:lnTo>
                  <a:lnTo>
                    <a:pt x="143" y="53"/>
                  </a:lnTo>
                  <a:lnTo>
                    <a:pt x="141" y="50"/>
                  </a:lnTo>
                  <a:lnTo>
                    <a:pt x="136" y="46"/>
                  </a:lnTo>
                  <a:lnTo>
                    <a:pt x="133" y="41"/>
                  </a:lnTo>
                  <a:lnTo>
                    <a:pt x="128" y="36"/>
                  </a:lnTo>
                  <a:lnTo>
                    <a:pt x="123" y="32"/>
                  </a:lnTo>
                  <a:lnTo>
                    <a:pt x="118" y="26"/>
                  </a:lnTo>
                  <a:lnTo>
                    <a:pt x="112" y="21"/>
                  </a:lnTo>
                  <a:lnTo>
                    <a:pt x="108" y="18"/>
                  </a:lnTo>
                  <a:lnTo>
                    <a:pt x="105" y="17"/>
                  </a:lnTo>
                  <a:lnTo>
                    <a:pt x="102" y="13"/>
                  </a:lnTo>
                  <a:lnTo>
                    <a:pt x="98" y="12"/>
                  </a:lnTo>
                  <a:lnTo>
                    <a:pt x="95" y="10"/>
                  </a:lnTo>
                  <a:lnTo>
                    <a:pt x="91" y="8"/>
                  </a:lnTo>
                  <a:lnTo>
                    <a:pt x="87" y="6"/>
                  </a:lnTo>
                  <a:lnTo>
                    <a:pt x="84" y="5"/>
                  </a:lnTo>
                  <a:lnTo>
                    <a:pt x="80" y="2"/>
                  </a:lnTo>
                  <a:lnTo>
                    <a:pt x="77" y="2"/>
                  </a:lnTo>
                  <a:lnTo>
                    <a:pt x="73" y="1"/>
                  </a:lnTo>
                  <a:lnTo>
                    <a:pt x="70" y="1"/>
                  </a:lnTo>
                  <a:lnTo>
                    <a:pt x="66" y="0"/>
                  </a:lnTo>
                  <a:lnTo>
                    <a:pt x="61" y="0"/>
                  </a:lnTo>
                  <a:lnTo>
                    <a:pt x="58" y="0"/>
                  </a:lnTo>
                  <a:lnTo>
                    <a:pt x="54" y="0"/>
                  </a:lnTo>
                  <a:lnTo>
                    <a:pt x="51" y="0"/>
                  </a:lnTo>
                  <a:lnTo>
                    <a:pt x="47" y="0"/>
                  </a:lnTo>
                  <a:lnTo>
                    <a:pt x="44" y="0"/>
                  </a:lnTo>
                  <a:lnTo>
                    <a:pt x="41" y="1"/>
                  </a:lnTo>
                  <a:lnTo>
                    <a:pt x="34" y="1"/>
                  </a:lnTo>
                  <a:lnTo>
                    <a:pt x="29" y="2"/>
                  </a:lnTo>
                  <a:lnTo>
                    <a:pt x="23" y="5"/>
                  </a:lnTo>
                  <a:lnTo>
                    <a:pt x="19" y="7"/>
                  </a:lnTo>
                  <a:lnTo>
                    <a:pt x="14" y="8"/>
                  </a:lnTo>
                  <a:lnTo>
                    <a:pt x="10" y="9"/>
                  </a:lnTo>
                  <a:lnTo>
                    <a:pt x="7" y="10"/>
                  </a:lnTo>
                  <a:lnTo>
                    <a:pt x="5" y="11"/>
                  </a:lnTo>
                  <a:lnTo>
                    <a:pt x="2" y="13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C221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69" name="Freeform 59"/>
            <p:cNvSpPr>
              <a:spLocks/>
            </p:cNvSpPr>
            <p:nvPr/>
          </p:nvSpPr>
          <p:spPr bwMode="auto">
            <a:xfrm>
              <a:off x="2648" y="2213"/>
              <a:ext cx="129" cy="71"/>
            </a:xfrm>
            <a:custGeom>
              <a:avLst/>
              <a:gdLst>
                <a:gd name="T0" fmla="*/ 0 w 129"/>
                <a:gd name="T1" fmla="*/ 2 h 71"/>
                <a:gd name="T2" fmla="*/ 54 w 129"/>
                <a:gd name="T3" fmla="*/ 26 h 71"/>
                <a:gd name="T4" fmla="*/ 46 w 129"/>
                <a:gd name="T5" fmla="*/ 48 h 71"/>
                <a:gd name="T6" fmla="*/ 129 w 129"/>
                <a:gd name="T7" fmla="*/ 71 h 71"/>
                <a:gd name="T8" fmla="*/ 129 w 129"/>
                <a:gd name="T9" fmla="*/ 70 h 71"/>
                <a:gd name="T10" fmla="*/ 128 w 129"/>
                <a:gd name="T11" fmla="*/ 69 h 71"/>
                <a:gd name="T12" fmla="*/ 125 w 129"/>
                <a:gd name="T13" fmla="*/ 67 h 71"/>
                <a:gd name="T14" fmla="*/ 124 w 129"/>
                <a:gd name="T15" fmla="*/ 64 h 71"/>
                <a:gd name="T16" fmla="*/ 122 w 129"/>
                <a:gd name="T17" fmla="*/ 60 h 71"/>
                <a:gd name="T18" fmla="*/ 120 w 129"/>
                <a:gd name="T19" fmla="*/ 56 h 71"/>
                <a:gd name="T20" fmla="*/ 117 w 129"/>
                <a:gd name="T21" fmla="*/ 51 h 71"/>
                <a:gd name="T22" fmla="*/ 115 w 129"/>
                <a:gd name="T23" fmla="*/ 47 h 71"/>
                <a:gd name="T24" fmla="*/ 110 w 129"/>
                <a:gd name="T25" fmla="*/ 42 h 71"/>
                <a:gd name="T26" fmla="*/ 106 w 129"/>
                <a:gd name="T27" fmla="*/ 36 h 71"/>
                <a:gd name="T28" fmla="*/ 102 w 129"/>
                <a:gd name="T29" fmla="*/ 31 h 71"/>
                <a:gd name="T30" fmla="*/ 96 w 129"/>
                <a:gd name="T31" fmla="*/ 26 h 71"/>
                <a:gd name="T32" fmla="*/ 91 w 129"/>
                <a:gd name="T33" fmla="*/ 21 h 71"/>
                <a:gd name="T34" fmla="*/ 85 w 129"/>
                <a:gd name="T35" fmla="*/ 17 h 71"/>
                <a:gd name="T36" fmla="*/ 82 w 129"/>
                <a:gd name="T37" fmla="*/ 15 h 71"/>
                <a:gd name="T38" fmla="*/ 79 w 129"/>
                <a:gd name="T39" fmla="*/ 14 h 71"/>
                <a:gd name="T40" fmla="*/ 76 w 129"/>
                <a:gd name="T41" fmla="*/ 12 h 71"/>
                <a:gd name="T42" fmla="*/ 72 w 129"/>
                <a:gd name="T43" fmla="*/ 10 h 71"/>
                <a:gd name="T44" fmla="*/ 68 w 129"/>
                <a:gd name="T45" fmla="*/ 8 h 71"/>
                <a:gd name="T46" fmla="*/ 65 w 129"/>
                <a:gd name="T47" fmla="*/ 7 h 71"/>
                <a:gd name="T48" fmla="*/ 61 w 129"/>
                <a:gd name="T49" fmla="*/ 6 h 71"/>
                <a:gd name="T50" fmla="*/ 58 w 129"/>
                <a:gd name="T51" fmla="*/ 5 h 71"/>
                <a:gd name="T52" fmla="*/ 55 w 129"/>
                <a:gd name="T53" fmla="*/ 4 h 71"/>
                <a:gd name="T54" fmla="*/ 51 w 129"/>
                <a:gd name="T55" fmla="*/ 3 h 71"/>
                <a:gd name="T56" fmla="*/ 47 w 129"/>
                <a:gd name="T57" fmla="*/ 2 h 71"/>
                <a:gd name="T58" fmla="*/ 45 w 129"/>
                <a:gd name="T59" fmla="*/ 2 h 71"/>
                <a:gd name="T60" fmla="*/ 41 w 129"/>
                <a:gd name="T61" fmla="*/ 2 h 71"/>
                <a:gd name="T62" fmla="*/ 38 w 129"/>
                <a:gd name="T63" fmla="*/ 1 h 71"/>
                <a:gd name="T64" fmla="*/ 35 w 129"/>
                <a:gd name="T65" fmla="*/ 0 h 71"/>
                <a:gd name="T66" fmla="*/ 32 w 129"/>
                <a:gd name="T67" fmla="*/ 0 h 71"/>
                <a:gd name="T68" fmla="*/ 27 w 129"/>
                <a:gd name="T69" fmla="*/ 0 h 71"/>
                <a:gd name="T70" fmla="*/ 21 w 129"/>
                <a:gd name="T71" fmla="*/ 0 h 71"/>
                <a:gd name="T72" fmla="*/ 17 w 129"/>
                <a:gd name="T73" fmla="*/ 0 h 71"/>
                <a:gd name="T74" fmla="*/ 12 w 129"/>
                <a:gd name="T75" fmla="*/ 0 h 71"/>
                <a:gd name="T76" fmla="*/ 8 w 129"/>
                <a:gd name="T77" fmla="*/ 0 h 71"/>
                <a:gd name="T78" fmla="*/ 5 w 129"/>
                <a:gd name="T79" fmla="*/ 1 h 71"/>
                <a:gd name="T80" fmla="*/ 1 w 129"/>
                <a:gd name="T81" fmla="*/ 2 h 71"/>
                <a:gd name="T82" fmla="*/ 0 w 129"/>
                <a:gd name="T83" fmla="*/ 2 h 71"/>
                <a:gd name="T84" fmla="*/ 0 w 129"/>
                <a:gd name="T85" fmla="*/ 2 h 7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29"/>
                <a:gd name="T130" fmla="*/ 0 h 71"/>
                <a:gd name="T131" fmla="*/ 129 w 129"/>
                <a:gd name="T132" fmla="*/ 71 h 7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29" h="71">
                  <a:moveTo>
                    <a:pt x="0" y="2"/>
                  </a:moveTo>
                  <a:lnTo>
                    <a:pt x="54" y="26"/>
                  </a:lnTo>
                  <a:lnTo>
                    <a:pt x="46" y="48"/>
                  </a:lnTo>
                  <a:lnTo>
                    <a:pt x="129" y="71"/>
                  </a:lnTo>
                  <a:lnTo>
                    <a:pt x="129" y="70"/>
                  </a:lnTo>
                  <a:lnTo>
                    <a:pt x="128" y="69"/>
                  </a:lnTo>
                  <a:lnTo>
                    <a:pt x="125" y="67"/>
                  </a:lnTo>
                  <a:lnTo>
                    <a:pt x="124" y="64"/>
                  </a:lnTo>
                  <a:lnTo>
                    <a:pt x="122" y="60"/>
                  </a:lnTo>
                  <a:lnTo>
                    <a:pt x="120" y="56"/>
                  </a:lnTo>
                  <a:lnTo>
                    <a:pt x="117" y="51"/>
                  </a:lnTo>
                  <a:lnTo>
                    <a:pt x="115" y="47"/>
                  </a:lnTo>
                  <a:lnTo>
                    <a:pt x="110" y="42"/>
                  </a:lnTo>
                  <a:lnTo>
                    <a:pt x="106" y="36"/>
                  </a:lnTo>
                  <a:lnTo>
                    <a:pt x="102" y="31"/>
                  </a:lnTo>
                  <a:lnTo>
                    <a:pt x="96" y="26"/>
                  </a:lnTo>
                  <a:lnTo>
                    <a:pt x="91" y="21"/>
                  </a:lnTo>
                  <a:lnTo>
                    <a:pt x="85" y="17"/>
                  </a:lnTo>
                  <a:lnTo>
                    <a:pt x="82" y="15"/>
                  </a:lnTo>
                  <a:lnTo>
                    <a:pt x="79" y="14"/>
                  </a:lnTo>
                  <a:lnTo>
                    <a:pt x="76" y="12"/>
                  </a:lnTo>
                  <a:lnTo>
                    <a:pt x="72" y="10"/>
                  </a:lnTo>
                  <a:lnTo>
                    <a:pt x="68" y="8"/>
                  </a:lnTo>
                  <a:lnTo>
                    <a:pt x="65" y="7"/>
                  </a:lnTo>
                  <a:lnTo>
                    <a:pt x="61" y="6"/>
                  </a:lnTo>
                  <a:lnTo>
                    <a:pt x="58" y="5"/>
                  </a:lnTo>
                  <a:lnTo>
                    <a:pt x="55" y="4"/>
                  </a:lnTo>
                  <a:lnTo>
                    <a:pt x="51" y="3"/>
                  </a:lnTo>
                  <a:lnTo>
                    <a:pt x="47" y="2"/>
                  </a:lnTo>
                  <a:lnTo>
                    <a:pt x="45" y="2"/>
                  </a:lnTo>
                  <a:lnTo>
                    <a:pt x="41" y="2"/>
                  </a:lnTo>
                  <a:lnTo>
                    <a:pt x="38" y="1"/>
                  </a:lnTo>
                  <a:lnTo>
                    <a:pt x="35" y="0"/>
                  </a:lnTo>
                  <a:lnTo>
                    <a:pt x="32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5" y="1"/>
                  </a:lnTo>
                  <a:lnTo>
                    <a:pt x="1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221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70" name="Freeform 60"/>
            <p:cNvSpPr>
              <a:spLocks/>
            </p:cNvSpPr>
            <p:nvPr/>
          </p:nvSpPr>
          <p:spPr bwMode="auto">
            <a:xfrm>
              <a:off x="2685" y="2302"/>
              <a:ext cx="131" cy="78"/>
            </a:xfrm>
            <a:custGeom>
              <a:avLst/>
              <a:gdLst>
                <a:gd name="T0" fmla="*/ 0 w 131"/>
                <a:gd name="T1" fmla="*/ 2 h 78"/>
                <a:gd name="T2" fmla="*/ 60 w 131"/>
                <a:gd name="T3" fmla="*/ 22 h 78"/>
                <a:gd name="T4" fmla="*/ 67 w 131"/>
                <a:gd name="T5" fmla="*/ 60 h 78"/>
                <a:gd name="T6" fmla="*/ 131 w 131"/>
                <a:gd name="T7" fmla="*/ 78 h 78"/>
                <a:gd name="T8" fmla="*/ 130 w 131"/>
                <a:gd name="T9" fmla="*/ 77 h 78"/>
                <a:gd name="T10" fmla="*/ 130 w 131"/>
                <a:gd name="T11" fmla="*/ 76 h 78"/>
                <a:gd name="T12" fmla="*/ 129 w 131"/>
                <a:gd name="T13" fmla="*/ 73 h 78"/>
                <a:gd name="T14" fmla="*/ 128 w 131"/>
                <a:gd name="T15" fmla="*/ 69 h 78"/>
                <a:gd name="T16" fmla="*/ 124 w 131"/>
                <a:gd name="T17" fmla="*/ 65 h 78"/>
                <a:gd name="T18" fmla="*/ 122 w 131"/>
                <a:gd name="T19" fmla="*/ 60 h 78"/>
                <a:gd name="T20" fmla="*/ 120 w 131"/>
                <a:gd name="T21" fmla="*/ 54 h 78"/>
                <a:gd name="T22" fmla="*/ 117 w 131"/>
                <a:gd name="T23" fmla="*/ 49 h 78"/>
                <a:gd name="T24" fmla="*/ 112 w 131"/>
                <a:gd name="T25" fmla="*/ 42 h 78"/>
                <a:gd name="T26" fmla="*/ 107 w 131"/>
                <a:gd name="T27" fmla="*/ 37 h 78"/>
                <a:gd name="T28" fmla="*/ 103 w 131"/>
                <a:gd name="T29" fmla="*/ 32 h 78"/>
                <a:gd name="T30" fmla="*/ 97 w 131"/>
                <a:gd name="T31" fmla="*/ 26 h 78"/>
                <a:gd name="T32" fmla="*/ 94 w 131"/>
                <a:gd name="T33" fmla="*/ 23 h 78"/>
                <a:gd name="T34" fmla="*/ 91 w 131"/>
                <a:gd name="T35" fmla="*/ 21 h 78"/>
                <a:gd name="T36" fmla="*/ 86 w 131"/>
                <a:gd name="T37" fmla="*/ 17 h 78"/>
                <a:gd name="T38" fmla="*/ 83 w 131"/>
                <a:gd name="T39" fmla="*/ 16 h 78"/>
                <a:gd name="T40" fmla="*/ 79 w 131"/>
                <a:gd name="T41" fmla="*/ 14 h 78"/>
                <a:gd name="T42" fmla="*/ 75 w 131"/>
                <a:gd name="T43" fmla="*/ 13 h 78"/>
                <a:gd name="T44" fmla="*/ 72 w 131"/>
                <a:gd name="T45" fmla="*/ 11 h 78"/>
                <a:gd name="T46" fmla="*/ 68 w 131"/>
                <a:gd name="T47" fmla="*/ 10 h 78"/>
                <a:gd name="T48" fmla="*/ 62 w 131"/>
                <a:gd name="T49" fmla="*/ 8 h 78"/>
                <a:gd name="T50" fmla="*/ 58 w 131"/>
                <a:gd name="T51" fmla="*/ 7 h 78"/>
                <a:gd name="T52" fmla="*/ 54 w 131"/>
                <a:gd name="T53" fmla="*/ 6 h 78"/>
                <a:gd name="T54" fmla="*/ 51 w 131"/>
                <a:gd name="T55" fmla="*/ 6 h 78"/>
                <a:gd name="T56" fmla="*/ 46 w 131"/>
                <a:gd name="T57" fmla="*/ 5 h 78"/>
                <a:gd name="T58" fmla="*/ 43 w 131"/>
                <a:gd name="T59" fmla="*/ 3 h 78"/>
                <a:gd name="T60" fmla="*/ 40 w 131"/>
                <a:gd name="T61" fmla="*/ 2 h 78"/>
                <a:gd name="T62" fmla="*/ 36 w 131"/>
                <a:gd name="T63" fmla="*/ 2 h 78"/>
                <a:gd name="T64" fmla="*/ 33 w 131"/>
                <a:gd name="T65" fmla="*/ 2 h 78"/>
                <a:gd name="T66" fmla="*/ 30 w 131"/>
                <a:gd name="T67" fmla="*/ 1 h 78"/>
                <a:gd name="T68" fmla="*/ 27 w 131"/>
                <a:gd name="T69" fmla="*/ 0 h 78"/>
                <a:gd name="T70" fmla="*/ 24 w 131"/>
                <a:gd name="T71" fmla="*/ 0 h 78"/>
                <a:gd name="T72" fmla="*/ 19 w 131"/>
                <a:gd name="T73" fmla="*/ 0 h 78"/>
                <a:gd name="T74" fmla="*/ 15 w 131"/>
                <a:gd name="T75" fmla="*/ 0 h 78"/>
                <a:gd name="T76" fmla="*/ 10 w 131"/>
                <a:gd name="T77" fmla="*/ 0 h 78"/>
                <a:gd name="T78" fmla="*/ 8 w 131"/>
                <a:gd name="T79" fmla="*/ 0 h 78"/>
                <a:gd name="T80" fmla="*/ 5 w 131"/>
                <a:gd name="T81" fmla="*/ 0 h 78"/>
                <a:gd name="T82" fmla="*/ 3 w 131"/>
                <a:gd name="T83" fmla="*/ 0 h 78"/>
                <a:gd name="T84" fmla="*/ 1 w 131"/>
                <a:gd name="T85" fmla="*/ 1 h 78"/>
                <a:gd name="T86" fmla="*/ 0 w 131"/>
                <a:gd name="T87" fmla="*/ 2 h 78"/>
                <a:gd name="T88" fmla="*/ 0 w 131"/>
                <a:gd name="T89" fmla="*/ 2 h 7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31"/>
                <a:gd name="T136" fmla="*/ 0 h 78"/>
                <a:gd name="T137" fmla="*/ 131 w 131"/>
                <a:gd name="T138" fmla="*/ 78 h 7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31" h="78">
                  <a:moveTo>
                    <a:pt x="0" y="2"/>
                  </a:moveTo>
                  <a:lnTo>
                    <a:pt x="60" y="22"/>
                  </a:lnTo>
                  <a:lnTo>
                    <a:pt x="67" y="60"/>
                  </a:lnTo>
                  <a:lnTo>
                    <a:pt x="131" y="78"/>
                  </a:lnTo>
                  <a:lnTo>
                    <a:pt x="130" y="77"/>
                  </a:lnTo>
                  <a:lnTo>
                    <a:pt x="130" y="76"/>
                  </a:lnTo>
                  <a:lnTo>
                    <a:pt x="129" y="73"/>
                  </a:lnTo>
                  <a:lnTo>
                    <a:pt x="128" y="69"/>
                  </a:lnTo>
                  <a:lnTo>
                    <a:pt x="124" y="65"/>
                  </a:lnTo>
                  <a:lnTo>
                    <a:pt x="122" y="60"/>
                  </a:lnTo>
                  <a:lnTo>
                    <a:pt x="120" y="54"/>
                  </a:lnTo>
                  <a:lnTo>
                    <a:pt x="117" y="49"/>
                  </a:lnTo>
                  <a:lnTo>
                    <a:pt x="112" y="42"/>
                  </a:lnTo>
                  <a:lnTo>
                    <a:pt x="107" y="37"/>
                  </a:lnTo>
                  <a:lnTo>
                    <a:pt x="103" y="32"/>
                  </a:lnTo>
                  <a:lnTo>
                    <a:pt x="97" y="26"/>
                  </a:lnTo>
                  <a:lnTo>
                    <a:pt x="94" y="23"/>
                  </a:lnTo>
                  <a:lnTo>
                    <a:pt x="91" y="21"/>
                  </a:lnTo>
                  <a:lnTo>
                    <a:pt x="86" y="17"/>
                  </a:lnTo>
                  <a:lnTo>
                    <a:pt x="83" y="16"/>
                  </a:lnTo>
                  <a:lnTo>
                    <a:pt x="79" y="14"/>
                  </a:lnTo>
                  <a:lnTo>
                    <a:pt x="75" y="13"/>
                  </a:lnTo>
                  <a:lnTo>
                    <a:pt x="72" y="11"/>
                  </a:lnTo>
                  <a:lnTo>
                    <a:pt x="68" y="10"/>
                  </a:lnTo>
                  <a:lnTo>
                    <a:pt x="62" y="8"/>
                  </a:lnTo>
                  <a:lnTo>
                    <a:pt x="58" y="7"/>
                  </a:lnTo>
                  <a:lnTo>
                    <a:pt x="54" y="6"/>
                  </a:lnTo>
                  <a:lnTo>
                    <a:pt x="51" y="6"/>
                  </a:lnTo>
                  <a:lnTo>
                    <a:pt x="46" y="5"/>
                  </a:lnTo>
                  <a:lnTo>
                    <a:pt x="43" y="3"/>
                  </a:lnTo>
                  <a:lnTo>
                    <a:pt x="40" y="2"/>
                  </a:lnTo>
                  <a:lnTo>
                    <a:pt x="36" y="2"/>
                  </a:lnTo>
                  <a:lnTo>
                    <a:pt x="33" y="2"/>
                  </a:lnTo>
                  <a:lnTo>
                    <a:pt x="30" y="1"/>
                  </a:lnTo>
                  <a:lnTo>
                    <a:pt x="27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221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71" name="Freeform 61"/>
            <p:cNvSpPr>
              <a:spLocks/>
            </p:cNvSpPr>
            <p:nvPr/>
          </p:nvSpPr>
          <p:spPr bwMode="auto">
            <a:xfrm>
              <a:off x="2475" y="1684"/>
              <a:ext cx="102" cy="138"/>
            </a:xfrm>
            <a:custGeom>
              <a:avLst/>
              <a:gdLst>
                <a:gd name="T0" fmla="*/ 0 w 102"/>
                <a:gd name="T1" fmla="*/ 100 h 138"/>
                <a:gd name="T2" fmla="*/ 0 w 102"/>
                <a:gd name="T3" fmla="*/ 99 h 138"/>
                <a:gd name="T4" fmla="*/ 1 w 102"/>
                <a:gd name="T5" fmla="*/ 95 h 138"/>
                <a:gd name="T6" fmla="*/ 1 w 102"/>
                <a:gd name="T7" fmla="*/ 93 h 138"/>
                <a:gd name="T8" fmla="*/ 2 w 102"/>
                <a:gd name="T9" fmla="*/ 89 h 138"/>
                <a:gd name="T10" fmla="*/ 3 w 102"/>
                <a:gd name="T11" fmla="*/ 86 h 138"/>
                <a:gd name="T12" fmla="*/ 6 w 102"/>
                <a:gd name="T13" fmla="*/ 83 h 138"/>
                <a:gd name="T14" fmla="*/ 7 w 102"/>
                <a:gd name="T15" fmla="*/ 78 h 138"/>
                <a:gd name="T16" fmla="*/ 8 w 102"/>
                <a:gd name="T17" fmla="*/ 74 h 138"/>
                <a:gd name="T18" fmla="*/ 10 w 102"/>
                <a:gd name="T19" fmla="*/ 70 h 138"/>
                <a:gd name="T20" fmla="*/ 12 w 102"/>
                <a:gd name="T21" fmla="*/ 65 h 138"/>
                <a:gd name="T22" fmla="*/ 14 w 102"/>
                <a:gd name="T23" fmla="*/ 60 h 138"/>
                <a:gd name="T24" fmla="*/ 16 w 102"/>
                <a:gd name="T25" fmla="*/ 55 h 138"/>
                <a:gd name="T26" fmla="*/ 19 w 102"/>
                <a:gd name="T27" fmla="*/ 51 h 138"/>
                <a:gd name="T28" fmla="*/ 23 w 102"/>
                <a:gd name="T29" fmla="*/ 46 h 138"/>
                <a:gd name="T30" fmla="*/ 25 w 102"/>
                <a:gd name="T31" fmla="*/ 41 h 138"/>
                <a:gd name="T32" fmla="*/ 28 w 102"/>
                <a:gd name="T33" fmla="*/ 36 h 138"/>
                <a:gd name="T34" fmla="*/ 32 w 102"/>
                <a:gd name="T35" fmla="*/ 31 h 138"/>
                <a:gd name="T36" fmla="*/ 36 w 102"/>
                <a:gd name="T37" fmla="*/ 27 h 138"/>
                <a:gd name="T38" fmla="*/ 39 w 102"/>
                <a:gd name="T39" fmla="*/ 22 h 138"/>
                <a:gd name="T40" fmla="*/ 44 w 102"/>
                <a:gd name="T41" fmla="*/ 18 h 138"/>
                <a:gd name="T42" fmla="*/ 48 w 102"/>
                <a:gd name="T43" fmla="*/ 15 h 138"/>
                <a:gd name="T44" fmla="*/ 53 w 102"/>
                <a:gd name="T45" fmla="*/ 12 h 138"/>
                <a:gd name="T46" fmla="*/ 58 w 102"/>
                <a:gd name="T47" fmla="*/ 9 h 138"/>
                <a:gd name="T48" fmla="*/ 63 w 102"/>
                <a:gd name="T49" fmla="*/ 5 h 138"/>
                <a:gd name="T50" fmla="*/ 68 w 102"/>
                <a:gd name="T51" fmla="*/ 3 h 138"/>
                <a:gd name="T52" fmla="*/ 75 w 102"/>
                <a:gd name="T53" fmla="*/ 2 h 138"/>
                <a:gd name="T54" fmla="*/ 77 w 102"/>
                <a:gd name="T55" fmla="*/ 1 h 138"/>
                <a:gd name="T56" fmla="*/ 80 w 102"/>
                <a:gd name="T57" fmla="*/ 0 h 138"/>
                <a:gd name="T58" fmla="*/ 84 w 102"/>
                <a:gd name="T59" fmla="*/ 0 h 138"/>
                <a:gd name="T60" fmla="*/ 88 w 102"/>
                <a:gd name="T61" fmla="*/ 0 h 138"/>
                <a:gd name="T62" fmla="*/ 91 w 102"/>
                <a:gd name="T63" fmla="*/ 0 h 138"/>
                <a:gd name="T64" fmla="*/ 95 w 102"/>
                <a:gd name="T65" fmla="*/ 0 h 138"/>
                <a:gd name="T66" fmla="*/ 98 w 102"/>
                <a:gd name="T67" fmla="*/ 1 h 138"/>
                <a:gd name="T68" fmla="*/ 102 w 102"/>
                <a:gd name="T69" fmla="*/ 2 h 138"/>
                <a:gd name="T70" fmla="*/ 48 w 102"/>
                <a:gd name="T71" fmla="*/ 29 h 138"/>
                <a:gd name="T72" fmla="*/ 12 w 102"/>
                <a:gd name="T73" fmla="*/ 138 h 138"/>
                <a:gd name="T74" fmla="*/ 0 w 102"/>
                <a:gd name="T75" fmla="*/ 100 h 138"/>
                <a:gd name="T76" fmla="*/ 0 w 102"/>
                <a:gd name="T77" fmla="*/ 100 h 13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02"/>
                <a:gd name="T118" fmla="*/ 0 h 138"/>
                <a:gd name="T119" fmla="*/ 102 w 102"/>
                <a:gd name="T120" fmla="*/ 138 h 13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02" h="138">
                  <a:moveTo>
                    <a:pt x="0" y="100"/>
                  </a:moveTo>
                  <a:lnTo>
                    <a:pt x="0" y="99"/>
                  </a:lnTo>
                  <a:lnTo>
                    <a:pt x="1" y="95"/>
                  </a:lnTo>
                  <a:lnTo>
                    <a:pt x="1" y="93"/>
                  </a:lnTo>
                  <a:lnTo>
                    <a:pt x="2" y="89"/>
                  </a:lnTo>
                  <a:lnTo>
                    <a:pt x="3" y="86"/>
                  </a:lnTo>
                  <a:lnTo>
                    <a:pt x="6" y="83"/>
                  </a:lnTo>
                  <a:lnTo>
                    <a:pt x="7" y="78"/>
                  </a:lnTo>
                  <a:lnTo>
                    <a:pt x="8" y="74"/>
                  </a:lnTo>
                  <a:lnTo>
                    <a:pt x="10" y="70"/>
                  </a:lnTo>
                  <a:lnTo>
                    <a:pt x="12" y="65"/>
                  </a:lnTo>
                  <a:lnTo>
                    <a:pt x="14" y="60"/>
                  </a:lnTo>
                  <a:lnTo>
                    <a:pt x="16" y="55"/>
                  </a:lnTo>
                  <a:lnTo>
                    <a:pt x="19" y="51"/>
                  </a:lnTo>
                  <a:lnTo>
                    <a:pt x="23" y="46"/>
                  </a:lnTo>
                  <a:lnTo>
                    <a:pt x="25" y="41"/>
                  </a:lnTo>
                  <a:lnTo>
                    <a:pt x="28" y="36"/>
                  </a:lnTo>
                  <a:lnTo>
                    <a:pt x="32" y="31"/>
                  </a:lnTo>
                  <a:lnTo>
                    <a:pt x="36" y="27"/>
                  </a:lnTo>
                  <a:lnTo>
                    <a:pt x="39" y="22"/>
                  </a:lnTo>
                  <a:lnTo>
                    <a:pt x="44" y="18"/>
                  </a:lnTo>
                  <a:lnTo>
                    <a:pt x="48" y="15"/>
                  </a:lnTo>
                  <a:lnTo>
                    <a:pt x="53" y="12"/>
                  </a:lnTo>
                  <a:lnTo>
                    <a:pt x="58" y="9"/>
                  </a:lnTo>
                  <a:lnTo>
                    <a:pt x="63" y="5"/>
                  </a:lnTo>
                  <a:lnTo>
                    <a:pt x="68" y="3"/>
                  </a:lnTo>
                  <a:lnTo>
                    <a:pt x="75" y="2"/>
                  </a:lnTo>
                  <a:lnTo>
                    <a:pt x="77" y="1"/>
                  </a:lnTo>
                  <a:lnTo>
                    <a:pt x="80" y="0"/>
                  </a:lnTo>
                  <a:lnTo>
                    <a:pt x="84" y="0"/>
                  </a:lnTo>
                  <a:lnTo>
                    <a:pt x="88" y="0"/>
                  </a:lnTo>
                  <a:lnTo>
                    <a:pt x="91" y="0"/>
                  </a:lnTo>
                  <a:lnTo>
                    <a:pt x="95" y="0"/>
                  </a:lnTo>
                  <a:lnTo>
                    <a:pt x="98" y="1"/>
                  </a:lnTo>
                  <a:lnTo>
                    <a:pt x="102" y="2"/>
                  </a:lnTo>
                  <a:lnTo>
                    <a:pt x="48" y="29"/>
                  </a:lnTo>
                  <a:lnTo>
                    <a:pt x="12" y="138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E861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72" name="Freeform 62"/>
            <p:cNvSpPr>
              <a:spLocks/>
            </p:cNvSpPr>
            <p:nvPr/>
          </p:nvSpPr>
          <p:spPr bwMode="auto">
            <a:xfrm>
              <a:off x="2526" y="1776"/>
              <a:ext cx="117" cy="141"/>
            </a:xfrm>
            <a:custGeom>
              <a:avLst/>
              <a:gdLst>
                <a:gd name="T0" fmla="*/ 0 w 117"/>
                <a:gd name="T1" fmla="*/ 103 h 141"/>
                <a:gd name="T2" fmla="*/ 0 w 117"/>
                <a:gd name="T3" fmla="*/ 101 h 141"/>
                <a:gd name="T4" fmla="*/ 1 w 117"/>
                <a:gd name="T5" fmla="*/ 98 h 141"/>
                <a:gd name="T6" fmla="*/ 1 w 117"/>
                <a:gd name="T7" fmla="*/ 96 h 141"/>
                <a:gd name="T8" fmla="*/ 2 w 117"/>
                <a:gd name="T9" fmla="*/ 92 h 141"/>
                <a:gd name="T10" fmla="*/ 3 w 117"/>
                <a:gd name="T11" fmla="*/ 89 h 141"/>
                <a:gd name="T12" fmla="*/ 6 w 117"/>
                <a:gd name="T13" fmla="*/ 86 h 141"/>
                <a:gd name="T14" fmla="*/ 7 w 117"/>
                <a:gd name="T15" fmla="*/ 82 h 141"/>
                <a:gd name="T16" fmla="*/ 9 w 117"/>
                <a:gd name="T17" fmla="*/ 77 h 141"/>
                <a:gd name="T18" fmla="*/ 10 w 117"/>
                <a:gd name="T19" fmla="*/ 73 h 141"/>
                <a:gd name="T20" fmla="*/ 13 w 117"/>
                <a:gd name="T21" fmla="*/ 69 h 141"/>
                <a:gd name="T22" fmla="*/ 14 w 117"/>
                <a:gd name="T23" fmla="*/ 63 h 141"/>
                <a:gd name="T24" fmla="*/ 17 w 117"/>
                <a:gd name="T25" fmla="*/ 59 h 141"/>
                <a:gd name="T26" fmla="*/ 21 w 117"/>
                <a:gd name="T27" fmla="*/ 54 h 141"/>
                <a:gd name="T28" fmla="*/ 24 w 117"/>
                <a:gd name="T29" fmla="*/ 48 h 141"/>
                <a:gd name="T30" fmla="*/ 27 w 117"/>
                <a:gd name="T31" fmla="*/ 44 h 141"/>
                <a:gd name="T32" fmla="*/ 31 w 117"/>
                <a:gd name="T33" fmla="*/ 38 h 141"/>
                <a:gd name="T34" fmla="*/ 35 w 117"/>
                <a:gd name="T35" fmla="*/ 34 h 141"/>
                <a:gd name="T36" fmla="*/ 39 w 117"/>
                <a:gd name="T37" fmla="*/ 29 h 141"/>
                <a:gd name="T38" fmla="*/ 44 w 117"/>
                <a:gd name="T39" fmla="*/ 24 h 141"/>
                <a:gd name="T40" fmla="*/ 49 w 117"/>
                <a:gd name="T41" fmla="*/ 20 h 141"/>
                <a:gd name="T42" fmla="*/ 54 w 117"/>
                <a:gd name="T43" fmla="*/ 17 h 141"/>
                <a:gd name="T44" fmla="*/ 60 w 117"/>
                <a:gd name="T45" fmla="*/ 14 h 141"/>
                <a:gd name="T46" fmla="*/ 62 w 117"/>
                <a:gd name="T47" fmla="*/ 10 h 141"/>
                <a:gd name="T48" fmla="*/ 65 w 117"/>
                <a:gd name="T49" fmla="*/ 9 h 141"/>
                <a:gd name="T50" fmla="*/ 68 w 117"/>
                <a:gd name="T51" fmla="*/ 7 h 141"/>
                <a:gd name="T52" fmla="*/ 72 w 117"/>
                <a:gd name="T53" fmla="*/ 6 h 141"/>
                <a:gd name="T54" fmla="*/ 75 w 117"/>
                <a:gd name="T55" fmla="*/ 5 h 141"/>
                <a:gd name="T56" fmla="*/ 78 w 117"/>
                <a:gd name="T57" fmla="*/ 4 h 141"/>
                <a:gd name="T58" fmla="*/ 83 w 117"/>
                <a:gd name="T59" fmla="*/ 3 h 141"/>
                <a:gd name="T60" fmla="*/ 86 w 117"/>
                <a:gd name="T61" fmla="*/ 2 h 141"/>
                <a:gd name="T62" fmla="*/ 89 w 117"/>
                <a:gd name="T63" fmla="*/ 1 h 141"/>
                <a:gd name="T64" fmla="*/ 93 w 117"/>
                <a:gd name="T65" fmla="*/ 1 h 141"/>
                <a:gd name="T66" fmla="*/ 97 w 117"/>
                <a:gd name="T67" fmla="*/ 0 h 141"/>
                <a:gd name="T68" fmla="*/ 101 w 117"/>
                <a:gd name="T69" fmla="*/ 0 h 141"/>
                <a:gd name="T70" fmla="*/ 104 w 117"/>
                <a:gd name="T71" fmla="*/ 0 h 141"/>
                <a:gd name="T72" fmla="*/ 109 w 117"/>
                <a:gd name="T73" fmla="*/ 0 h 141"/>
                <a:gd name="T74" fmla="*/ 113 w 117"/>
                <a:gd name="T75" fmla="*/ 0 h 141"/>
                <a:gd name="T76" fmla="*/ 117 w 117"/>
                <a:gd name="T77" fmla="*/ 0 h 141"/>
                <a:gd name="T78" fmla="*/ 48 w 117"/>
                <a:gd name="T79" fmla="*/ 31 h 141"/>
                <a:gd name="T80" fmla="*/ 12 w 117"/>
                <a:gd name="T81" fmla="*/ 141 h 141"/>
                <a:gd name="T82" fmla="*/ 0 w 117"/>
                <a:gd name="T83" fmla="*/ 103 h 141"/>
                <a:gd name="T84" fmla="*/ 0 w 117"/>
                <a:gd name="T85" fmla="*/ 103 h 14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17"/>
                <a:gd name="T130" fmla="*/ 0 h 141"/>
                <a:gd name="T131" fmla="*/ 117 w 117"/>
                <a:gd name="T132" fmla="*/ 141 h 14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17" h="141">
                  <a:moveTo>
                    <a:pt x="0" y="103"/>
                  </a:moveTo>
                  <a:lnTo>
                    <a:pt x="0" y="101"/>
                  </a:lnTo>
                  <a:lnTo>
                    <a:pt x="1" y="98"/>
                  </a:lnTo>
                  <a:lnTo>
                    <a:pt x="1" y="96"/>
                  </a:lnTo>
                  <a:lnTo>
                    <a:pt x="2" y="92"/>
                  </a:lnTo>
                  <a:lnTo>
                    <a:pt x="3" y="89"/>
                  </a:lnTo>
                  <a:lnTo>
                    <a:pt x="6" y="86"/>
                  </a:lnTo>
                  <a:lnTo>
                    <a:pt x="7" y="82"/>
                  </a:lnTo>
                  <a:lnTo>
                    <a:pt x="9" y="77"/>
                  </a:lnTo>
                  <a:lnTo>
                    <a:pt x="10" y="73"/>
                  </a:lnTo>
                  <a:lnTo>
                    <a:pt x="13" y="69"/>
                  </a:lnTo>
                  <a:lnTo>
                    <a:pt x="14" y="63"/>
                  </a:lnTo>
                  <a:lnTo>
                    <a:pt x="17" y="59"/>
                  </a:lnTo>
                  <a:lnTo>
                    <a:pt x="21" y="54"/>
                  </a:lnTo>
                  <a:lnTo>
                    <a:pt x="24" y="48"/>
                  </a:lnTo>
                  <a:lnTo>
                    <a:pt x="27" y="44"/>
                  </a:lnTo>
                  <a:lnTo>
                    <a:pt x="31" y="38"/>
                  </a:lnTo>
                  <a:lnTo>
                    <a:pt x="35" y="34"/>
                  </a:lnTo>
                  <a:lnTo>
                    <a:pt x="39" y="29"/>
                  </a:lnTo>
                  <a:lnTo>
                    <a:pt x="44" y="24"/>
                  </a:lnTo>
                  <a:lnTo>
                    <a:pt x="49" y="20"/>
                  </a:lnTo>
                  <a:lnTo>
                    <a:pt x="54" y="17"/>
                  </a:lnTo>
                  <a:lnTo>
                    <a:pt x="60" y="14"/>
                  </a:lnTo>
                  <a:lnTo>
                    <a:pt x="62" y="10"/>
                  </a:lnTo>
                  <a:lnTo>
                    <a:pt x="65" y="9"/>
                  </a:lnTo>
                  <a:lnTo>
                    <a:pt x="68" y="7"/>
                  </a:lnTo>
                  <a:lnTo>
                    <a:pt x="72" y="6"/>
                  </a:lnTo>
                  <a:lnTo>
                    <a:pt x="75" y="5"/>
                  </a:lnTo>
                  <a:lnTo>
                    <a:pt x="78" y="4"/>
                  </a:lnTo>
                  <a:lnTo>
                    <a:pt x="83" y="3"/>
                  </a:lnTo>
                  <a:lnTo>
                    <a:pt x="86" y="2"/>
                  </a:lnTo>
                  <a:lnTo>
                    <a:pt x="89" y="1"/>
                  </a:lnTo>
                  <a:lnTo>
                    <a:pt x="93" y="1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4" y="0"/>
                  </a:lnTo>
                  <a:lnTo>
                    <a:pt x="109" y="0"/>
                  </a:lnTo>
                  <a:lnTo>
                    <a:pt x="113" y="0"/>
                  </a:lnTo>
                  <a:lnTo>
                    <a:pt x="117" y="0"/>
                  </a:lnTo>
                  <a:lnTo>
                    <a:pt x="48" y="31"/>
                  </a:lnTo>
                  <a:lnTo>
                    <a:pt x="12" y="141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E861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73" name="Freeform 63"/>
            <p:cNvSpPr>
              <a:spLocks/>
            </p:cNvSpPr>
            <p:nvPr/>
          </p:nvSpPr>
          <p:spPr bwMode="auto">
            <a:xfrm>
              <a:off x="2577" y="1866"/>
              <a:ext cx="123" cy="118"/>
            </a:xfrm>
            <a:custGeom>
              <a:avLst/>
              <a:gdLst>
                <a:gd name="T0" fmla="*/ 0 w 123"/>
                <a:gd name="T1" fmla="*/ 87 h 118"/>
                <a:gd name="T2" fmla="*/ 0 w 123"/>
                <a:gd name="T3" fmla="*/ 84 h 118"/>
                <a:gd name="T4" fmla="*/ 1 w 123"/>
                <a:gd name="T5" fmla="*/ 81 h 118"/>
                <a:gd name="T6" fmla="*/ 2 w 123"/>
                <a:gd name="T7" fmla="*/ 78 h 118"/>
                <a:gd name="T8" fmla="*/ 4 w 123"/>
                <a:gd name="T9" fmla="*/ 74 h 118"/>
                <a:gd name="T10" fmla="*/ 6 w 123"/>
                <a:gd name="T11" fmla="*/ 70 h 118"/>
                <a:gd name="T12" fmla="*/ 8 w 123"/>
                <a:gd name="T13" fmla="*/ 66 h 118"/>
                <a:gd name="T14" fmla="*/ 10 w 123"/>
                <a:gd name="T15" fmla="*/ 62 h 118"/>
                <a:gd name="T16" fmla="*/ 12 w 123"/>
                <a:gd name="T17" fmla="*/ 56 h 118"/>
                <a:gd name="T18" fmla="*/ 14 w 123"/>
                <a:gd name="T19" fmla="*/ 52 h 118"/>
                <a:gd name="T20" fmla="*/ 17 w 123"/>
                <a:gd name="T21" fmla="*/ 47 h 118"/>
                <a:gd name="T22" fmla="*/ 21 w 123"/>
                <a:gd name="T23" fmla="*/ 42 h 118"/>
                <a:gd name="T24" fmla="*/ 24 w 123"/>
                <a:gd name="T25" fmla="*/ 37 h 118"/>
                <a:gd name="T26" fmla="*/ 27 w 123"/>
                <a:gd name="T27" fmla="*/ 33 h 118"/>
                <a:gd name="T28" fmla="*/ 32 w 123"/>
                <a:gd name="T29" fmla="*/ 27 h 118"/>
                <a:gd name="T30" fmla="*/ 35 w 123"/>
                <a:gd name="T31" fmla="*/ 23 h 118"/>
                <a:gd name="T32" fmla="*/ 39 w 123"/>
                <a:gd name="T33" fmla="*/ 19 h 118"/>
                <a:gd name="T34" fmla="*/ 44 w 123"/>
                <a:gd name="T35" fmla="*/ 14 h 118"/>
                <a:gd name="T36" fmla="*/ 49 w 123"/>
                <a:gd name="T37" fmla="*/ 11 h 118"/>
                <a:gd name="T38" fmla="*/ 53 w 123"/>
                <a:gd name="T39" fmla="*/ 8 h 118"/>
                <a:gd name="T40" fmla="*/ 59 w 123"/>
                <a:gd name="T41" fmla="*/ 5 h 118"/>
                <a:gd name="T42" fmla="*/ 64 w 123"/>
                <a:gd name="T43" fmla="*/ 2 h 118"/>
                <a:gd name="T44" fmla="*/ 71 w 123"/>
                <a:gd name="T45" fmla="*/ 1 h 118"/>
                <a:gd name="T46" fmla="*/ 75 w 123"/>
                <a:gd name="T47" fmla="*/ 0 h 118"/>
                <a:gd name="T48" fmla="*/ 81 w 123"/>
                <a:gd name="T49" fmla="*/ 0 h 118"/>
                <a:gd name="T50" fmla="*/ 85 w 123"/>
                <a:gd name="T51" fmla="*/ 0 h 118"/>
                <a:gd name="T52" fmla="*/ 88 w 123"/>
                <a:gd name="T53" fmla="*/ 1 h 118"/>
                <a:gd name="T54" fmla="*/ 91 w 123"/>
                <a:gd name="T55" fmla="*/ 2 h 118"/>
                <a:gd name="T56" fmla="*/ 95 w 123"/>
                <a:gd name="T57" fmla="*/ 4 h 118"/>
                <a:gd name="T58" fmla="*/ 98 w 123"/>
                <a:gd name="T59" fmla="*/ 5 h 118"/>
                <a:gd name="T60" fmla="*/ 101 w 123"/>
                <a:gd name="T61" fmla="*/ 7 h 118"/>
                <a:gd name="T62" fmla="*/ 104 w 123"/>
                <a:gd name="T63" fmla="*/ 8 h 118"/>
                <a:gd name="T64" fmla="*/ 108 w 123"/>
                <a:gd name="T65" fmla="*/ 10 h 118"/>
                <a:gd name="T66" fmla="*/ 111 w 123"/>
                <a:gd name="T67" fmla="*/ 12 h 118"/>
                <a:gd name="T68" fmla="*/ 115 w 123"/>
                <a:gd name="T69" fmla="*/ 15 h 118"/>
                <a:gd name="T70" fmla="*/ 118 w 123"/>
                <a:gd name="T71" fmla="*/ 19 h 118"/>
                <a:gd name="T72" fmla="*/ 123 w 123"/>
                <a:gd name="T73" fmla="*/ 22 h 118"/>
                <a:gd name="T74" fmla="*/ 49 w 123"/>
                <a:gd name="T75" fmla="*/ 23 h 118"/>
                <a:gd name="T76" fmla="*/ 3 w 123"/>
                <a:gd name="T77" fmla="*/ 118 h 118"/>
                <a:gd name="T78" fmla="*/ 0 w 123"/>
                <a:gd name="T79" fmla="*/ 87 h 118"/>
                <a:gd name="T80" fmla="*/ 0 w 123"/>
                <a:gd name="T81" fmla="*/ 87 h 11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3"/>
                <a:gd name="T124" fmla="*/ 0 h 118"/>
                <a:gd name="T125" fmla="*/ 123 w 123"/>
                <a:gd name="T126" fmla="*/ 118 h 11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3" h="118">
                  <a:moveTo>
                    <a:pt x="0" y="87"/>
                  </a:moveTo>
                  <a:lnTo>
                    <a:pt x="0" y="84"/>
                  </a:lnTo>
                  <a:lnTo>
                    <a:pt x="1" y="81"/>
                  </a:lnTo>
                  <a:lnTo>
                    <a:pt x="2" y="78"/>
                  </a:lnTo>
                  <a:lnTo>
                    <a:pt x="4" y="74"/>
                  </a:lnTo>
                  <a:lnTo>
                    <a:pt x="6" y="70"/>
                  </a:lnTo>
                  <a:lnTo>
                    <a:pt x="8" y="66"/>
                  </a:lnTo>
                  <a:lnTo>
                    <a:pt x="10" y="62"/>
                  </a:lnTo>
                  <a:lnTo>
                    <a:pt x="12" y="56"/>
                  </a:lnTo>
                  <a:lnTo>
                    <a:pt x="14" y="52"/>
                  </a:lnTo>
                  <a:lnTo>
                    <a:pt x="17" y="47"/>
                  </a:lnTo>
                  <a:lnTo>
                    <a:pt x="21" y="42"/>
                  </a:lnTo>
                  <a:lnTo>
                    <a:pt x="24" y="37"/>
                  </a:lnTo>
                  <a:lnTo>
                    <a:pt x="27" y="33"/>
                  </a:lnTo>
                  <a:lnTo>
                    <a:pt x="32" y="27"/>
                  </a:lnTo>
                  <a:lnTo>
                    <a:pt x="35" y="23"/>
                  </a:lnTo>
                  <a:lnTo>
                    <a:pt x="39" y="19"/>
                  </a:lnTo>
                  <a:lnTo>
                    <a:pt x="44" y="14"/>
                  </a:lnTo>
                  <a:lnTo>
                    <a:pt x="49" y="11"/>
                  </a:lnTo>
                  <a:lnTo>
                    <a:pt x="53" y="8"/>
                  </a:lnTo>
                  <a:lnTo>
                    <a:pt x="59" y="5"/>
                  </a:lnTo>
                  <a:lnTo>
                    <a:pt x="64" y="2"/>
                  </a:lnTo>
                  <a:lnTo>
                    <a:pt x="71" y="1"/>
                  </a:lnTo>
                  <a:lnTo>
                    <a:pt x="75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88" y="1"/>
                  </a:lnTo>
                  <a:lnTo>
                    <a:pt x="91" y="2"/>
                  </a:lnTo>
                  <a:lnTo>
                    <a:pt x="95" y="4"/>
                  </a:lnTo>
                  <a:lnTo>
                    <a:pt x="98" y="5"/>
                  </a:lnTo>
                  <a:lnTo>
                    <a:pt x="101" y="7"/>
                  </a:lnTo>
                  <a:lnTo>
                    <a:pt x="104" y="8"/>
                  </a:lnTo>
                  <a:lnTo>
                    <a:pt x="108" y="10"/>
                  </a:lnTo>
                  <a:lnTo>
                    <a:pt x="111" y="12"/>
                  </a:lnTo>
                  <a:lnTo>
                    <a:pt x="115" y="15"/>
                  </a:lnTo>
                  <a:lnTo>
                    <a:pt x="118" y="19"/>
                  </a:lnTo>
                  <a:lnTo>
                    <a:pt x="123" y="22"/>
                  </a:lnTo>
                  <a:lnTo>
                    <a:pt x="49" y="23"/>
                  </a:lnTo>
                  <a:lnTo>
                    <a:pt x="3" y="118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E861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74" name="Freeform 64"/>
            <p:cNvSpPr>
              <a:spLocks/>
            </p:cNvSpPr>
            <p:nvPr/>
          </p:nvSpPr>
          <p:spPr bwMode="auto">
            <a:xfrm>
              <a:off x="2053" y="2110"/>
              <a:ext cx="113" cy="123"/>
            </a:xfrm>
            <a:custGeom>
              <a:avLst/>
              <a:gdLst>
                <a:gd name="T0" fmla="*/ 75 w 113"/>
                <a:gd name="T1" fmla="*/ 0 h 123"/>
                <a:gd name="T2" fmla="*/ 73 w 113"/>
                <a:gd name="T3" fmla="*/ 0 h 123"/>
                <a:gd name="T4" fmla="*/ 71 w 113"/>
                <a:gd name="T5" fmla="*/ 2 h 123"/>
                <a:gd name="T6" fmla="*/ 66 w 113"/>
                <a:gd name="T7" fmla="*/ 4 h 123"/>
                <a:gd name="T8" fmla="*/ 60 w 113"/>
                <a:gd name="T9" fmla="*/ 9 h 123"/>
                <a:gd name="T10" fmla="*/ 57 w 113"/>
                <a:gd name="T11" fmla="*/ 10 h 123"/>
                <a:gd name="T12" fmla="*/ 52 w 113"/>
                <a:gd name="T13" fmla="*/ 12 h 123"/>
                <a:gd name="T14" fmla="*/ 49 w 113"/>
                <a:gd name="T15" fmla="*/ 15 h 123"/>
                <a:gd name="T16" fmla="*/ 45 w 113"/>
                <a:gd name="T17" fmla="*/ 18 h 123"/>
                <a:gd name="T18" fmla="*/ 41 w 113"/>
                <a:gd name="T19" fmla="*/ 21 h 123"/>
                <a:gd name="T20" fmla="*/ 37 w 113"/>
                <a:gd name="T21" fmla="*/ 25 h 123"/>
                <a:gd name="T22" fmla="*/ 33 w 113"/>
                <a:gd name="T23" fmla="*/ 28 h 123"/>
                <a:gd name="T24" fmla="*/ 29 w 113"/>
                <a:gd name="T25" fmla="*/ 33 h 123"/>
                <a:gd name="T26" fmla="*/ 25 w 113"/>
                <a:gd name="T27" fmla="*/ 36 h 123"/>
                <a:gd name="T28" fmla="*/ 21 w 113"/>
                <a:gd name="T29" fmla="*/ 40 h 123"/>
                <a:gd name="T30" fmla="*/ 18 w 113"/>
                <a:gd name="T31" fmla="*/ 44 h 123"/>
                <a:gd name="T32" fmla="*/ 14 w 113"/>
                <a:gd name="T33" fmla="*/ 49 h 123"/>
                <a:gd name="T34" fmla="*/ 11 w 113"/>
                <a:gd name="T35" fmla="*/ 54 h 123"/>
                <a:gd name="T36" fmla="*/ 8 w 113"/>
                <a:gd name="T37" fmla="*/ 60 h 123"/>
                <a:gd name="T38" fmla="*/ 6 w 113"/>
                <a:gd name="T39" fmla="*/ 64 h 123"/>
                <a:gd name="T40" fmla="*/ 5 w 113"/>
                <a:gd name="T41" fmla="*/ 70 h 123"/>
                <a:gd name="T42" fmla="*/ 2 w 113"/>
                <a:gd name="T43" fmla="*/ 75 h 123"/>
                <a:gd name="T44" fmla="*/ 1 w 113"/>
                <a:gd name="T45" fmla="*/ 81 h 123"/>
                <a:gd name="T46" fmla="*/ 0 w 113"/>
                <a:gd name="T47" fmla="*/ 84 h 123"/>
                <a:gd name="T48" fmla="*/ 0 w 113"/>
                <a:gd name="T49" fmla="*/ 88 h 123"/>
                <a:gd name="T50" fmla="*/ 0 w 113"/>
                <a:gd name="T51" fmla="*/ 91 h 123"/>
                <a:gd name="T52" fmla="*/ 0 w 113"/>
                <a:gd name="T53" fmla="*/ 94 h 123"/>
                <a:gd name="T54" fmla="*/ 0 w 113"/>
                <a:gd name="T55" fmla="*/ 97 h 123"/>
                <a:gd name="T56" fmla="*/ 0 w 113"/>
                <a:gd name="T57" fmla="*/ 101 h 123"/>
                <a:gd name="T58" fmla="*/ 1 w 113"/>
                <a:gd name="T59" fmla="*/ 105 h 123"/>
                <a:gd name="T60" fmla="*/ 2 w 113"/>
                <a:gd name="T61" fmla="*/ 108 h 123"/>
                <a:gd name="T62" fmla="*/ 2 w 113"/>
                <a:gd name="T63" fmla="*/ 111 h 123"/>
                <a:gd name="T64" fmla="*/ 3 w 113"/>
                <a:gd name="T65" fmla="*/ 115 h 123"/>
                <a:gd name="T66" fmla="*/ 5 w 113"/>
                <a:gd name="T67" fmla="*/ 119 h 123"/>
                <a:gd name="T68" fmla="*/ 7 w 113"/>
                <a:gd name="T69" fmla="*/ 123 h 123"/>
                <a:gd name="T70" fmla="*/ 14 w 113"/>
                <a:gd name="T71" fmla="*/ 61 h 123"/>
                <a:gd name="T72" fmla="*/ 113 w 113"/>
                <a:gd name="T73" fmla="*/ 7 h 123"/>
                <a:gd name="T74" fmla="*/ 75 w 113"/>
                <a:gd name="T75" fmla="*/ 0 h 123"/>
                <a:gd name="T76" fmla="*/ 75 w 113"/>
                <a:gd name="T77" fmla="*/ 0 h 12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13"/>
                <a:gd name="T118" fmla="*/ 0 h 123"/>
                <a:gd name="T119" fmla="*/ 113 w 113"/>
                <a:gd name="T120" fmla="*/ 123 h 123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13" h="123">
                  <a:moveTo>
                    <a:pt x="75" y="0"/>
                  </a:moveTo>
                  <a:lnTo>
                    <a:pt x="73" y="0"/>
                  </a:lnTo>
                  <a:lnTo>
                    <a:pt x="71" y="2"/>
                  </a:lnTo>
                  <a:lnTo>
                    <a:pt x="66" y="4"/>
                  </a:lnTo>
                  <a:lnTo>
                    <a:pt x="60" y="9"/>
                  </a:lnTo>
                  <a:lnTo>
                    <a:pt x="57" y="10"/>
                  </a:lnTo>
                  <a:lnTo>
                    <a:pt x="52" y="12"/>
                  </a:lnTo>
                  <a:lnTo>
                    <a:pt x="49" y="15"/>
                  </a:lnTo>
                  <a:lnTo>
                    <a:pt x="45" y="18"/>
                  </a:lnTo>
                  <a:lnTo>
                    <a:pt x="41" y="21"/>
                  </a:lnTo>
                  <a:lnTo>
                    <a:pt x="37" y="25"/>
                  </a:lnTo>
                  <a:lnTo>
                    <a:pt x="33" y="28"/>
                  </a:lnTo>
                  <a:lnTo>
                    <a:pt x="29" y="33"/>
                  </a:lnTo>
                  <a:lnTo>
                    <a:pt x="25" y="36"/>
                  </a:lnTo>
                  <a:lnTo>
                    <a:pt x="21" y="40"/>
                  </a:lnTo>
                  <a:lnTo>
                    <a:pt x="18" y="44"/>
                  </a:lnTo>
                  <a:lnTo>
                    <a:pt x="14" y="49"/>
                  </a:lnTo>
                  <a:lnTo>
                    <a:pt x="11" y="54"/>
                  </a:lnTo>
                  <a:lnTo>
                    <a:pt x="8" y="60"/>
                  </a:lnTo>
                  <a:lnTo>
                    <a:pt x="6" y="64"/>
                  </a:lnTo>
                  <a:lnTo>
                    <a:pt x="5" y="70"/>
                  </a:lnTo>
                  <a:lnTo>
                    <a:pt x="2" y="75"/>
                  </a:lnTo>
                  <a:lnTo>
                    <a:pt x="1" y="81"/>
                  </a:lnTo>
                  <a:lnTo>
                    <a:pt x="0" y="84"/>
                  </a:lnTo>
                  <a:lnTo>
                    <a:pt x="0" y="88"/>
                  </a:lnTo>
                  <a:lnTo>
                    <a:pt x="0" y="91"/>
                  </a:lnTo>
                  <a:lnTo>
                    <a:pt x="0" y="94"/>
                  </a:lnTo>
                  <a:lnTo>
                    <a:pt x="0" y="97"/>
                  </a:lnTo>
                  <a:lnTo>
                    <a:pt x="0" y="101"/>
                  </a:lnTo>
                  <a:lnTo>
                    <a:pt x="1" y="105"/>
                  </a:lnTo>
                  <a:lnTo>
                    <a:pt x="2" y="108"/>
                  </a:lnTo>
                  <a:lnTo>
                    <a:pt x="2" y="111"/>
                  </a:lnTo>
                  <a:lnTo>
                    <a:pt x="3" y="115"/>
                  </a:lnTo>
                  <a:lnTo>
                    <a:pt x="5" y="119"/>
                  </a:lnTo>
                  <a:lnTo>
                    <a:pt x="7" y="123"/>
                  </a:lnTo>
                  <a:lnTo>
                    <a:pt x="14" y="61"/>
                  </a:lnTo>
                  <a:lnTo>
                    <a:pt x="113" y="7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E861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75" name="Freeform 65"/>
            <p:cNvSpPr>
              <a:spLocks/>
            </p:cNvSpPr>
            <p:nvPr/>
          </p:nvSpPr>
          <p:spPr bwMode="auto">
            <a:xfrm>
              <a:off x="2133" y="2149"/>
              <a:ext cx="121" cy="136"/>
            </a:xfrm>
            <a:custGeom>
              <a:avLst/>
              <a:gdLst>
                <a:gd name="T0" fmla="*/ 83 w 121"/>
                <a:gd name="T1" fmla="*/ 0 h 136"/>
                <a:gd name="T2" fmla="*/ 82 w 121"/>
                <a:gd name="T3" fmla="*/ 0 h 136"/>
                <a:gd name="T4" fmla="*/ 79 w 121"/>
                <a:gd name="T5" fmla="*/ 1 h 136"/>
                <a:gd name="T6" fmla="*/ 74 w 121"/>
                <a:gd name="T7" fmla="*/ 4 h 136"/>
                <a:gd name="T8" fmla="*/ 68 w 121"/>
                <a:gd name="T9" fmla="*/ 9 h 136"/>
                <a:gd name="T10" fmla="*/ 64 w 121"/>
                <a:gd name="T11" fmla="*/ 11 h 136"/>
                <a:gd name="T12" fmla="*/ 61 w 121"/>
                <a:gd name="T13" fmla="*/ 14 h 136"/>
                <a:gd name="T14" fmla="*/ 57 w 121"/>
                <a:gd name="T15" fmla="*/ 17 h 136"/>
                <a:gd name="T16" fmla="*/ 54 w 121"/>
                <a:gd name="T17" fmla="*/ 21 h 136"/>
                <a:gd name="T18" fmla="*/ 48 w 121"/>
                <a:gd name="T19" fmla="*/ 24 h 136"/>
                <a:gd name="T20" fmla="*/ 45 w 121"/>
                <a:gd name="T21" fmla="*/ 27 h 136"/>
                <a:gd name="T22" fmla="*/ 41 w 121"/>
                <a:gd name="T23" fmla="*/ 31 h 136"/>
                <a:gd name="T24" fmla="*/ 37 w 121"/>
                <a:gd name="T25" fmla="*/ 37 h 136"/>
                <a:gd name="T26" fmla="*/ 33 w 121"/>
                <a:gd name="T27" fmla="*/ 41 h 136"/>
                <a:gd name="T28" fmla="*/ 29 w 121"/>
                <a:gd name="T29" fmla="*/ 45 h 136"/>
                <a:gd name="T30" fmla="*/ 24 w 121"/>
                <a:gd name="T31" fmla="*/ 51 h 136"/>
                <a:gd name="T32" fmla="*/ 21 w 121"/>
                <a:gd name="T33" fmla="*/ 55 h 136"/>
                <a:gd name="T34" fmla="*/ 18 w 121"/>
                <a:gd name="T35" fmla="*/ 60 h 136"/>
                <a:gd name="T36" fmla="*/ 15 w 121"/>
                <a:gd name="T37" fmla="*/ 67 h 136"/>
                <a:gd name="T38" fmla="*/ 12 w 121"/>
                <a:gd name="T39" fmla="*/ 69 h 136"/>
                <a:gd name="T40" fmla="*/ 11 w 121"/>
                <a:gd name="T41" fmla="*/ 72 h 136"/>
                <a:gd name="T42" fmla="*/ 10 w 121"/>
                <a:gd name="T43" fmla="*/ 76 h 136"/>
                <a:gd name="T44" fmla="*/ 9 w 121"/>
                <a:gd name="T45" fmla="*/ 79 h 136"/>
                <a:gd name="T46" fmla="*/ 7 w 121"/>
                <a:gd name="T47" fmla="*/ 82 h 136"/>
                <a:gd name="T48" fmla="*/ 6 w 121"/>
                <a:gd name="T49" fmla="*/ 85 h 136"/>
                <a:gd name="T50" fmla="*/ 5 w 121"/>
                <a:gd name="T51" fmla="*/ 88 h 136"/>
                <a:gd name="T52" fmla="*/ 5 w 121"/>
                <a:gd name="T53" fmla="*/ 92 h 136"/>
                <a:gd name="T54" fmla="*/ 3 w 121"/>
                <a:gd name="T55" fmla="*/ 95 h 136"/>
                <a:gd name="T56" fmla="*/ 2 w 121"/>
                <a:gd name="T57" fmla="*/ 98 h 136"/>
                <a:gd name="T58" fmla="*/ 2 w 121"/>
                <a:gd name="T59" fmla="*/ 103 h 136"/>
                <a:gd name="T60" fmla="*/ 2 w 121"/>
                <a:gd name="T61" fmla="*/ 106 h 136"/>
                <a:gd name="T62" fmla="*/ 0 w 121"/>
                <a:gd name="T63" fmla="*/ 109 h 136"/>
                <a:gd name="T64" fmla="*/ 0 w 121"/>
                <a:gd name="T65" fmla="*/ 113 h 136"/>
                <a:gd name="T66" fmla="*/ 0 w 121"/>
                <a:gd name="T67" fmla="*/ 117 h 136"/>
                <a:gd name="T68" fmla="*/ 0 w 121"/>
                <a:gd name="T69" fmla="*/ 121 h 136"/>
                <a:gd name="T70" fmla="*/ 0 w 121"/>
                <a:gd name="T71" fmla="*/ 124 h 136"/>
                <a:gd name="T72" fmla="*/ 2 w 121"/>
                <a:gd name="T73" fmla="*/ 128 h 136"/>
                <a:gd name="T74" fmla="*/ 2 w 121"/>
                <a:gd name="T75" fmla="*/ 132 h 136"/>
                <a:gd name="T76" fmla="*/ 3 w 121"/>
                <a:gd name="T77" fmla="*/ 136 h 136"/>
                <a:gd name="T78" fmla="*/ 22 w 121"/>
                <a:gd name="T79" fmla="*/ 59 h 136"/>
                <a:gd name="T80" fmla="*/ 121 w 121"/>
                <a:gd name="T81" fmla="*/ 5 h 136"/>
                <a:gd name="T82" fmla="*/ 83 w 121"/>
                <a:gd name="T83" fmla="*/ 0 h 136"/>
                <a:gd name="T84" fmla="*/ 83 w 121"/>
                <a:gd name="T85" fmla="*/ 0 h 1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21"/>
                <a:gd name="T130" fmla="*/ 0 h 136"/>
                <a:gd name="T131" fmla="*/ 121 w 121"/>
                <a:gd name="T132" fmla="*/ 136 h 1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21" h="136">
                  <a:moveTo>
                    <a:pt x="83" y="0"/>
                  </a:moveTo>
                  <a:lnTo>
                    <a:pt x="82" y="0"/>
                  </a:lnTo>
                  <a:lnTo>
                    <a:pt x="79" y="1"/>
                  </a:lnTo>
                  <a:lnTo>
                    <a:pt x="74" y="4"/>
                  </a:lnTo>
                  <a:lnTo>
                    <a:pt x="68" y="9"/>
                  </a:lnTo>
                  <a:lnTo>
                    <a:pt x="64" y="11"/>
                  </a:lnTo>
                  <a:lnTo>
                    <a:pt x="61" y="14"/>
                  </a:lnTo>
                  <a:lnTo>
                    <a:pt x="57" y="17"/>
                  </a:lnTo>
                  <a:lnTo>
                    <a:pt x="54" y="21"/>
                  </a:lnTo>
                  <a:lnTo>
                    <a:pt x="48" y="24"/>
                  </a:lnTo>
                  <a:lnTo>
                    <a:pt x="45" y="27"/>
                  </a:lnTo>
                  <a:lnTo>
                    <a:pt x="41" y="31"/>
                  </a:lnTo>
                  <a:lnTo>
                    <a:pt x="37" y="37"/>
                  </a:lnTo>
                  <a:lnTo>
                    <a:pt x="33" y="41"/>
                  </a:lnTo>
                  <a:lnTo>
                    <a:pt x="29" y="45"/>
                  </a:lnTo>
                  <a:lnTo>
                    <a:pt x="24" y="51"/>
                  </a:lnTo>
                  <a:lnTo>
                    <a:pt x="21" y="55"/>
                  </a:lnTo>
                  <a:lnTo>
                    <a:pt x="18" y="60"/>
                  </a:lnTo>
                  <a:lnTo>
                    <a:pt x="15" y="67"/>
                  </a:lnTo>
                  <a:lnTo>
                    <a:pt x="12" y="69"/>
                  </a:lnTo>
                  <a:lnTo>
                    <a:pt x="11" y="72"/>
                  </a:lnTo>
                  <a:lnTo>
                    <a:pt x="10" y="76"/>
                  </a:lnTo>
                  <a:lnTo>
                    <a:pt x="9" y="79"/>
                  </a:lnTo>
                  <a:lnTo>
                    <a:pt x="7" y="82"/>
                  </a:lnTo>
                  <a:lnTo>
                    <a:pt x="6" y="85"/>
                  </a:lnTo>
                  <a:lnTo>
                    <a:pt x="5" y="88"/>
                  </a:lnTo>
                  <a:lnTo>
                    <a:pt x="5" y="92"/>
                  </a:lnTo>
                  <a:lnTo>
                    <a:pt x="3" y="95"/>
                  </a:lnTo>
                  <a:lnTo>
                    <a:pt x="2" y="98"/>
                  </a:lnTo>
                  <a:lnTo>
                    <a:pt x="2" y="103"/>
                  </a:lnTo>
                  <a:lnTo>
                    <a:pt x="2" y="106"/>
                  </a:lnTo>
                  <a:lnTo>
                    <a:pt x="0" y="109"/>
                  </a:lnTo>
                  <a:lnTo>
                    <a:pt x="0" y="113"/>
                  </a:lnTo>
                  <a:lnTo>
                    <a:pt x="0" y="117"/>
                  </a:lnTo>
                  <a:lnTo>
                    <a:pt x="0" y="121"/>
                  </a:lnTo>
                  <a:lnTo>
                    <a:pt x="0" y="124"/>
                  </a:lnTo>
                  <a:lnTo>
                    <a:pt x="2" y="128"/>
                  </a:lnTo>
                  <a:lnTo>
                    <a:pt x="2" y="132"/>
                  </a:lnTo>
                  <a:lnTo>
                    <a:pt x="3" y="136"/>
                  </a:lnTo>
                  <a:lnTo>
                    <a:pt x="22" y="59"/>
                  </a:lnTo>
                  <a:lnTo>
                    <a:pt x="121" y="5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E861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76" name="Freeform 66"/>
            <p:cNvSpPr>
              <a:spLocks/>
            </p:cNvSpPr>
            <p:nvPr/>
          </p:nvSpPr>
          <p:spPr bwMode="auto">
            <a:xfrm>
              <a:off x="2229" y="2184"/>
              <a:ext cx="100" cy="137"/>
            </a:xfrm>
            <a:custGeom>
              <a:avLst/>
              <a:gdLst>
                <a:gd name="T0" fmla="*/ 69 w 100"/>
                <a:gd name="T1" fmla="*/ 1 h 137"/>
                <a:gd name="T2" fmla="*/ 67 w 100"/>
                <a:gd name="T3" fmla="*/ 2 h 137"/>
                <a:gd name="T4" fmla="*/ 63 w 100"/>
                <a:gd name="T5" fmla="*/ 4 h 137"/>
                <a:gd name="T6" fmla="*/ 61 w 100"/>
                <a:gd name="T7" fmla="*/ 5 h 137"/>
                <a:gd name="T8" fmla="*/ 57 w 100"/>
                <a:gd name="T9" fmla="*/ 7 h 137"/>
                <a:gd name="T10" fmla="*/ 54 w 100"/>
                <a:gd name="T11" fmla="*/ 9 h 137"/>
                <a:gd name="T12" fmla="*/ 51 w 100"/>
                <a:gd name="T13" fmla="*/ 12 h 137"/>
                <a:gd name="T14" fmla="*/ 45 w 100"/>
                <a:gd name="T15" fmla="*/ 15 h 137"/>
                <a:gd name="T16" fmla="*/ 42 w 100"/>
                <a:gd name="T17" fmla="*/ 18 h 137"/>
                <a:gd name="T18" fmla="*/ 38 w 100"/>
                <a:gd name="T19" fmla="*/ 21 h 137"/>
                <a:gd name="T20" fmla="*/ 34 w 100"/>
                <a:gd name="T21" fmla="*/ 25 h 137"/>
                <a:gd name="T22" fmla="*/ 29 w 100"/>
                <a:gd name="T23" fmla="*/ 29 h 137"/>
                <a:gd name="T24" fmla="*/ 25 w 100"/>
                <a:gd name="T25" fmla="*/ 33 h 137"/>
                <a:gd name="T26" fmla="*/ 22 w 100"/>
                <a:gd name="T27" fmla="*/ 37 h 137"/>
                <a:gd name="T28" fmla="*/ 17 w 100"/>
                <a:gd name="T29" fmla="*/ 43 h 137"/>
                <a:gd name="T30" fmla="*/ 14 w 100"/>
                <a:gd name="T31" fmla="*/ 48 h 137"/>
                <a:gd name="T32" fmla="*/ 11 w 100"/>
                <a:gd name="T33" fmla="*/ 52 h 137"/>
                <a:gd name="T34" fmla="*/ 6 w 100"/>
                <a:gd name="T35" fmla="*/ 58 h 137"/>
                <a:gd name="T36" fmla="*/ 4 w 100"/>
                <a:gd name="T37" fmla="*/ 63 h 137"/>
                <a:gd name="T38" fmla="*/ 2 w 100"/>
                <a:gd name="T39" fmla="*/ 69 h 137"/>
                <a:gd name="T40" fmla="*/ 1 w 100"/>
                <a:gd name="T41" fmla="*/ 74 h 137"/>
                <a:gd name="T42" fmla="*/ 0 w 100"/>
                <a:gd name="T43" fmla="*/ 80 h 137"/>
                <a:gd name="T44" fmla="*/ 0 w 100"/>
                <a:gd name="T45" fmla="*/ 87 h 137"/>
                <a:gd name="T46" fmla="*/ 0 w 100"/>
                <a:gd name="T47" fmla="*/ 92 h 137"/>
                <a:gd name="T48" fmla="*/ 1 w 100"/>
                <a:gd name="T49" fmla="*/ 99 h 137"/>
                <a:gd name="T50" fmla="*/ 2 w 100"/>
                <a:gd name="T51" fmla="*/ 104 h 137"/>
                <a:gd name="T52" fmla="*/ 5 w 100"/>
                <a:gd name="T53" fmla="*/ 111 h 137"/>
                <a:gd name="T54" fmla="*/ 6 w 100"/>
                <a:gd name="T55" fmla="*/ 114 h 137"/>
                <a:gd name="T56" fmla="*/ 9 w 100"/>
                <a:gd name="T57" fmla="*/ 117 h 137"/>
                <a:gd name="T58" fmla="*/ 11 w 100"/>
                <a:gd name="T59" fmla="*/ 120 h 137"/>
                <a:gd name="T60" fmla="*/ 14 w 100"/>
                <a:gd name="T61" fmla="*/ 124 h 137"/>
                <a:gd name="T62" fmla="*/ 16 w 100"/>
                <a:gd name="T63" fmla="*/ 126 h 137"/>
                <a:gd name="T64" fmla="*/ 19 w 100"/>
                <a:gd name="T65" fmla="*/ 130 h 137"/>
                <a:gd name="T66" fmla="*/ 23 w 100"/>
                <a:gd name="T67" fmla="*/ 133 h 137"/>
                <a:gd name="T68" fmla="*/ 27 w 100"/>
                <a:gd name="T69" fmla="*/ 137 h 137"/>
                <a:gd name="T70" fmla="*/ 16 w 100"/>
                <a:gd name="T71" fmla="*/ 62 h 137"/>
                <a:gd name="T72" fmla="*/ 100 w 100"/>
                <a:gd name="T73" fmla="*/ 0 h 137"/>
                <a:gd name="T74" fmla="*/ 69 w 100"/>
                <a:gd name="T75" fmla="*/ 1 h 137"/>
                <a:gd name="T76" fmla="*/ 69 w 100"/>
                <a:gd name="T77" fmla="*/ 1 h 13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00"/>
                <a:gd name="T118" fmla="*/ 0 h 137"/>
                <a:gd name="T119" fmla="*/ 100 w 100"/>
                <a:gd name="T120" fmla="*/ 137 h 13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00" h="137">
                  <a:moveTo>
                    <a:pt x="69" y="1"/>
                  </a:moveTo>
                  <a:lnTo>
                    <a:pt x="67" y="2"/>
                  </a:lnTo>
                  <a:lnTo>
                    <a:pt x="63" y="4"/>
                  </a:lnTo>
                  <a:lnTo>
                    <a:pt x="61" y="5"/>
                  </a:lnTo>
                  <a:lnTo>
                    <a:pt x="57" y="7"/>
                  </a:lnTo>
                  <a:lnTo>
                    <a:pt x="54" y="9"/>
                  </a:lnTo>
                  <a:lnTo>
                    <a:pt x="51" y="12"/>
                  </a:lnTo>
                  <a:lnTo>
                    <a:pt x="45" y="15"/>
                  </a:lnTo>
                  <a:lnTo>
                    <a:pt x="42" y="18"/>
                  </a:lnTo>
                  <a:lnTo>
                    <a:pt x="38" y="21"/>
                  </a:lnTo>
                  <a:lnTo>
                    <a:pt x="34" y="25"/>
                  </a:lnTo>
                  <a:lnTo>
                    <a:pt x="29" y="29"/>
                  </a:lnTo>
                  <a:lnTo>
                    <a:pt x="25" y="33"/>
                  </a:lnTo>
                  <a:lnTo>
                    <a:pt x="22" y="37"/>
                  </a:lnTo>
                  <a:lnTo>
                    <a:pt x="17" y="43"/>
                  </a:lnTo>
                  <a:lnTo>
                    <a:pt x="14" y="48"/>
                  </a:lnTo>
                  <a:lnTo>
                    <a:pt x="11" y="52"/>
                  </a:lnTo>
                  <a:lnTo>
                    <a:pt x="6" y="58"/>
                  </a:lnTo>
                  <a:lnTo>
                    <a:pt x="4" y="63"/>
                  </a:lnTo>
                  <a:lnTo>
                    <a:pt x="2" y="69"/>
                  </a:lnTo>
                  <a:lnTo>
                    <a:pt x="1" y="74"/>
                  </a:lnTo>
                  <a:lnTo>
                    <a:pt x="0" y="80"/>
                  </a:lnTo>
                  <a:lnTo>
                    <a:pt x="0" y="87"/>
                  </a:lnTo>
                  <a:lnTo>
                    <a:pt x="0" y="92"/>
                  </a:lnTo>
                  <a:lnTo>
                    <a:pt x="1" y="99"/>
                  </a:lnTo>
                  <a:lnTo>
                    <a:pt x="2" y="104"/>
                  </a:lnTo>
                  <a:lnTo>
                    <a:pt x="5" y="111"/>
                  </a:lnTo>
                  <a:lnTo>
                    <a:pt x="6" y="114"/>
                  </a:lnTo>
                  <a:lnTo>
                    <a:pt x="9" y="117"/>
                  </a:lnTo>
                  <a:lnTo>
                    <a:pt x="11" y="120"/>
                  </a:lnTo>
                  <a:lnTo>
                    <a:pt x="14" y="124"/>
                  </a:lnTo>
                  <a:lnTo>
                    <a:pt x="16" y="126"/>
                  </a:lnTo>
                  <a:lnTo>
                    <a:pt x="19" y="130"/>
                  </a:lnTo>
                  <a:lnTo>
                    <a:pt x="23" y="133"/>
                  </a:lnTo>
                  <a:lnTo>
                    <a:pt x="27" y="137"/>
                  </a:lnTo>
                  <a:lnTo>
                    <a:pt x="16" y="62"/>
                  </a:lnTo>
                  <a:lnTo>
                    <a:pt x="100" y="0"/>
                  </a:lnTo>
                  <a:lnTo>
                    <a:pt x="69" y="1"/>
                  </a:lnTo>
                  <a:close/>
                </a:path>
              </a:pathLst>
            </a:custGeom>
            <a:solidFill>
              <a:srgbClr val="E861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77" name="Freeform 67"/>
            <p:cNvSpPr>
              <a:spLocks/>
            </p:cNvSpPr>
            <p:nvPr/>
          </p:nvSpPr>
          <p:spPr bwMode="auto">
            <a:xfrm>
              <a:off x="1826" y="1663"/>
              <a:ext cx="316" cy="120"/>
            </a:xfrm>
            <a:custGeom>
              <a:avLst/>
              <a:gdLst>
                <a:gd name="T0" fmla="*/ 312 w 316"/>
                <a:gd name="T1" fmla="*/ 115 h 120"/>
                <a:gd name="T2" fmla="*/ 303 w 316"/>
                <a:gd name="T3" fmla="*/ 105 h 120"/>
                <a:gd name="T4" fmla="*/ 294 w 316"/>
                <a:gd name="T5" fmla="*/ 95 h 120"/>
                <a:gd name="T6" fmla="*/ 287 w 316"/>
                <a:gd name="T7" fmla="*/ 87 h 120"/>
                <a:gd name="T8" fmla="*/ 278 w 316"/>
                <a:gd name="T9" fmla="*/ 78 h 120"/>
                <a:gd name="T10" fmla="*/ 271 w 316"/>
                <a:gd name="T11" fmla="*/ 71 h 120"/>
                <a:gd name="T12" fmla="*/ 262 w 316"/>
                <a:gd name="T13" fmla="*/ 63 h 120"/>
                <a:gd name="T14" fmla="*/ 253 w 316"/>
                <a:gd name="T15" fmla="*/ 57 h 120"/>
                <a:gd name="T16" fmla="*/ 246 w 316"/>
                <a:gd name="T17" fmla="*/ 49 h 120"/>
                <a:gd name="T18" fmla="*/ 237 w 316"/>
                <a:gd name="T19" fmla="*/ 43 h 120"/>
                <a:gd name="T20" fmla="*/ 228 w 316"/>
                <a:gd name="T21" fmla="*/ 36 h 120"/>
                <a:gd name="T22" fmla="*/ 221 w 316"/>
                <a:gd name="T23" fmla="*/ 31 h 120"/>
                <a:gd name="T24" fmla="*/ 212 w 316"/>
                <a:gd name="T25" fmla="*/ 25 h 120"/>
                <a:gd name="T26" fmla="*/ 203 w 316"/>
                <a:gd name="T27" fmla="*/ 21 h 120"/>
                <a:gd name="T28" fmla="*/ 195 w 316"/>
                <a:gd name="T29" fmla="*/ 17 h 120"/>
                <a:gd name="T30" fmla="*/ 185 w 316"/>
                <a:gd name="T31" fmla="*/ 13 h 120"/>
                <a:gd name="T32" fmla="*/ 176 w 316"/>
                <a:gd name="T33" fmla="*/ 10 h 120"/>
                <a:gd name="T34" fmla="*/ 166 w 316"/>
                <a:gd name="T35" fmla="*/ 7 h 120"/>
                <a:gd name="T36" fmla="*/ 157 w 316"/>
                <a:gd name="T37" fmla="*/ 5 h 120"/>
                <a:gd name="T38" fmla="*/ 147 w 316"/>
                <a:gd name="T39" fmla="*/ 3 h 120"/>
                <a:gd name="T40" fmla="*/ 137 w 316"/>
                <a:gd name="T41" fmla="*/ 2 h 120"/>
                <a:gd name="T42" fmla="*/ 126 w 316"/>
                <a:gd name="T43" fmla="*/ 0 h 120"/>
                <a:gd name="T44" fmla="*/ 115 w 316"/>
                <a:gd name="T45" fmla="*/ 0 h 120"/>
                <a:gd name="T46" fmla="*/ 105 w 316"/>
                <a:gd name="T47" fmla="*/ 2 h 120"/>
                <a:gd name="T48" fmla="*/ 94 w 316"/>
                <a:gd name="T49" fmla="*/ 2 h 120"/>
                <a:gd name="T50" fmla="*/ 82 w 316"/>
                <a:gd name="T51" fmla="*/ 3 h 120"/>
                <a:gd name="T52" fmla="*/ 71 w 316"/>
                <a:gd name="T53" fmla="*/ 5 h 120"/>
                <a:gd name="T54" fmla="*/ 58 w 316"/>
                <a:gd name="T55" fmla="*/ 8 h 120"/>
                <a:gd name="T56" fmla="*/ 46 w 316"/>
                <a:gd name="T57" fmla="*/ 11 h 120"/>
                <a:gd name="T58" fmla="*/ 34 w 316"/>
                <a:gd name="T59" fmla="*/ 14 h 120"/>
                <a:gd name="T60" fmla="*/ 20 w 316"/>
                <a:gd name="T61" fmla="*/ 20 h 120"/>
                <a:gd name="T62" fmla="*/ 7 w 316"/>
                <a:gd name="T63" fmla="*/ 24 h 120"/>
                <a:gd name="T64" fmla="*/ 162 w 316"/>
                <a:gd name="T65" fmla="*/ 13 h 120"/>
                <a:gd name="T66" fmla="*/ 316 w 316"/>
                <a:gd name="T67" fmla="*/ 120 h 12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16"/>
                <a:gd name="T103" fmla="*/ 0 h 120"/>
                <a:gd name="T104" fmla="*/ 316 w 316"/>
                <a:gd name="T105" fmla="*/ 120 h 12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16" h="120">
                  <a:moveTo>
                    <a:pt x="316" y="120"/>
                  </a:moveTo>
                  <a:lnTo>
                    <a:pt x="312" y="115"/>
                  </a:lnTo>
                  <a:lnTo>
                    <a:pt x="307" y="109"/>
                  </a:lnTo>
                  <a:lnTo>
                    <a:pt x="303" y="105"/>
                  </a:lnTo>
                  <a:lnTo>
                    <a:pt x="299" y="101"/>
                  </a:lnTo>
                  <a:lnTo>
                    <a:pt x="294" y="95"/>
                  </a:lnTo>
                  <a:lnTo>
                    <a:pt x="291" y="91"/>
                  </a:lnTo>
                  <a:lnTo>
                    <a:pt x="287" y="87"/>
                  </a:lnTo>
                  <a:lnTo>
                    <a:pt x="284" y="84"/>
                  </a:lnTo>
                  <a:lnTo>
                    <a:pt x="278" y="78"/>
                  </a:lnTo>
                  <a:lnTo>
                    <a:pt x="275" y="75"/>
                  </a:lnTo>
                  <a:lnTo>
                    <a:pt x="271" y="71"/>
                  </a:lnTo>
                  <a:lnTo>
                    <a:pt x="266" y="67"/>
                  </a:lnTo>
                  <a:lnTo>
                    <a:pt x="262" y="63"/>
                  </a:lnTo>
                  <a:lnTo>
                    <a:pt x="259" y="60"/>
                  </a:lnTo>
                  <a:lnTo>
                    <a:pt x="253" y="57"/>
                  </a:lnTo>
                  <a:lnTo>
                    <a:pt x="250" y="52"/>
                  </a:lnTo>
                  <a:lnTo>
                    <a:pt x="246" y="49"/>
                  </a:lnTo>
                  <a:lnTo>
                    <a:pt x="241" y="46"/>
                  </a:lnTo>
                  <a:lnTo>
                    <a:pt x="237" y="43"/>
                  </a:lnTo>
                  <a:lnTo>
                    <a:pt x="233" y="39"/>
                  </a:lnTo>
                  <a:lnTo>
                    <a:pt x="228" y="36"/>
                  </a:lnTo>
                  <a:lnTo>
                    <a:pt x="224" y="34"/>
                  </a:lnTo>
                  <a:lnTo>
                    <a:pt x="221" y="31"/>
                  </a:lnTo>
                  <a:lnTo>
                    <a:pt x="216" y="28"/>
                  </a:lnTo>
                  <a:lnTo>
                    <a:pt x="212" y="25"/>
                  </a:lnTo>
                  <a:lnTo>
                    <a:pt x="208" y="23"/>
                  </a:lnTo>
                  <a:lnTo>
                    <a:pt x="203" y="21"/>
                  </a:lnTo>
                  <a:lnTo>
                    <a:pt x="199" y="19"/>
                  </a:lnTo>
                  <a:lnTo>
                    <a:pt x="195" y="17"/>
                  </a:lnTo>
                  <a:lnTo>
                    <a:pt x="190" y="14"/>
                  </a:lnTo>
                  <a:lnTo>
                    <a:pt x="185" y="13"/>
                  </a:lnTo>
                  <a:lnTo>
                    <a:pt x="182" y="12"/>
                  </a:lnTo>
                  <a:lnTo>
                    <a:pt x="176" y="10"/>
                  </a:lnTo>
                  <a:lnTo>
                    <a:pt x="171" y="8"/>
                  </a:lnTo>
                  <a:lnTo>
                    <a:pt x="166" y="7"/>
                  </a:lnTo>
                  <a:lnTo>
                    <a:pt x="161" y="6"/>
                  </a:lnTo>
                  <a:lnTo>
                    <a:pt x="157" y="5"/>
                  </a:lnTo>
                  <a:lnTo>
                    <a:pt x="151" y="4"/>
                  </a:lnTo>
                  <a:lnTo>
                    <a:pt x="147" y="3"/>
                  </a:lnTo>
                  <a:lnTo>
                    <a:pt x="141" y="3"/>
                  </a:lnTo>
                  <a:lnTo>
                    <a:pt x="137" y="2"/>
                  </a:lnTo>
                  <a:lnTo>
                    <a:pt x="132" y="0"/>
                  </a:lnTo>
                  <a:lnTo>
                    <a:pt x="126" y="0"/>
                  </a:lnTo>
                  <a:lnTo>
                    <a:pt x="121" y="0"/>
                  </a:lnTo>
                  <a:lnTo>
                    <a:pt x="115" y="0"/>
                  </a:lnTo>
                  <a:lnTo>
                    <a:pt x="110" y="0"/>
                  </a:lnTo>
                  <a:lnTo>
                    <a:pt x="105" y="2"/>
                  </a:lnTo>
                  <a:lnTo>
                    <a:pt x="100" y="2"/>
                  </a:lnTo>
                  <a:lnTo>
                    <a:pt x="94" y="2"/>
                  </a:lnTo>
                  <a:lnTo>
                    <a:pt x="88" y="3"/>
                  </a:lnTo>
                  <a:lnTo>
                    <a:pt x="82" y="3"/>
                  </a:lnTo>
                  <a:lnTo>
                    <a:pt x="76" y="5"/>
                  </a:lnTo>
                  <a:lnTo>
                    <a:pt x="71" y="5"/>
                  </a:lnTo>
                  <a:lnTo>
                    <a:pt x="64" y="6"/>
                  </a:lnTo>
                  <a:lnTo>
                    <a:pt x="58" y="8"/>
                  </a:lnTo>
                  <a:lnTo>
                    <a:pt x="53" y="10"/>
                  </a:lnTo>
                  <a:lnTo>
                    <a:pt x="46" y="11"/>
                  </a:lnTo>
                  <a:lnTo>
                    <a:pt x="40" y="13"/>
                  </a:lnTo>
                  <a:lnTo>
                    <a:pt x="34" y="14"/>
                  </a:lnTo>
                  <a:lnTo>
                    <a:pt x="28" y="17"/>
                  </a:lnTo>
                  <a:lnTo>
                    <a:pt x="20" y="20"/>
                  </a:lnTo>
                  <a:lnTo>
                    <a:pt x="13" y="22"/>
                  </a:lnTo>
                  <a:lnTo>
                    <a:pt x="7" y="24"/>
                  </a:lnTo>
                  <a:lnTo>
                    <a:pt x="0" y="28"/>
                  </a:lnTo>
                  <a:lnTo>
                    <a:pt x="162" y="13"/>
                  </a:lnTo>
                  <a:lnTo>
                    <a:pt x="309" y="118"/>
                  </a:lnTo>
                  <a:lnTo>
                    <a:pt x="316" y="120"/>
                  </a:lnTo>
                  <a:close/>
                </a:path>
              </a:pathLst>
            </a:custGeom>
            <a:solidFill>
              <a:srgbClr val="DE40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78" name="Freeform 68"/>
            <p:cNvSpPr>
              <a:spLocks/>
            </p:cNvSpPr>
            <p:nvPr/>
          </p:nvSpPr>
          <p:spPr bwMode="auto">
            <a:xfrm>
              <a:off x="2017" y="1531"/>
              <a:ext cx="70" cy="131"/>
            </a:xfrm>
            <a:custGeom>
              <a:avLst/>
              <a:gdLst>
                <a:gd name="T0" fmla="*/ 70 w 70"/>
                <a:gd name="T1" fmla="*/ 0 h 131"/>
                <a:gd name="T2" fmla="*/ 69 w 70"/>
                <a:gd name="T3" fmla="*/ 131 h 131"/>
                <a:gd name="T4" fmla="*/ 27 w 70"/>
                <a:gd name="T5" fmla="*/ 130 h 131"/>
                <a:gd name="T6" fmla="*/ 0 w 70"/>
                <a:gd name="T7" fmla="*/ 0 h 131"/>
                <a:gd name="T8" fmla="*/ 70 w 70"/>
                <a:gd name="T9" fmla="*/ 0 h 131"/>
                <a:gd name="T10" fmla="*/ 70 w 70"/>
                <a:gd name="T11" fmla="*/ 0 h 1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0"/>
                <a:gd name="T19" fmla="*/ 0 h 131"/>
                <a:gd name="T20" fmla="*/ 70 w 70"/>
                <a:gd name="T21" fmla="*/ 131 h 1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0" h="131">
                  <a:moveTo>
                    <a:pt x="70" y="0"/>
                  </a:moveTo>
                  <a:lnTo>
                    <a:pt x="69" y="131"/>
                  </a:lnTo>
                  <a:lnTo>
                    <a:pt x="27" y="130"/>
                  </a:lnTo>
                  <a:lnTo>
                    <a:pt x="0" y="0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79" name="Freeform 69"/>
            <p:cNvSpPr>
              <a:spLocks/>
            </p:cNvSpPr>
            <p:nvPr/>
          </p:nvSpPr>
          <p:spPr bwMode="auto">
            <a:xfrm>
              <a:off x="2047" y="1531"/>
              <a:ext cx="132" cy="262"/>
            </a:xfrm>
            <a:custGeom>
              <a:avLst/>
              <a:gdLst>
                <a:gd name="T0" fmla="*/ 128 w 132"/>
                <a:gd name="T1" fmla="*/ 259 h 262"/>
                <a:gd name="T2" fmla="*/ 119 w 132"/>
                <a:gd name="T3" fmla="*/ 253 h 262"/>
                <a:gd name="T4" fmla="*/ 111 w 132"/>
                <a:gd name="T5" fmla="*/ 248 h 262"/>
                <a:gd name="T6" fmla="*/ 105 w 132"/>
                <a:gd name="T7" fmla="*/ 242 h 262"/>
                <a:gd name="T8" fmla="*/ 97 w 132"/>
                <a:gd name="T9" fmla="*/ 237 h 262"/>
                <a:gd name="T10" fmla="*/ 91 w 132"/>
                <a:gd name="T11" fmla="*/ 231 h 262"/>
                <a:gd name="T12" fmla="*/ 84 w 132"/>
                <a:gd name="T13" fmla="*/ 226 h 262"/>
                <a:gd name="T14" fmla="*/ 78 w 132"/>
                <a:gd name="T15" fmla="*/ 220 h 262"/>
                <a:gd name="T16" fmla="*/ 71 w 132"/>
                <a:gd name="T17" fmla="*/ 214 h 262"/>
                <a:gd name="T18" fmla="*/ 65 w 132"/>
                <a:gd name="T19" fmla="*/ 209 h 262"/>
                <a:gd name="T20" fmla="*/ 57 w 132"/>
                <a:gd name="T21" fmla="*/ 200 h 262"/>
                <a:gd name="T22" fmla="*/ 48 w 132"/>
                <a:gd name="T23" fmla="*/ 191 h 262"/>
                <a:gd name="T24" fmla="*/ 44 w 132"/>
                <a:gd name="T25" fmla="*/ 184 h 262"/>
                <a:gd name="T26" fmla="*/ 39 w 132"/>
                <a:gd name="T27" fmla="*/ 178 h 262"/>
                <a:gd name="T28" fmla="*/ 35 w 132"/>
                <a:gd name="T29" fmla="*/ 171 h 262"/>
                <a:gd name="T30" fmla="*/ 31 w 132"/>
                <a:gd name="T31" fmla="*/ 164 h 262"/>
                <a:gd name="T32" fmla="*/ 27 w 132"/>
                <a:gd name="T33" fmla="*/ 155 h 262"/>
                <a:gd name="T34" fmla="*/ 22 w 132"/>
                <a:gd name="T35" fmla="*/ 148 h 262"/>
                <a:gd name="T36" fmla="*/ 19 w 132"/>
                <a:gd name="T37" fmla="*/ 139 h 262"/>
                <a:gd name="T38" fmla="*/ 16 w 132"/>
                <a:gd name="T39" fmla="*/ 130 h 262"/>
                <a:gd name="T40" fmla="*/ 13 w 132"/>
                <a:gd name="T41" fmla="*/ 122 h 262"/>
                <a:gd name="T42" fmla="*/ 11 w 132"/>
                <a:gd name="T43" fmla="*/ 112 h 262"/>
                <a:gd name="T44" fmla="*/ 8 w 132"/>
                <a:gd name="T45" fmla="*/ 102 h 262"/>
                <a:gd name="T46" fmla="*/ 6 w 132"/>
                <a:gd name="T47" fmla="*/ 93 h 262"/>
                <a:gd name="T48" fmla="*/ 4 w 132"/>
                <a:gd name="T49" fmla="*/ 82 h 262"/>
                <a:gd name="T50" fmla="*/ 3 w 132"/>
                <a:gd name="T51" fmla="*/ 70 h 262"/>
                <a:gd name="T52" fmla="*/ 2 w 132"/>
                <a:gd name="T53" fmla="*/ 58 h 262"/>
                <a:gd name="T54" fmla="*/ 1 w 132"/>
                <a:gd name="T55" fmla="*/ 46 h 262"/>
                <a:gd name="T56" fmla="*/ 0 w 132"/>
                <a:gd name="T57" fmla="*/ 33 h 262"/>
                <a:gd name="T58" fmla="*/ 0 w 132"/>
                <a:gd name="T59" fmla="*/ 20 h 262"/>
                <a:gd name="T60" fmla="*/ 0 w 132"/>
                <a:gd name="T61" fmla="*/ 6 h 262"/>
                <a:gd name="T62" fmla="*/ 9 w 132"/>
                <a:gd name="T63" fmla="*/ 1 h 262"/>
                <a:gd name="T64" fmla="*/ 131 w 132"/>
                <a:gd name="T65" fmla="*/ 242 h 262"/>
                <a:gd name="T66" fmla="*/ 132 w 132"/>
                <a:gd name="T67" fmla="*/ 262 h 26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32"/>
                <a:gd name="T103" fmla="*/ 0 h 262"/>
                <a:gd name="T104" fmla="*/ 132 w 132"/>
                <a:gd name="T105" fmla="*/ 262 h 26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32" h="262">
                  <a:moveTo>
                    <a:pt x="132" y="262"/>
                  </a:moveTo>
                  <a:lnTo>
                    <a:pt x="128" y="259"/>
                  </a:lnTo>
                  <a:lnTo>
                    <a:pt x="123" y="257"/>
                  </a:lnTo>
                  <a:lnTo>
                    <a:pt x="119" y="253"/>
                  </a:lnTo>
                  <a:lnTo>
                    <a:pt x="116" y="251"/>
                  </a:lnTo>
                  <a:lnTo>
                    <a:pt x="111" y="248"/>
                  </a:lnTo>
                  <a:lnTo>
                    <a:pt x="108" y="245"/>
                  </a:lnTo>
                  <a:lnTo>
                    <a:pt x="105" y="242"/>
                  </a:lnTo>
                  <a:lnTo>
                    <a:pt x="102" y="239"/>
                  </a:lnTo>
                  <a:lnTo>
                    <a:pt x="97" y="237"/>
                  </a:lnTo>
                  <a:lnTo>
                    <a:pt x="94" y="234"/>
                  </a:lnTo>
                  <a:lnTo>
                    <a:pt x="91" y="231"/>
                  </a:lnTo>
                  <a:lnTo>
                    <a:pt x="88" y="228"/>
                  </a:lnTo>
                  <a:lnTo>
                    <a:pt x="84" y="226"/>
                  </a:lnTo>
                  <a:lnTo>
                    <a:pt x="81" y="223"/>
                  </a:lnTo>
                  <a:lnTo>
                    <a:pt x="78" y="220"/>
                  </a:lnTo>
                  <a:lnTo>
                    <a:pt x="75" y="218"/>
                  </a:lnTo>
                  <a:lnTo>
                    <a:pt x="71" y="214"/>
                  </a:lnTo>
                  <a:lnTo>
                    <a:pt x="68" y="211"/>
                  </a:lnTo>
                  <a:lnTo>
                    <a:pt x="65" y="209"/>
                  </a:lnTo>
                  <a:lnTo>
                    <a:pt x="63" y="206"/>
                  </a:lnTo>
                  <a:lnTo>
                    <a:pt x="57" y="200"/>
                  </a:lnTo>
                  <a:lnTo>
                    <a:pt x="52" y="194"/>
                  </a:lnTo>
                  <a:lnTo>
                    <a:pt x="48" y="191"/>
                  </a:lnTo>
                  <a:lnTo>
                    <a:pt x="46" y="187"/>
                  </a:lnTo>
                  <a:lnTo>
                    <a:pt x="44" y="184"/>
                  </a:lnTo>
                  <a:lnTo>
                    <a:pt x="41" y="181"/>
                  </a:lnTo>
                  <a:lnTo>
                    <a:pt x="39" y="178"/>
                  </a:lnTo>
                  <a:lnTo>
                    <a:pt x="37" y="175"/>
                  </a:lnTo>
                  <a:lnTo>
                    <a:pt x="35" y="171"/>
                  </a:lnTo>
                  <a:lnTo>
                    <a:pt x="33" y="168"/>
                  </a:lnTo>
                  <a:lnTo>
                    <a:pt x="31" y="164"/>
                  </a:lnTo>
                  <a:lnTo>
                    <a:pt x="29" y="159"/>
                  </a:lnTo>
                  <a:lnTo>
                    <a:pt x="27" y="155"/>
                  </a:lnTo>
                  <a:lnTo>
                    <a:pt x="25" y="152"/>
                  </a:lnTo>
                  <a:lnTo>
                    <a:pt x="22" y="148"/>
                  </a:lnTo>
                  <a:lnTo>
                    <a:pt x="21" y="143"/>
                  </a:lnTo>
                  <a:lnTo>
                    <a:pt x="19" y="139"/>
                  </a:lnTo>
                  <a:lnTo>
                    <a:pt x="18" y="136"/>
                  </a:lnTo>
                  <a:lnTo>
                    <a:pt x="16" y="130"/>
                  </a:lnTo>
                  <a:lnTo>
                    <a:pt x="14" y="126"/>
                  </a:lnTo>
                  <a:lnTo>
                    <a:pt x="13" y="122"/>
                  </a:lnTo>
                  <a:lnTo>
                    <a:pt x="12" y="117"/>
                  </a:lnTo>
                  <a:lnTo>
                    <a:pt x="11" y="112"/>
                  </a:lnTo>
                  <a:lnTo>
                    <a:pt x="9" y="108"/>
                  </a:lnTo>
                  <a:lnTo>
                    <a:pt x="8" y="102"/>
                  </a:lnTo>
                  <a:lnTo>
                    <a:pt x="8" y="98"/>
                  </a:lnTo>
                  <a:lnTo>
                    <a:pt x="6" y="93"/>
                  </a:lnTo>
                  <a:lnTo>
                    <a:pt x="6" y="87"/>
                  </a:lnTo>
                  <a:lnTo>
                    <a:pt x="4" y="82"/>
                  </a:lnTo>
                  <a:lnTo>
                    <a:pt x="4" y="76"/>
                  </a:lnTo>
                  <a:lnTo>
                    <a:pt x="3" y="70"/>
                  </a:lnTo>
                  <a:lnTo>
                    <a:pt x="2" y="64"/>
                  </a:lnTo>
                  <a:lnTo>
                    <a:pt x="2" y="58"/>
                  </a:lnTo>
                  <a:lnTo>
                    <a:pt x="2" y="53"/>
                  </a:lnTo>
                  <a:lnTo>
                    <a:pt x="1" y="46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0" y="20"/>
                  </a:lnTo>
                  <a:lnTo>
                    <a:pt x="0" y="13"/>
                  </a:lnTo>
                  <a:lnTo>
                    <a:pt x="0" y="6"/>
                  </a:lnTo>
                  <a:lnTo>
                    <a:pt x="1" y="0"/>
                  </a:lnTo>
                  <a:lnTo>
                    <a:pt x="9" y="1"/>
                  </a:lnTo>
                  <a:lnTo>
                    <a:pt x="29" y="145"/>
                  </a:lnTo>
                  <a:lnTo>
                    <a:pt x="131" y="242"/>
                  </a:lnTo>
                  <a:lnTo>
                    <a:pt x="132" y="262"/>
                  </a:lnTo>
                  <a:close/>
                </a:path>
              </a:pathLst>
            </a:custGeom>
            <a:solidFill>
              <a:srgbClr val="DE401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80" name="Freeform 70"/>
            <p:cNvSpPr>
              <a:spLocks/>
            </p:cNvSpPr>
            <p:nvPr/>
          </p:nvSpPr>
          <p:spPr bwMode="auto">
            <a:xfrm>
              <a:off x="2391" y="1497"/>
              <a:ext cx="66" cy="155"/>
            </a:xfrm>
            <a:custGeom>
              <a:avLst/>
              <a:gdLst>
                <a:gd name="T0" fmla="*/ 34 w 66"/>
                <a:gd name="T1" fmla="*/ 0 h 155"/>
                <a:gd name="T2" fmla="*/ 34 w 66"/>
                <a:gd name="T3" fmla="*/ 3 h 155"/>
                <a:gd name="T4" fmla="*/ 33 w 66"/>
                <a:gd name="T5" fmla="*/ 11 h 155"/>
                <a:gd name="T6" fmla="*/ 33 w 66"/>
                <a:gd name="T7" fmla="*/ 21 h 155"/>
                <a:gd name="T8" fmla="*/ 32 w 66"/>
                <a:gd name="T9" fmla="*/ 29 h 155"/>
                <a:gd name="T10" fmla="*/ 32 w 66"/>
                <a:gd name="T11" fmla="*/ 36 h 155"/>
                <a:gd name="T12" fmla="*/ 32 w 66"/>
                <a:gd name="T13" fmla="*/ 42 h 155"/>
                <a:gd name="T14" fmla="*/ 32 w 66"/>
                <a:gd name="T15" fmla="*/ 50 h 155"/>
                <a:gd name="T16" fmla="*/ 33 w 66"/>
                <a:gd name="T17" fmla="*/ 56 h 155"/>
                <a:gd name="T18" fmla="*/ 34 w 66"/>
                <a:gd name="T19" fmla="*/ 63 h 155"/>
                <a:gd name="T20" fmla="*/ 34 w 66"/>
                <a:gd name="T21" fmla="*/ 70 h 155"/>
                <a:gd name="T22" fmla="*/ 36 w 66"/>
                <a:gd name="T23" fmla="*/ 77 h 155"/>
                <a:gd name="T24" fmla="*/ 38 w 66"/>
                <a:gd name="T25" fmla="*/ 87 h 155"/>
                <a:gd name="T26" fmla="*/ 36 w 66"/>
                <a:gd name="T27" fmla="*/ 97 h 155"/>
                <a:gd name="T28" fmla="*/ 31 w 66"/>
                <a:gd name="T29" fmla="*/ 108 h 155"/>
                <a:gd name="T30" fmla="*/ 26 w 66"/>
                <a:gd name="T31" fmla="*/ 117 h 155"/>
                <a:gd name="T32" fmla="*/ 17 w 66"/>
                <a:gd name="T33" fmla="*/ 123 h 155"/>
                <a:gd name="T34" fmla="*/ 9 w 66"/>
                <a:gd name="T35" fmla="*/ 129 h 155"/>
                <a:gd name="T36" fmla="*/ 1 w 66"/>
                <a:gd name="T37" fmla="*/ 134 h 155"/>
                <a:gd name="T38" fmla="*/ 0 w 66"/>
                <a:gd name="T39" fmla="*/ 136 h 155"/>
                <a:gd name="T40" fmla="*/ 4 w 66"/>
                <a:gd name="T41" fmla="*/ 143 h 155"/>
                <a:gd name="T42" fmla="*/ 9 w 66"/>
                <a:gd name="T43" fmla="*/ 148 h 155"/>
                <a:gd name="T44" fmla="*/ 16 w 66"/>
                <a:gd name="T45" fmla="*/ 152 h 155"/>
                <a:gd name="T46" fmla="*/ 24 w 66"/>
                <a:gd name="T47" fmla="*/ 155 h 155"/>
                <a:gd name="T48" fmla="*/ 34 w 66"/>
                <a:gd name="T49" fmla="*/ 153 h 155"/>
                <a:gd name="T50" fmla="*/ 43 w 66"/>
                <a:gd name="T51" fmla="*/ 149 h 155"/>
                <a:gd name="T52" fmla="*/ 49 w 66"/>
                <a:gd name="T53" fmla="*/ 145 h 155"/>
                <a:gd name="T54" fmla="*/ 56 w 66"/>
                <a:gd name="T55" fmla="*/ 138 h 155"/>
                <a:gd name="T56" fmla="*/ 60 w 66"/>
                <a:gd name="T57" fmla="*/ 131 h 155"/>
                <a:gd name="T58" fmla="*/ 64 w 66"/>
                <a:gd name="T59" fmla="*/ 121 h 155"/>
                <a:gd name="T60" fmla="*/ 65 w 66"/>
                <a:gd name="T61" fmla="*/ 110 h 155"/>
                <a:gd name="T62" fmla="*/ 65 w 66"/>
                <a:gd name="T63" fmla="*/ 98 h 155"/>
                <a:gd name="T64" fmla="*/ 64 w 66"/>
                <a:gd name="T65" fmla="*/ 88 h 155"/>
                <a:gd name="T66" fmla="*/ 61 w 66"/>
                <a:gd name="T67" fmla="*/ 75 h 155"/>
                <a:gd name="T68" fmla="*/ 58 w 66"/>
                <a:gd name="T69" fmla="*/ 63 h 155"/>
                <a:gd name="T70" fmla="*/ 55 w 66"/>
                <a:gd name="T71" fmla="*/ 52 h 155"/>
                <a:gd name="T72" fmla="*/ 52 w 66"/>
                <a:gd name="T73" fmla="*/ 41 h 155"/>
                <a:gd name="T74" fmla="*/ 47 w 66"/>
                <a:gd name="T75" fmla="*/ 30 h 155"/>
                <a:gd name="T76" fmla="*/ 44 w 66"/>
                <a:gd name="T77" fmla="*/ 21 h 155"/>
                <a:gd name="T78" fmla="*/ 41 w 66"/>
                <a:gd name="T79" fmla="*/ 13 h 155"/>
                <a:gd name="T80" fmla="*/ 38 w 66"/>
                <a:gd name="T81" fmla="*/ 7 h 155"/>
                <a:gd name="T82" fmla="*/ 35 w 66"/>
                <a:gd name="T83" fmla="*/ 0 h 155"/>
                <a:gd name="T84" fmla="*/ 35 w 66"/>
                <a:gd name="T85" fmla="*/ 0 h 15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6"/>
                <a:gd name="T130" fmla="*/ 0 h 155"/>
                <a:gd name="T131" fmla="*/ 66 w 66"/>
                <a:gd name="T132" fmla="*/ 155 h 15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6" h="155">
                  <a:moveTo>
                    <a:pt x="35" y="0"/>
                  </a:moveTo>
                  <a:lnTo>
                    <a:pt x="34" y="0"/>
                  </a:lnTo>
                  <a:lnTo>
                    <a:pt x="34" y="1"/>
                  </a:lnTo>
                  <a:lnTo>
                    <a:pt x="34" y="3"/>
                  </a:lnTo>
                  <a:lnTo>
                    <a:pt x="34" y="8"/>
                  </a:lnTo>
                  <a:lnTo>
                    <a:pt x="33" y="11"/>
                  </a:lnTo>
                  <a:lnTo>
                    <a:pt x="33" y="15"/>
                  </a:lnTo>
                  <a:lnTo>
                    <a:pt x="33" y="21"/>
                  </a:lnTo>
                  <a:lnTo>
                    <a:pt x="33" y="27"/>
                  </a:lnTo>
                  <a:lnTo>
                    <a:pt x="32" y="29"/>
                  </a:lnTo>
                  <a:lnTo>
                    <a:pt x="32" y="33"/>
                  </a:lnTo>
                  <a:lnTo>
                    <a:pt x="32" y="36"/>
                  </a:lnTo>
                  <a:lnTo>
                    <a:pt x="32" y="39"/>
                  </a:lnTo>
                  <a:lnTo>
                    <a:pt x="32" y="42"/>
                  </a:lnTo>
                  <a:lnTo>
                    <a:pt x="32" y="46"/>
                  </a:lnTo>
                  <a:lnTo>
                    <a:pt x="32" y="50"/>
                  </a:lnTo>
                  <a:lnTo>
                    <a:pt x="33" y="53"/>
                  </a:lnTo>
                  <a:lnTo>
                    <a:pt x="33" y="56"/>
                  </a:lnTo>
                  <a:lnTo>
                    <a:pt x="33" y="60"/>
                  </a:lnTo>
                  <a:lnTo>
                    <a:pt x="34" y="63"/>
                  </a:lnTo>
                  <a:lnTo>
                    <a:pt x="34" y="66"/>
                  </a:lnTo>
                  <a:lnTo>
                    <a:pt x="34" y="70"/>
                  </a:lnTo>
                  <a:lnTo>
                    <a:pt x="35" y="74"/>
                  </a:lnTo>
                  <a:lnTo>
                    <a:pt x="36" y="77"/>
                  </a:lnTo>
                  <a:lnTo>
                    <a:pt x="38" y="80"/>
                  </a:lnTo>
                  <a:lnTo>
                    <a:pt x="38" y="87"/>
                  </a:lnTo>
                  <a:lnTo>
                    <a:pt x="38" y="92"/>
                  </a:lnTo>
                  <a:lnTo>
                    <a:pt x="36" y="97"/>
                  </a:lnTo>
                  <a:lnTo>
                    <a:pt x="35" y="104"/>
                  </a:lnTo>
                  <a:lnTo>
                    <a:pt x="31" y="108"/>
                  </a:lnTo>
                  <a:lnTo>
                    <a:pt x="29" y="112"/>
                  </a:lnTo>
                  <a:lnTo>
                    <a:pt x="26" y="117"/>
                  </a:lnTo>
                  <a:lnTo>
                    <a:pt x="21" y="120"/>
                  </a:lnTo>
                  <a:lnTo>
                    <a:pt x="17" y="123"/>
                  </a:lnTo>
                  <a:lnTo>
                    <a:pt x="14" y="127"/>
                  </a:lnTo>
                  <a:lnTo>
                    <a:pt x="9" y="129"/>
                  </a:lnTo>
                  <a:lnTo>
                    <a:pt x="6" y="132"/>
                  </a:lnTo>
                  <a:lnTo>
                    <a:pt x="1" y="134"/>
                  </a:lnTo>
                  <a:lnTo>
                    <a:pt x="0" y="135"/>
                  </a:lnTo>
                  <a:lnTo>
                    <a:pt x="0" y="136"/>
                  </a:lnTo>
                  <a:lnTo>
                    <a:pt x="2" y="141"/>
                  </a:lnTo>
                  <a:lnTo>
                    <a:pt x="4" y="143"/>
                  </a:lnTo>
                  <a:lnTo>
                    <a:pt x="6" y="146"/>
                  </a:lnTo>
                  <a:lnTo>
                    <a:pt x="9" y="148"/>
                  </a:lnTo>
                  <a:lnTo>
                    <a:pt x="13" y="151"/>
                  </a:lnTo>
                  <a:lnTo>
                    <a:pt x="16" y="152"/>
                  </a:lnTo>
                  <a:lnTo>
                    <a:pt x="19" y="155"/>
                  </a:lnTo>
                  <a:lnTo>
                    <a:pt x="24" y="155"/>
                  </a:lnTo>
                  <a:lnTo>
                    <a:pt x="29" y="155"/>
                  </a:lnTo>
                  <a:lnTo>
                    <a:pt x="34" y="153"/>
                  </a:lnTo>
                  <a:lnTo>
                    <a:pt x="40" y="151"/>
                  </a:lnTo>
                  <a:lnTo>
                    <a:pt x="43" y="149"/>
                  </a:lnTo>
                  <a:lnTo>
                    <a:pt x="46" y="148"/>
                  </a:lnTo>
                  <a:lnTo>
                    <a:pt x="49" y="145"/>
                  </a:lnTo>
                  <a:lnTo>
                    <a:pt x="54" y="143"/>
                  </a:lnTo>
                  <a:lnTo>
                    <a:pt x="56" y="138"/>
                  </a:lnTo>
                  <a:lnTo>
                    <a:pt x="58" y="135"/>
                  </a:lnTo>
                  <a:lnTo>
                    <a:pt x="60" y="131"/>
                  </a:lnTo>
                  <a:lnTo>
                    <a:pt x="62" y="127"/>
                  </a:lnTo>
                  <a:lnTo>
                    <a:pt x="64" y="121"/>
                  </a:lnTo>
                  <a:lnTo>
                    <a:pt x="65" y="116"/>
                  </a:lnTo>
                  <a:lnTo>
                    <a:pt x="65" y="110"/>
                  </a:lnTo>
                  <a:lnTo>
                    <a:pt x="66" y="105"/>
                  </a:lnTo>
                  <a:lnTo>
                    <a:pt x="65" y="98"/>
                  </a:lnTo>
                  <a:lnTo>
                    <a:pt x="65" y="93"/>
                  </a:lnTo>
                  <a:lnTo>
                    <a:pt x="64" y="88"/>
                  </a:lnTo>
                  <a:lnTo>
                    <a:pt x="64" y="81"/>
                  </a:lnTo>
                  <a:lnTo>
                    <a:pt x="61" y="75"/>
                  </a:lnTo>
                  <a:lnTo>
                    <a:pt x="60" y="69"/>
                  </a:lnTo>
                  <a:lnTo>
                    <a:pt x="58" y="63"/>
                  </a:lnTo>
                  <a:lnTo>
                    <a:pt x="57" y="59"/>
                  </a:lnTo>
                  <a:lnTo>
                    <a:pt x="55" y="52"/>
                  </a:lnTo>
                  <a:lnTo>
                    <a:pt x="54" y="46"/>
                  </a:lnTo>
                  <a:lnTo>
                    <a:pt x="52" y="41"/>
                  </a:lnTo>
                  <a:lnTo>
                    <a:pt x="49" y="36"/>
                  </a:lnTo>
                  <a:lnTo>
                    <a:pt x="47" y="30"/>
                  </a:lnTo>
                  <a:lnTo>
                    <a:pt x="46" y="25"/>
                  </a:lnTo>
                  <a:lnTo>
                    <a:pt x="44" y="21"/>
                  </a:lnTo>
                  <a:lnTo>
                    <a:pt x="43" y="18"/>
                  </a:lnTo>
                  <a:lnTo>
                    <a:pt x="41" y="13"/>
                  </a:lnTo>
                  <a:lnTo>
                    <a:pt x="39" y="10"/>
                  </a:lnTo>
                  <a:lnTo>
                    <a:pt x="38" y="7"/>
                  </a:lnTo>
                  <a:lnTo>
                    <a:pt x="36" y="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C221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81" name="Freeform 71"/>
            <p:cNvSpPr>
              <a:spLocks/>
            </p:cNvSpPr>
            <p:nvPr/>
          </p:nvSpPr>
          <p:spPr bwMode="auto">
            <a:xfrm>
              <a:off x="2406" y="1670"/>
              <a:ext cx="71" cy="124"/>
            </a:xfrm>
            <a:custGeom>
              <a:avLst/>
              <a:gdLst>
                <a:gd name="T0" fmla="*/ 68 w 71"/>
                <a:gd name="T1" fmla="*/ 0 h 124"/>
                <a:gd name="T2" fmla="*/ 63 w 71"/>
                <a:gd name="T3" fmla="*/ 4 h 124"/>
                <a:gd name="T4" fmla="*/ 58 w 71"/>
                <a:gd name="T5" fmla="*/ 9 h 124"/>
                <a:gd name="T6" fmla="*/ 54 w 71"/>
                <a:gd name="T7" fmla="*/ 16 h 124"/>
                <a:gd name="T8" fmla="*/ 51 w 71"/>
                <a:gd name="T9" fmla="*/ 25 h 124"/>
                <a:gd name="T10" fmla="*/ 50 w 71"/>
                <a:gd name="T11" fmla="*/ 36 h 124"/>
                <a:gd name="T12" fmla="*/ 50 w 71"/>
                <a:gd name="T13" fmla="*/ 45 h 124"/>
                <a:gd name="T14" fmla="*/ 52 w 71"/>
                <a:gd name="T15" fmla="*/ 53 h 124"/>
                <a:gd name="T16" fmla="*/ 54 w 71"/>
                <a:gd name="T17" fmla="*/ 59 h 124"/>
                <a:gd name="T18" fmla="*/ 54 w 71"/>
                <a:gd name="T19" fmla="*/ 67 h 124"/>
                <a:gd name="T20" fmla="*/ 52 w 71"/>
                <a:gd name="T21" fmla="*/ 75 h 124"/>
                <a:gd name="T22" fmla="*/ 46 w 71"/>
                <a:gd name="T23" fmla="*/ 85 h 124"/>
                <a:gd name="T24" fmla="*/ 37 w 71"/>
                <a:gd name="T25" fmla="*/ 93 h 124"/>
                <a:gd name="T26" fmla="*/ 25 w 71"/>
                <a:gd name="T27" fmla="*/ 98 h 124"/>
                <a:gd name="T28" fmla="*/ 14 w 71"/>
                <a:gd name="T29" fmla="*/ 102 h 124"/>
                <a:gd name="T30" fmla="*/ 5 w 71"/>
                <a:gd name="T31" fmla="*/ 105 h 124"/>
                <a:gd name="T32" fmla="*/ 0 w 71"/>
                <a:gd name="T33" fmla="*/ 106 h 124"/>
                <a:gd name="T34" fmla="*/ 0 w 71"/>
                <a:gd name="T35" fmla="*/ 107 h 124"/>
                <a:gd name="T36" fmla="*/ 2 w 71"/>
                <a:gd name="T37" fmla="*/ 114 h 124"/>
                <a:gd name="T38" fmla="*/ 7 w 71"/>
                <a:gd name="T39" fmla="*/ 121 h 124"/>
                <a:gd name="T40" fmla="*/ 15 w 71"/>
                <a:gd name="T41" fmla="*/ 124 h 124"/>
                <a:gd name="T42" fmla="*/ 24 w 71"/>
                <a:gd name="T43" fmla="*/ 124 h 124"/>
                <a:gd name="T44" fmla="*/ 32 w 71"/>
                <a:gd name="T45" fmla="*/ 122 h 124"/>
                <a:gd name="T46" fmla="*/ 40 w 71"/>
                <a:gd name="T47" fmla="*/ 120 h 124"/>
                <a:gd name="T48" fmla="*/ 46 w 71"/>
                <a:gd name="T49" fmla="*/ 116 h 124"/>
                <a:gd name="T50" fmla="*/ 53 w 71"/>
                <a:gd name="T51" fmla="*/ 111 h 124"/>
                <a:gd name="T52" fmla="*/ 58 w 71"/>
                <a:gd name="T53" fmla="*/ 103 h 124"/>
                <a:gd name="T54" fmla="*/ 62 w 71"/>
                <a:gd name="T55" fmla="*/ 96 h 124"/>
                <a:gd name="T56" fmla="*/ 66 w 71"/>
                <a:gd name="T57" fmla="*/ 87 h 124"/>
                <a:gd name="T58" fmla="*/ 68 w 71"/>
                <a:gd name="T59" fmla="*/ 78 h 124"/>
                <a:gd name="T60" fmla="*/ 69 w 71"/>
                <a:gd name="T61" fmla="*/ 68 h 124"/>
                <a:gd name="T62" fmla="*/ 70 w 71"/>
                <a:gd name="T63" fmla="*/ 57 h 124"/>
                <a:gd name="T64" fmla="*/ 71 w 71"/>
                <a:gd name="T65" fmla="*/ 46 h 124"/>
                <a:gd name="T66" fmla="*/ 71 w 71"/>
                <a:gd name="T67" fmla="*/ 37 h 124"/>
                <a:gd name="T68" fmla="*/ 70 w 71"/>
                <a:gd name="T69" fmla="*/ 27 h 124"/>
                <a:gd name="T70" fmla="*/ 70 w 71"/>
                <a:gd name="T71" fmla="*/ 18 h 124"/>
                <a:gd name="T72" fmla="*/ 70 w 71"/>
                <a:gd name="T73" fmla="*/ 12 h 124"/>
                <a:gd name="T74" fmla="*/ 69 w 71"/>
                <a:gd name="T75" fmla="*/ 5 h 124"/>
                <a:gd name="T76" fmla="*/ 69 w 71"/>
                <a:gd name="T77" fmla="*/ 0 h 124"/>
                <a:gd name="T78" fmla="*/ 69 w 71"/>
                <a:gd name="T79" fmla="*/ 0 h 12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71"/>
                <a:gd name="T121" fmla="*/ 0 h 124"/>
                <a:gd name="T122" fmla="*/ 71 w 71"/>
                <a:gd name="T123" fmla="*/ 124 h 12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71" h="124">
                  <a:moveTo>
                    <a:pt x="69" y="0"/>
                  </a:moveTo>
                  <a:lnTo>
                    <a:pt x="68" y="0"/>
                  </a:lnTo>
                  <a:lnTo>
                    <a:pt x="65" y="3"/>
                  </a:lnTo>
                  <a:lnTo>
                    <a:pt x="63" y="4"/>
                  </a:lnTo>
                  <a:lnTo>
                    <a:pt x="60" y="6"/>
                  </a:lnTo>
                  <a:lnTo>
                    <a:pt x="58" y="9"/>
                  </a:lnTo>
                  <a:lnTo>
                    <a:pt x="56" y="13"/>
                  </a:lnTo>
                  <a:lnTo>
                    <a:pt x="54" y="16"/>
                  </a:lnTo>
                  <a:lnTo>
                    <a:pt x="52" y="20"/>
                  </a:lnTo>
                  <a:lnTo>
                    <a:pt x="51" y="25"/>
                  </a:lnTo>
                  <a:lnTo>
                    <a:pt x="50" y="30"/>
                  </a:lnTo>
                  <a:lnTo>
                    <a:pt x="50" y="36"/>
                  </a:lnTo>
                  <a:lnTo>
                    <a:pt x="50" y="42"/>
                  </a:lnTo>
                  <a:lnTo>
                    <a:pt x="50" y="45"/>
                  </a:lnTo>
                  <a:lnTo>
                    <a:pt x="51" y="48"/>
                  </a:lnTo>
                  <a:lnTo>
                    <a:pt x="52" y="53"/>
                  </a:lnTo>
                  <a:lnTo>
                    <a:pt x="53" y="57"/>
                  </a:lnTo>
                  <a:lnTo>
                    <a:pt x="54" y="59"/>
                  </a:lnTo>
                  <a:lnTo>
                    <a:pt x="55" y="62"/>
                  </a:lnTo>
                  <a:lnTo>
                    <a:pt x="54" y="67"/>
                  </a:lnTo>
                  <a:lnTo>
                    <a:pt x="54" y="70"/>
                  </a:lnTo>
                  <a:lnTo>
                    <a:pt x="52" y="75"/>
                  </a:lnTo>
                  <a:lnTo>
                    <a:pt x="50" y="81"/>
                  </a:lnTo>
                  <a:lnTo>
                    <a:pt x="46" y="85"/>
                  </a:lnTo>
                  <a:lnTo>
                    <a:pt x="41" y="89"/>
                  </a:lnTo>
                  <a:lnTo>
                    <a:pt x="37" y="93"/>
                  </a:lnTo>
                  <a:lnTo>
                    <a:pt x="31" y="96"/>
                  </a:lnTo>
                  <a:lnTo>
                    <a:pt x="25" y="98"/>
                  </a:lnTo>
                  <a:lnTo>
                    <a:pt x="19" y="100"/>
                  </a:lnTo>
                  <a:lnTo>
                    <a:pt x="14" y="102"/>
                  </a:lnTo>
                  <a:lnTo>
                    <a:pt x="9" y="103"/>
                  </a:lnTo>
                  <a:lnTo>
                    <a:pt x="5" y="105"/>
                  </a:lnTo>
                  <a:lnTo>
                    <a:pt x="2" y="106"/>
                  </a:lnTo>
                  <a:lnTo>
                    <a:pt x="0" y="106"/>
                  </a:lnTo>
                  <a:lnTo>
                    <a:pt x="0" y="107"/>
                  </a:lnTo>
                  <a:lnTo>
                    <a:pt x="1" y="111"/>
                  </a:lnTo>
                  <a:lnTo>
                    <a:pt x="2" y="114"/>
                  </a:lnTo>
                  <a:lnTo>
                    <a:pt x="6" y="120"/>
                  </a:lnTo>
                  <a:lnTo>
                    <a:pt x="7" y="121"/>
                  </a:lnTo>
                  <a:lnTo>
                    <a:pt x="12" y="123"/>
                  </a:lnTo>
                  <a:lnTo>
                    <a:pt x="15" y="124"/>
                  </a:lnTo>
                  <a:lnTo>
                    <a:pt x="19" y="124"/>
                  </a:lnTo>
                  <a:lnTo>
                    <a:pt x="24" y="124"/>
                  </a:lnTo>
                  <a:lnTo>
                    <a:pt x="30" y="123"/>
                  </a:lnTo>
                  <a:lnTo>
                    <a:pt x="32" y="122"/>
                  </a:lnTo>
                  <a:lnTo>
                    <a:pt x="37" y="121"/>
                  </a:lnTo>
                  <a:lnTo>
                    <a:pt x="40" y="120"/>
                  </a:lnTo>
                  <a:lnTo>
                    <a:pt x="43" y="119"/>
                  </a:lnTo>
                  <a:lnTo>
                    <a:pt x="46" y="116"/>
                  </a:lnTo>
                  <a:lnTo>
                    <a:pt x="50" y="114"/>
                  </a:lnTo>
                  <a:lnTo>
                    <a:pt x="53" y="111"/>
                  </a:lnTo>
                  <a:lnTo>
                    <a:pt x="56" y="108"/>
                  </a:lnTo>
                  <a:lnTo>
                    <a:pt x="58" y="103"/>
                  </a:lnTo>
                  <a:lnTo>
                    <a:pt x="60" y="100"/>
                  </a:lnTo>
                  <a:lnTo>
                    <a:pt x="62" y="96"/>
                  </a:lnTo>
                  <a:lnTo>
                    <a:pt x="65" y="92"/>
                  </a:lnTo>
                  <a:lnTo>
                    <a:pt x="66" y="87"/>
                  </a:lnTo>
                  <a:lnTo>
                    <a:pt x="67" y="82"/>
                  </a:lnTo>
                  <a:lnTo>
                    <a:pt x="68" y="78"/>
                  </a:lnTo>
                  <a:lnTo>
                    <a:pt x="69" y="72"/>
                  </a:lnTo>
                  <a:lnTo>
                    <a:pt x="69" y="68"/>
                  </a:lnTo>
                  <a:lnTo>
                    <a:pt x="70" y="62"/>
                  </a:lnTo>
                  <a:lnTo>
                    <a:pt x="70" y="57"/>
                  </a:lnTo>
                  <a:lnTo>
                    <a:pt x="71" y="52"/>
                  </a:lnTo>
                  <a:lnTo>
                    <a:pt x="71" y="46"/>
                  </a:lnTo>
                  <a:lnTo>
                    <a:pt x="71" y="42"/>
                  </a:lnTo>
                  <a:lnTo>
                    <a:pt x="71" y="37"/>
                  </a:lnTo>
                  <a:lnTo>
                    <a:pt x="71" y="32"/>
                  </a:lnTo>
                  <a:lnTo>
                    <a:pt x="70" y="27"/>
                  </a:lnTo>
                  <a:lnTo>
                    <a:pt x="70" y="23"/>
                  </a:lnTo>
                  <a:lnTo>
                    <a:pt x="70" y="18"/>
                  </a:lnTo>
                  <a:lnTo>
                    <a:pt x="70" y="15"/>
                  </a:lnTo>
                  <a:lnTo>
                    <a:pt x="70" y="12"/>
                  </a:lnTo>
                  <a:lnTo>
                    <a:pt x="70" y="9"/>
                  </a:lnTo>
                  <a:lnTo>
                    <a:pt x="69" y="5"/>
                  </a:lnTo>
                  <a:lnTo>
                    <a:pt x="69" y="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C221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" name="Group 72"/>
          <p:cNvGrpSpPr>
            <a:grpSpLocks/>
          </p:cNvGrpSpPr>
          <p:nvPr/>
        </p:nvGrpSpPr>
        <p:grpSpPr bwMode="auto">
          <a:xfrm>
            <a:off x="304800" y="1371600"/>
            <a:ext cx="3200400" cy="3298825"/>
            <a:chOff x="192" y="864"/>
            <a:chExt cx="2016" cy="2078"/>
          </a:xfrm>
        </p:grpSpPr>
        <p:pic>
          <p:nvPicPr>
            <p:cNvPr id="13326" name="Picture 73" descr="E7F1D5C32CDE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1281"/>
            <a:stretch>
              <a:fillRect/>
            </a:stretch>
          </p:blipFill>
          <p:spPr bwMode="auto">
            <a:xfrm>
              <a:off x="192" y="960"/>
              <a:ext cx="2016" cy="1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 useBgFill="1">
          <p:nvSpPr>
            <p:cNvPr id="13327" name="Oval 74"/>
            <p:cNvSpPr>
              <a:spLocks noChangeArrowheads="1"/>
            </p:cNvSpPr>
            <p:nvPr/>
          </p:nvSpPr>
          <p:spPr bwMode="auto">
            <a:xfrm>
              <a:off x="912" y="864"/>
              <a:ext cx="816" cy="336"/>
            </a:xfrm>
            <a:prstGeom prst="ellipse">
              <a:avLst/>
            </a:prstGeom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3323" name="AutoShape 75"/>
          <p:cNvSpPr>
            <a:spLocks noChangeArrowheads="1"/>
          </p:cNvSpPr>
          <p:nvPr/>
        </p:nvSpPr>
        <p:spPr bwMode="auto">
          <a:xfrm>
            <a:off x="2743200" y="1143000"/>
            <a:ext cx="1676400" cy="762000"/>
          </a:xfrm>
          <a:prstGeom prst="wedgeEllipseCallout">
            <a:avLst>
              <a:gd name="adj1" fmla="val -90056"/>
              <a:gd name="adj2" fmla="val 138750"/>
            </a:avLst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rect">
              <a:fillToRect l="50000" t="50000" r="50000" b="50000"/>
            </a:path>
          </a:gradFill>
          <a:ln w="9525">
            <a:solidFill>
              <a:srgbClr val="33CCFF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400" b="1"/>
              <a:t>…</a:t>
            </a:r>
          </a:p>
        </p:txBody>
      </p:sp>
      <p:sp>
        <p:nvSpPr>
          <p:cNvPr id="5" name="Text Box 28"/>
          <p:cNvSpPr txBox="1">
            <a:spLocks noChangeArrowheads="1"/>
          </p:cNvSpPr>
          <p:nvPr/>
        </p:nvSpPr>
        <p:spPr bwMode="auto">
          <a:xfrm>
            <a:off x="6934200" y="914400"/>
            <a:ext cx="13414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1,2,Т</a:t>
            </a:r>
          </a:p>
        </p:txBody>
      </p:sp>
      <p:sp>
        <p:nvSpPr>
          <p:cNvPr id="6" name="Text Box 28"/>
          <p:cNvSpPr txBox="1">
            <a:spLocks noChangeArrowheads="1"/>
          </p:cNvSpPr>
          <p:nvPr/>
        </p:nvSpPr>
        <p:spPr bwMode="auto">
          <a:xfrm>
            <a:off x="2984500" y="1193800"/>
            <a:ext cx="12271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КВА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0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7.40741E-7 L -0.18334 0.2 L -0.19236 0.28912 " pathEditMode="relative" rAng="0" ptsTypes="AAA">
                                      <p:cBhvr>
                                        <p:cTn id="23" dur="2000" fill="hold"/>
                                        <p:tgtEl>
                                          <p:spTgt spid="502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" y="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7.40741E-7 L -0.15833 0.2 L -0.34948 0.66111 " pathEditMode="relative" rAng="0" ptsTypes="AAA">
                                      <p:cBhvr>
                                        <p:cTn id="40" dur="2000" fill="hold"/>
                                        <p:tgtEl>
                                          <p:spTgt spid="502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" y="3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208" grpId="0"/>
      <p:bldP spid="50208" grpId="1"/>
      <p:bldP spid="2" grpId="0"/>
      <p:bldP spid="50209" grpId="0"/>
      <p:bldP spid="50209" grpId="1"/>
      <p:bldP spid="3" grpId="0"/>
      <p:bldP spid="4" grpId="0"/>
      <p:bldP spid="6" grpId="0"/>
      <p:bldP spid="6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29400" y="1371600"/>
            <a:ext cx="1912938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208" name="Text Box 32"/>
          <p:cNvSpPr txBox="1">
            <a:spLocks noChangeArrowheads="1"/>
          </p:cNvSpPr>
          <p:nvPr/>
        </p:nvSpPr>
        <p:spPr bwMode="auto">
          <a:xfrm>
            <a:off x="3124200" y="5270500"/>
            <a:ext cx="14128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b="1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НА</a:t>
            </a:r>
          </a:p>
        </p:txBody>
      </p:sp>
      <p:grpSp>
        <p:nvGrpSpPr>
          <p:cNvPr id="7" name="Group 40"/>
          <p:cNvGrpSpPr>
            <a:grpSpLocks/>
          </p:cNvGrpSpPr>
          <p:nvPr/>
        </p:nvGrpSpPr>
        <p:grpSpPr bwMode="auto">
          <a:xfrm>
            <a:off x="76200" y="76200"/>
            <a:ext cx="9004300" cy="6705600"/>
            <a:chOff x="168" y="176"/>
            <a:chExt cx="5408" cy="3928"/>
          </a:xfrm>
        </p:grpSpPr>
        <p:sp>
          <p:nvSpPr>
            <p:cNvPr id="14359" name="Freeform 41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  <a:gd name="T4" fmla="*/ 0 60000 65536"/>
                <a:gd name="T5" fmla="*/ 0 60000 65536"/>
                <a:gd name="T6" fmla="*/ 0 w 4864"/>
                <a:gd name="T7" fmla="*/ 0 h 1"/>
                <a:gd name="T8" fmla="*/ 4864 w 486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4360" name="Freeform 42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  <a:gd name="T4" fmla="*/ 0 60000 65536"/>
                <a:gd name="T5" fmla="*/ 0 60000 65536"/>
                <a:gd name="T6" fmla="*/ 0 w 4848"/>
                <a:gd name="T7" fmla="*/ 0 h 1"/>
                <a:gd name="T8" fmla="*/ 4848 w 484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4361" name="Freeform 43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  <a:gd name="T4" fmla="*/ 0 60000 65536"/>
                <a:gd name="T5" fmla="*/ 0 60000 65536"/>
                <a:gd name="T6" fmla="*/ 0 w 1"/>
                <a:gd name="T7" fmla="*/ 0 h 3376"/>
                <a:gd name="T8" fmla="*/ 1 w 1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4362" name="Freeform 44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  <a:gd name="T4" fmla="*/ 0 60000 65536"/>
                <a:gd name="T5" fmla="*/ 0 60000 65536"/>
                <a:gd name="T6" fmla="*/ 0 w 16"/>
                <a:gd name="T7" fmla="*/ 0 h 3376"/>
                <a:gd name="T8" fmla="*/ 16 w 16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4363" name="Freeform 45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4364" name="Freeform 46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4365" name="Freeform 47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14366" name="Freeform 48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</p:grpSp>
      <p:sp>
        <p:nvSpPr>
          <p:cNvPr id="50209" name="Text Box 33"/>
          <p:cNvSpPr txBox="1">
            <a:spLocks noChangeArrowheads="1"/>
          </p:cNvSpPr>
          <p:nvPr/>
        </p:nvSpPr>
        <p:spPr bwMode="auto">
          <a:xfrm>
            <a:off x="7086600" y="3657600"/>
            <a:ext cx="17748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0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ЕЛЬ</a:t>
            </a:r>
          </a:p>
        </p:txBody>
      </p:sp>
      <p:sp>
        <p:nvSpPr>
          <p:cNvPr id="2" name="Text Box 32"/>
          <p:cNvSpPr txBox="1">
            <a:spLocks noChangeArrowheads="1"/>
          </p:cNvSpPr>
          <p:nvPr/>
        </p:nvSpPr>
        <p:spPr bwMode="auto">
          <a:xfrm>
            <a:off x="431800" y="5270500"/>
            <a:ext cx="23987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000" b="1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ЗНАМ</a:t>
            </a:r>
          </a:p>
        </p:txBody>
      </p:sp>
      <p:sp>
        <p:nvSpPr>
          <p:cNvPr id="50204" name="Text Box 28"/>
          <p:cNvSpPr txBox="1">
            <a:spLocks noChangeArrowheads="1"/>
          </p:cNvSpPr>
          <p:nvPr/>
        </p:nvSpPr>
        <p:spPr bwMode="auto">
          <a:xfrm rot="-635587">
            <a:off x="3871913" y="177800"/>
            <a:ext cx="13716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4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Е</a:t>
            </a:r>
          </a:p>
        </p:txBody>
      </p:sp>
      <p:sp>
        <p:nvSpPr>
          <p:cNvPr id="3" name="Text Box 28"/>
          <p:cNvSpPr txBox="1">
            <a:spLocks noChangeArrowheads="1"/>
          </p:cNvSpPr>
          <p:nvPr/>
        </p:nvSpPr>
        <p:spPr bwMode="auto">
          <a:xfrm>
            <a:off x="3429000" y="1098550"/>
            <a:ext cx="2201863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6000" b="1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Т</a:t>
            </a:r>
          </a:p>
        </p:txBody>
      </p:sp>
      <p:sp>
        <p:nvSpPr>
          <p:cNvPr id="14345" name="Freeform 17"/>
          <p:cNvSpPr>
            <a:spLocks/>
          </p:cNvSpPr>
          <p:nvPr/>
        </p:nvSpPr>
        <p:spPr bwMode="auto">
          <a:xfrm>
            <a:off x="4114800" y="1219200"/>
            <a:ext cx="790575" cy="614363"/>
          </a:xfrm>
          <a:custGeom>
            <a:avLst/>
            <a:gdLst>
              <a:gd name="T0" fmla="*/ 184 w 184"/>
              <a:gd name="T1" fmla="*/ 0 h 144"/>
              <a:gd name="T2" fmla="*/ 104 w 184"/>
              <a:gd name="T3" fmla="*/ 96 h 144"/>
              <a:gd name="T4" fmla="*/ 0 w 184"/>
              <a:gd name="T5" fmla="*/ 144 h 144"/>
              <a:gd name="T6" fmla="*/ 0 60000 65536"/>
              <a:gd name="T7" fmla="*/ 0 60000 65536"/>
              <a:gd name="T8" fmla="*/ 0 60000 65536"/>
              <a:gd name="T9" fmla="*/ 0 w 184"/>
              <a:gd name="T10" fmla="*/ 0 h 144"/>
              <a:gd name="T11" fmla="*/ 184 w 184"/>
              <a:gd name="T12" fmla="*/ 144 h 14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4" h="144">
                <a:moveTo>
                  <a:pt x="184" y="0"/>
                </a:moveTo>
                <a:cubicBezTo>
                  <a:pt x="172" y="16"/>
                  <a:pt x="135" y="72"/>
                  <a:pt x="104" y="96"/>
                </a:cubicBezTo>
                <a:cubicBezTo>
                  <a:pt x="73" y="120"/>
                  <a:pt x="22" y="134"/>
                  <a:pt x="0" y="144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6" name="Freeform 18"/>
          <p:cNvSpPr>
            <a:spLocks/>
          </p:cNvSpPr>
          <p:nvPr/>
        </p:nvSpPr>
        <p:spPr bwMode="auto">
          <a:xfrm rot="-3370074" flipH="1" flipV="1">
            <a:off x="3614738" y="1719262"/>
            <a:ext cx="515938" cy="430213"/>
          </a:xfrm>
          <a:custGeom>
            <a:avLst/>
            <a:gdLst>
              <a:gd name="T0" fmla="*/ 10 w 73"/>
              <a:gd name="T1" fmla="*/ 1 h 80"/>
              <a:gd name="T2" fmla="*/ 46 w 73"/>
              <a:gd name="T3" fmla="*/ 28 h 80"/>
              <a:gd name="T4" fmla="*/ 72 w 73"/>
              <a:gd name="T5" fmla="*/ 73 h 80"/>
              <a:gd name="T6" fmla="*/ 52 w 73"/>
              <a:gd name="T7" fmla="*/ 68 h 80"/>
              <a:gd name="T8" fmla="*/ 7 w 73"/>
              <a:gd name="T9" fmla="*/ 35 h 80"/>
              <a:gd name="T10" fmla="*/ 10 w 73"/>
              <a:gd name="T11" fmla="*/ 1 h 8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3"/>
              <a:gd name="T19" fmla="*/ 0 h 80"/>
              <a:gd name="T20" fmla="*/ 73 w 73"/>
              <a:gd name="T21" fmla="*/ 80 h 8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3" h="80">
                <a:moveTo>
                  <a:pt x="10" y="1"/>
                </a:moveTo>
                <a:cubicBezTo>
                  <a:pt x="16" y="0"/>
                  <a:pt x="36" y="16"/>
                  <a:pt x="46" y="28"/>
                </a:cubicBezTo>
                <a:cubicBezTo>
                  <a:pt x="56" y="40"/>
                  <a:pt x="71" y="66"/>
                  <a:pt x="72" y="73"/>
                </a:cubicBezTo>
                <a:cubicBezTo>
                  <a:pt x="73" y="80"/>
                  <a:pt x="63" y="74"/>
                  <a:pt x="52" y="68"/>
                </a:cubicBezTo>
                <a:cubicBezTo>
                  <a:pt x="41" y="62"/>
                  <a:pt x="14" y="46"/>
                  <a:pt x="7" y="35"/>
                </a:cubicBezTo>
                <a:cubicBezTo>
                  <a:pt x="0" y="24"/>
                  <a:pt x="2" y="1"/>
                  <a:pt x="10" y="1"/>
                </a:cubicBezTo>
                <a:close/>
              </a:path>
            </a:pathLst>
          </a:custGeom>
          <a:solidFill>
            <a:srgbClr val="00FFFF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4347" name="Picture 19" descr="i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5FFFF"/>
              </a:clrFrom>
              <a:clrTo>
                <a:srgbClr val="F5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2201863"/>
            <a:ext cx="213360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4" name="Picture 2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4600" y="2133600"/>
            <a:ext cx="355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21"/>
          <p:cNvGrpSpPr>
            <a:grpSpLocks/>
          </p:cNvGrpSpPr>
          <p:nvPr/>
        </p:nvGrpSpPr>
        <p:grpSpPr bwMode="auto">
          <a:xfrm>
            <a:off x="4143375" y="495300"/>
            <a:ext cx="1787525" cy="2593975"/>
            <a:chOff x="2610" y="312"/>
            <a:chExt cx="1126" cy="1634"/>
          </a:xfrm>
        </p:grpSpPr>
        <p:grpSp>
          <p:nvGrpSpPr>
            <p:cNvPr id="9" name="Group 22"/>
            <p:cNvGrpSpPr>
              <a:grpSpLocks/>
            </p:cNvGrpSpPr>
            <p:nvPr/>
          </p:nvGrpSpPr>
          <p:grpSpPr bwMode="auto">
            <a:xfrm>
              <a:off x="2610" y="1132"/>
              <a:ext cx="560" cy="814"/>
              <a:chOff x="2610" y="1132"/>
              <a:chExt cx="560" cy="814"/>
            </a:xfrm>
          </p:grpSpPr>
          <p:sp>
            <p:nvSpPr>
              <p:cNvPr id="14357" name="Freeform 23"/>
              <p:cNvSpPr>
                <a:spLocks/>
              </p:cNvSpPr>
              <p:nvPr/>
            </p:nvSpPr>
            <p:spPr bwMode="auto">
              <a:xfrm flipH="1">
                <a:off x="2805" y="1132"/>
                <a:ext cx="365" cy="602"/>
              </a:xfrm>
              <a:custGeom>
                <a:avLst/>
                <a:gdLst>
                  <a:gd name="T0" fmla="*/ 0 w 135"/>
                  <a:gd name="T1" fmla="*/ 0 h 224"/>
                  <a:gd name="T2" fmla="*/ 135 w 135"/>
                  <a:gd name="T3" fmla="*/ 100 h 224"/>
                  <a:gd name="T4" fmla="*/ 79 w 135"/>
                  <a:gd name="T5" fmla="*/ 224 h 224"/>
                  <a:gd name="T6" fmla="*/ 0 60000 65536"/>
                  <a:gd name="T7" fmla="*/ 0 60000 65536"/>
                  <a:gd name="T8" fmla="*/ 0 60000 65536"/>
                  <a:gd name="T9" fmla="*/ 0 w 135"/>
                  <a:gd name="T10" fmla="*/ 0 h 224"/>
                  <a:gd name="T11" fmla="*/ 135 w 135"/>
                  <a:gd name="T12" fmla="*/ 224 h 22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5" h="224">
                    <a:moveTo>
                      <a:pt x="0" y="0"/>
                    </a:moveTo>
                    <a:lnTo>
                      <a:pt x="135" y="100"/>
                    </a:lnTo>
                    <a:lnTo>
                      <a:pt x="79" y="224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58" name="Freeform 24"/>
              <p:cNvSpPr>
                <a:spLocks/>
              </p:cNvSpPr>
              <p:nvPr/>
            </p:nvSpPr>
            <p:spPr bwMode="auto">
              <a:xfrm rot="1777724" flipH="1">
                <a:off x="2610" y="1656"/>
                <a:ext cx="384" cy="290"/>
              </a:xfrm>
              <a:custGeom>
                <a:avLst/>
                <a:gdLst>
                  <a:gd name="T0" fmla="*/ 10 w 73"/>
                  <a:gd name="T1" fmla="*/ 1 h 80"/>
                  <a:gd name="T2" fmla="*/ 46 w 73"/>
                  <a:gd name="T3" fmla="*/ 28 h 80"/>
                  <a:gd name="T4" fmla="*/ 72 w 73"/>
                  <a:gd name="T5" fmla="*/ 73 h 80"/>
                  <a:gd name="T6" fmla="*/ 52 w 73"/>
                  <a:gd name="T7" fmla="*/ 68 h 80"/>
                  <a:gd name="T8" fmla="*/ 7 w 73"/>
                  <a:gd name="T9" fmla="*/ 35 h 80"/>
                  <a:gd name="T10" fmla="*/ 10 w 73"/>
                  <a:gd name="T11" fmla="*/ 1 h 8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3"/>
                  <a:gd name="T19" fmla="*/ 0 h 80"/>
                  <a:gd name="T20" fmla="*/ 73 w 73"/>
                  <a:gd name="T21" fmla="*/ 80 h 8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3" h="80">
                    <a:moveTo>
                      <a:pt x="10" y="1"/>
                    </a:moveTo>
                    <a:cubicBezTo>
                      <a:pt x="16" y="0"/>
                      <a:pt x="36" y="16"/>
                      <a:pt x="46" y="28"/>
                    </a:cubicBezTo>
                    <a:cubicBezTo>
                      <a:pt x="56" y="40"/>
                      <a:pt x="71" y="66"/>
                      <a:pt x="72" y="73"/>
                    </a:cubicBezTo>
                    <a:cubicBezTo>
                      <a:pt x="73" y="80"/>
                      <a:pt x="63" y="74"/>
                      <a:pt x="52" y="68"/>
                    </a:cubicBezTo>
                    <a:cubicBezTo>
                      <a:pt x="41" y="62"/>
                      <a:pt x="14" y="46"/>
                      <a:pt x="7" y="35"/>
                    </a:cubicBezTo>
                    <a:cubicBezTo>
                      <a:pt x="0" y="24"/>
                      <a:pt x="2" y="1"/>
                      <a:pt x="10" y="1"/>
                    </a:cubicBezTo>
                    <a:close/>
                  </a:path>
                </a:pathLst>
              </a:custGeom>
              <a:solidFill>
                <a:srgbClr val="00FFFF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0" name="Group 25"/>
            <p:cNvGrpSpPr>
              <a:grpSpLocks/>
            </p:cNvGrpSpPr>
            <p:nvPr/>
          </p:nvGrpSpPr>
          <p:grpSpPr bwMode="auto">
            <a:xfrm flipH="1" flipV="1">
              <a:off x="3176" y="312"/>
              <a:ext cx="560" cy="814"/>
              <a:chOff x="2610" y="1132"/>
              <a:chExt cx="560" cy="814"/>
            </a:xfrm>
          </p:grpSpPr>
          <p:sp>
            <p:nvSpPr>
              <p:cNvPr id="14355" name="Freeform 26"/>
              <p:cNvSpPr>
                <a:spLocks/>
              </p:cNvSpPr>
              <p:nvPr/>
            </p:nvSpPr>
            <p:spPr bwMode="auto">
              <a:xfrm flipH="1">
                <a:off x="2805" y="1132"/>
                <a:ext cx="365" cy="602"/>
              </a:xfrm>
              <a:custGeom>
                <a:avLst/>
                <a:gdLst>
                  <a:gd name="T0" fmla="*/ 0 w 135"/>
                  <a:gd name="T1" fmla="*/ 0 h 224"/>
                  <a:gd name="T2" fmla="*/ 135 w 135"/>
                  <a:gd name="T3" fmla="*/ 100 h 224"/>
                  <a:gd name="T4" fmla="*/ 79 w 135"/>
                  <a:gd name="T5" fmla="*/ 224 h 224"/>
                  <a:gd name="T6" fmla="*/ 0 60000 65536"/>
                  <a:gd name="T7" fmla="*/ 0 60000 65536"/>
                  <a:gd name="T8" fmla="*/ 0 60000 65536"/>
                  <a:gd name="T9" fmla="*/ 0 w 135"/>
                  <a:gd name="T10" fmla="*/ 0 h 224"/>
                  <a:gd name="T11" fmla="*/ 135 w 135"/>
                  <a:gd name="T12" fmla="*/ 224 h 22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5" h="224">
                    <a:moveTo>
                      <a:pt x="0" y="0"/>
                    </a:moveTo>
                    <a:lnTo>
                      <a:pt x="135" y="100"/>
                    </a:lnTo>
                    <a:lnTo>
                      <a:pt x="79" y="224"/>
                    </a:lnTo>
                  </a:path>
                </a:pathLst>
              </a:custGeom>
              <a:noFill/>
              <a:ln w="3810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56" name="Freeform 27"/>
              <p:cNvSpPr>
                <a:spLocks/>
              </p:cNvSpPr>
              <p:nvPr/>
            </p:nvSpPr>
            <p:spPr bwMode="auto">
              <a:xfrm rot="1777724" flipH="1">
                <a:off x="2610" y="1656"/>
                <a:ext cx="384" cy="290"/>
              </a:xfrm>
              <a:custGeom>
                <a:avLst/>
                <a:gdLst>
                  <a:gd name="T0" fmla="*/ 10 w 73"/>
                  <a:gd name="T1" fmla="*/ 1 h 80"/>
                  <a:gd name="T2" fmla="*/ 46 w 73"/>
                  <a:gd name="T3" fmla="*/ 28 h 80"/>
                  <a:gd name="T4" fmla="*/ 72 w 73"/>
                  <a:gd name="T5" fmla="*/ 73 h 80"/>
                  <a:gd name="T6" fmla="*/ 52 w 73"/>
                  <a:gd name="T7" fmla="*/ 68 h 80"/>
                  <a:gd name="T8" fmla="*/ 7 w 73"/>
                  <a:gd name="T9" fmla="*/ 35 h 80"/>
                  <a:gd name="T10" fmla="*/ 10 w 73"/>
                  <a:gd name="T11" fmla="*/ 1 h 8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3"/>
                  <a:gd name="T19" fmla="*/ 0 h 80"/>
                  <a:gd name="T20" fmla="*/ 73 w 73"/>
                  <a:gd name="T21" fmla="*/ 80 h 8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3" h="80">
                    <a:moveTo>
                      <a:pt x="10" y="1"/>
                    </a:moveTo>
                    <a:cubicBezTo>
                      <a:pt x="16" y="0"/>
                      <a:pt x="36" y="16"/>
                      <a:pt x="46" y="28"/>
                    </a:cubicBezTo>
                    <a:cubicBezTo>
                      <a:pt x="56" y="40"/>
                      <a:pt x="71" y="66"/>
                      <a:pt x="72" y="73"/>
                    </a:cubicBezTo>
                    <a:cubicBezTo>
                      <a:pt x="73" y="80"/>
                      <a:pt x="63" y="74"/>
                      <a:pt x="52" y="68"/>
                    </a:cubicBezTo>
                    <a:cubicBezTo>
                      <a:pt x="41" y="62"/>
                      <a:pt x="14" y="46"/>
                      <a:pt x="7" y="35"/>
                    </a:cubicBezTo>
                    <a:cubicBezTo>
                      <a:pt x="0" y="24"/>
                      <a:pt x="2" y="1"/>
                      <a:pt x="10" y="1"/>
                    </a:cubicBezTo>
                    <a:close/>
                  </a:path>
                </a:pathLst>
              </a:custGeom>
              <a:noFill/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4" name="Text Box 32"/>
          <p:cNvSpPr txBox="1">
            <a:spLocks noChangeArrowheads="1"/>
          </p:cNvSpPr>
          <p:nvPr/>
        </p:nvSpPr>
        <p:spPr bwMode="auto">
          <a:xfrm>
            <a:off x="2641600" y="5270500"/>
            <a:ext cx="7318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000" b="1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Я</a:t>
            </a:r>
          </a:p>
        </p:txBody>
      </p:sp>
      <p:sp>
        <p:nvSpPr>
          <p:cNvPr id="5" name="Text Box 32"/>
          <p:cNvSpPr txBox="1">
            <a:spLocks noChangeArrowheads="1"/>
          </p:cNvSpPr>
          <p:nvPr/>
        </p:nvSpPr>
        <p:spPr bwMode="auto">
          <a:xfrm>
            <a:off x="4279900" y="5270500"/>
            <a:ext cx="762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6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Т</a:t>
            </a:r>
          </a:p>
        </p:txBody>
      </p:sp>
      <p:sp>
        <p:nvSpPr>
          <p:cNvPr id="6" name="Text Box 32"/>
          <p:cNvSpPr txBox="1">
            <a:spLocks noChangeArrowheads="1"/>
          </p:cNvSpPr>
          <p:nvPr/>
        </p:nvSpPr>
        <p:spPr bwMode="auto">
          <a:xfrm>
            <a:off x="4114800" y="990600"/>
            <a:ext cx="762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6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600000">
                                      <p:cBhvr>
                                        <p:cTn id="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1200000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mph" presetSubtype="0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500" fill="hold"/>
                                        <p:tgtEl>
                                          <p:spTgt spid="2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6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4" dur="450" accel="50000">
                                          <p:stCondLst>
                                            <p:cond delay="45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55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45">
                                          <p:stCondLst>
                                            <p:cond delay="45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0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50" accel="50000">
                                          <p:stCondLst>
                                            <p:cond delay="45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65">
                                          <p:stCondLst>
                                            <p:cond delay="15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415" decel="50000">
                                          <p:stCondLst>
                                            <p:cond delay="161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07407E-6 L -0.15 0.49306 L -0.16146 0.62408 " pathEditMode="relative" rAng="0" ptsTypes="AAA">
                                      <p:cBhvr>
                                        <p:cTn id="4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" y="3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0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0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96296E-6 L -0.15833 0.2 L -0.24566 0.23542 " pathEditMode="relative" rAng="0" ptsTypes="AAA">
                                      <p:cBhvr>
                                        <p:cTn id="63" dur="2000" fill="hold"/>
                                        <p:tgtEl>
                                          <p:spTgt spid="502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" y="1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208" grpId="0"/>
      <p:bldP spid="50209" grpId="0"/>
      <p:bldP spid="50209" grpId="1"/>
      <p:bldP spid="2" grpId="0"/>
      <p:bldP spid="4" grpId="0"/>
      <p:bldP spid="4" grpId="1"/>
      <p:bldP spid="5" grpId="0"/>
      <p:bldP spid="6" grpId="0"/>
      <p:bldP spid="6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12" descr="F:\RABOTA\SCHKOLA\SVETA\ШКОЛА\ВСЕ\закаченные файлы\картинки\природа\7919337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71120"/>
            <a:ext cx="9144000" cy="6929120"/>
          </a:xfrm>
          <a:prstGeom prst="rect">
            <a:avLst/>
          </a:prstGeom>
          <a:noFill/>
        </p:spPr>
      </p:pic>
      <p:pic>
        <p:nvPicPr>
          <p:cNvPr id="7" name="Picture 5" descr="F:\RABOTA\SCHKOLA\закаченные файлы\463587-43bd6bd4181b154f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408951">
            <a:off x="9173996" y="62023"/>
            <a:ext cx="2265038" cy="1143000"/>
          </a:xfrm>
          <a:prstGeom prst="rect">
            <a:avLst/>
          </a:prstGeom>
          <a:noFill/>
        </p:spPr>
      </p:pic>
      <p:pic>
        <p:nvPicPr>
          <p:cNvPr id="10" name="Picture 14" descr="F:\RABOTA\SCHKOLA\закаченные файлы\kerstkados_2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44" y="500042"/>
            <a:ext cx="1219200" cy="1123950"/>
          </a:xfrm>
          <a:prstGeom prst="rect">
            <a:avLst/>
          </a:prstGeom>
          <a:noFill/>
        </p:spPr>
      </p:pic>
      <p:pic>
        <p:nvPicPr>
          <p:cNvPr id="9" name="Frog.mp3">
            <a:hlinkClick r:id="" action="ppaction://media"/>
          </p:cNvPr>
          <p:cNvPicPr>
            <a:picLocks noGrp="1" noRot="1" noChangeAspect="1"/>
          </p:cNvPicPr>
          <p:nvPr>
            <p:ph sz="half" idx="2"/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839200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Motion origin="layout" path="M -0.07014 -0.00185 C -0.08576 -0.00023 -0.06788 -0.00185 -0.11076 -0.00116 C -0.11423 -0.00116 -0.11788 -0.00023 -0.1217 0.00023 C -0.13142 0.00069 -0.14132 0.00092 -0.15104 0.00138 C -0.16527 0.00277 -0.1842 0.00324 -0.19705 0.00601 C -0.20312 0.00717 -0.20694 0.00925 -0.2125 0.01064 C -0.2151 0.01226 -0.21823 0.01364 -0.22222 0.0148 C -0.22673 0.01758 -0.22152 0.01503 -0.22777 0.01642 C -0.23281 0.01781 -0.2375 0.01989 -0.24184 0.02151 C -0.24583 0.02313 -0.24843 0.02521 -0.25277 0.02683 C -0.26059 0.02914 -0.26823 0.03169 -0.27465 0.0347 C -0.27916 0.03678 -0.2875 0.04117 -0.29427 0.04233 C -0.2967 0.04256 -0.2993 0.04279 -0.30173 0.04302 C -0.3059 0.04464 -0.31093 0.04464 -0.31527 0.04603 C -0.32048 0.04788 -0.3276 0.04996 -0.33368 0.05158 C -0.33593 0.05297 -0.33767 0.05343 -0.34114 0.05459 C -0.34392 0.05598 -0.34757 0.0569 -0.35104 0.05829 C -0.35399 0.0606 -0.35902 0.06222 -0.36319 0.06407 C -0.36684 0.06592 -0.3684 0.06754 -0.37413 0.06847 C -0.37743 0.07032 -0.38281 0.07171 -0.38698 0.07333 C -0.38836 0.07402 -0.39062 0.07356 -0.39253 0.07379 C -0.39635 0.07402 -0.4 0.07402 -0.40364 0.07425 C -0.43211 0.07656 -0.48576 0.07494 -0.51059 0.07471 C -0.52135 0.07402 -0.53229 0.07333 -0.54236 0.07217 C -0.5625 0.07263 -0.57673 0.07263 -0.59461 0.07425 C -0.60121 0.07402 -0.60781 0.07425 -0.61406 0.07379 C -0.61875 0.07356 -0.61684 0.07263 -0.61979 0.07171 C -0.62257 0.07078 -0.62882 0.07032 -0.63194 0.07009 C -0.65399 0.06454 -0.63541 0.06893 -0.70295 0.06939 C -0.71145 0.06962 -0.72014 0.07148 -0.72795 0.07263 C -0.7342 0.07333 -0.74045 0.07356 -0.74652 0.07471 C -0.75069 0.07564 -0.75364 0.07633 -0.7585 0.07656 C -0.76458 0.07841 -0.77152 0.07911 -0.77812 0.0798 C -0.78264 0.08073 -0.78732 0.08142 -0.79253 0.08212 C -0.81059 0.08165 -0.82882 0.08165 -0.84687 0.08142 C -0.85295 0.08142 -0.86597 0.07703 -0.87309 0.07587 C -0.87691 0.07448 -0.88125 0.07471 -0.88541 0.07309 C -0.88923 0.07148 -0.8934 0.07032 -0.89826 0.06939 C -0.90121 0.06847 -0.90347 0.06777 -0.90729 0.06754 C -0.92239 0.06801 -0.93784 0.06777 -0.95295 0.06847 C -0.96024 0.06986 -0.96823 0.07032 -0.97586 0.07078 C -0.98055 0.07124 -0.98455 0.07194 -0.98923 0.07263 C -1.00607 0.07217 -1.01475 0.07194 -1.03055 0.07263 C -1.04149 0.07333 -1.05225 0.07402 -1.06319 0.07471 C -1.07864 0.07587 -1.09357 0.07749 -1.1092 0.07841 C -1.11493 0.07911 -1.121 0.07934 -1.12673 0.0798 C -1.13489 0.07934 -1.14409 0.08027 -1.15173 0.07888 C -1.15694 0.07795 -1.16527 0.07494 -1.17135 0.07494 C -1.20486 0.07494 -1.23871 0.07494 -1.27274 0.07494 " pathEditMode="relative" rAng="0" ptsTypes="ffffffffffffffffffffffffffffffffffffffffffffffffA">
                                      <p:cBhvr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0" y="4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4.89938E-6 C -0.00747 0.00694 -0.02136 0.00717 -0.02969 0.00809 C -0.03299 0.00948 -0.0342 0.01133 -0.03663 0.01457 C -0.03837 0.01689 -0.0415 0.02128 -0.0415 0.02128 C -0.0434 0.02891 -0.04115 0.02174 -0.04549 0.02915 C -0.04688 0.03169 -0.04948 0.03701 -0.04948 0.03701 C -0.0533 0.05459 -0.05243 0.0805 -0.06337 0.09368 C -0.06528 0.10224 -0.07118 0.11126 -0.07622 0.11751 C -0.07726 0.12214 -0.07865 0.12468 -0.08108 0.12815 C -0.08177 0.1307 -0.08264 0.13324 -0.08316 0.13602 C -0.08351 0.1374 -0.08368 0.13856 -0.08403 0.13995 C -0.08472 0.14249 -0.08611 0.14781 -0.08611 0.14781 C -0.08663 0.1684 -0.08281 0.17904 -0.09011 0.19269 C -0.09132 0.19824 -0.09601 0.21258 -0.09896 0.21652 C -0.10087 0.22392 -0.10313 0.23063 -0.1059 0.23757 C -0.10799 0.24265 -0.10834 0.24821 -0.11077 0.2533 C -0.11354 0.26741 -0.10938 0.25006 -0.11476 0.26255 C -0.1158 0.26486 -0.11615 0.26787 -0.11684 0.27041 C -0.11719 0.27203 -0.11806 0.27319 -0.11875 0.27458 C -0.11979 0.27943 -0.12153 0.28406 -0.12275 0.28892 C -0.12205 0.30118 -0.1217 0.30951 -0.11875 0.32061 C -0.11927 0.33981 -0.11806 0.35693 -0.12275 0.37474 C -0.125 0.39186 -0.12709 0.41036 -0.12066 0.42609 C -0.11979 0.43118 -0.11945 0.43419 -0.11684 0.43812 C -0.11406 0.44853 -0.11511 0.45478 -0.11372 0.46704 C -0.11285 0.47467 -0.1066 0.48161 -0.10295 0.48693 C -0.10104 0.4941 -0.10087 0.5015 -0.10087 0.50937 " pathEditMode="relative" ptsTypes="ffffffffffffffffffffffffffA">
                                      <p:cBhvr>
                                        <p:cTn id="1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1">
                <p:cTn id="14" repeatCount="10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7" name="Picture 3" descr="F:\RABOTA\SCHKOLA\SVETA\ШКОЛА\ВСЕ\закаченные файлы\мои презентации\поле чудес 6\noviy-god-8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5" descr="F:\RABOTA\SCHKOLA\закаченные файлы\463587-43bd6bd4181b154f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408951">
            <a:off x="9173996" y="419190"/>
            <a:ext cx="2265038" cy="1143000"/>
          </a:xfrm>
          <a:prstGeom prst="rect">
            <a:avLst/>
          </a:prstGeom>
          <a:noFill/>
        </p:spPr>
      </p:pic>
      <p:pic>
        <p:nvPicPr>
          <p:cNvPr id="8" name="Picture 16" descr="F:\RABOTA\SCHKOLA\закаченные файлы\3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7" y="1000108"/>
            <a:ext cx="1500198" cy="133946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3.33333E-6 -0.00023 C -0.02448 -0.00092 -0.03229 0.00209 -0.04982 -0.00555 C -0.05694 -0.00508 -0.06389 -0.00485 -0.071 -0.00416 C -0.07534 -0.0037 -0.07777 0.00116 -0.08159 0.00255 C -0.08941 0.00509 -0.09687 0.00671 -0.10486 0.00787 C -0.11267 0.00718 -0.12048 0.00718 -0.1283 0.00648 C -0.13246 0.00602 -0.13385 0.00047 -0.13767 -0.00138 C -0.14045 -0.00254 -0.14357 -0.003 -0.14618 -0.00416 C -0.15121 -0.01064 -0.15833 -0.01295 -0.1651 -0.0148 C -0.17413 -0.01434 -0.18281 -0.01434 -0.19166 -0.01364 C -0.19583 -0.01318 -0.20052 -0.00855 -0.20434 -0.00694 C -0.21389 -0.00277 -0.22291 -0.00231 -0.23298 -0.00138 C -0.24548 0.00093 -0.25017 0.0007 -0.26493 -0.00023 C -0.26979 -0.00254 -0.27569 -0.00717 -0.28073 -0.00832 C -0.28889 -0.01017 -0.29687 -0.0111 -0.30503 -0.01364 C -0.31024 -0.01526 -0.31493 -0.01827 -0.31996 -0.02012 C -0.33142 -0.02452 -0.34409 -0.02637 -0.3559 -0.02822 C -0.37135 -0.02729 -0.3875 -0.02475 -0.4026 -0.01896 C -0.41198 -0.01943 -0.4217 -0.0192 -0.43107 -0.02012 C -0.44253 -0.02151 -0.45208 -0.03053 -0.46284 -0.03354 C -0.46857 -0.03747 -0.4776 -0.04117 -0.48402 -0.04302 C -0.48889 -0.04719 -0.49166 -0.04719 -0.49791 -0.04834 C -0.52448 -0.04672 -0.54826 -0.04279 -0.57413 -0.04048 C -0.58715 -0.03446 -0.60729 -0.0384 -0.61961 -0.03909 C -0.63472 -0.0488 -0.65885 -0.0569 -0.67569 -0.05921 C -0.6835 -0.0613 -0.68593 -0.06153 -0.69496 -0.06037 C -0.70833 -0.05667 -0.72239 -0.05204 -0.73611 -0.04973 C -0.74114 -0.04811 -0.74583 -0.04603 -0.75086 -0.04441 C -0.78246 -0.0458 -0.77309 -0.04418 -0.7901 -0.04973 C -0.80052 -0.05829 -0.80538 -0.04742 -0.79861 -0.03654 C -0.79514 -0.03053 -0.79045 -0.02614 -0.78489 -0.02428 C -0.7783 -0.01873 -0.77569 -0.01873 -0.76684 -0.01758 C -0.74826 -0.01156 -0.74218 -0.01896 -0.72968 -0.03099 C -0.72604 -0.03446 -0.72343 -0.03631 -0.72031 -0.04048 C -0.72777 -0.04649 -0.73715 -0.04603 -0.74583 -0.04695 C -0.75295 -0.0488 -0.76059 -0.05389 -0.76788 -0.05528 C -0.77777 -0.05713 -0.77222 -0.05621 -0.78489 -0.05783 C -0.79496 -0.0606 -0.80243 -0.05459 -0.81232 -0.05389 C -0.82343 -0.0532 -0.83437 -0.0532 -0.84531 -0.05251 C -0.85121 -0.05227 -0.85729 -0.05158 -0.86336 -0.05112 C -0.86493 -0.05066 -0.86632 -0.05042 -0.86753 -0.04973 C -0.86979 -0.04904 -0.87413 -0.04695 -0.87413 -0.04672 C -0.88298 -0.03539 -0.87066 -0.0495 -0.88125 -0.04186 C -0.88489 -0.03932 -0.88784 -0.03469 -0.89201 -0.03238 C -0.90347 -0.02614 -0.91597 -0.02405 -0.92795 -0.02012 C -0.93802 -0.01711 -0.93941 -0.0148 -0.95121 -0.01364 C -0.96718 -0.01665 -0.97708 -0.01734 -0.99236 -0.0148 C -1.00538 -0.01041 -1.0184 -0.00624 -1.03159 -0.00277 C -1.07274 -0.00416 -1.05902 0.00024 -1.07812 -0.00832 C -1.08871 -0.02035 -1.1118 -0.02382 -1.12482 -0.02428 C -1.14097 -0.02498 -1.15711 -0.02521 -1.17343 -0.02567 C -1.18055 -0.02914 -1.18715 -0.034 -1.19461 -0.03654 C -1.19826 -0.03955 -1.2026 -0.04117 -1.20607 -0.04441 C -1.20816 -0.04626 -1.20885 -0.04834 -1.21146 -0.04973 C -1.21493 -0.05181 -1.21961 -0.05274 -1.22326 -0.05389 C -1.22534 -0.05574 -1.22708 -0.05829 -1.22951 -0.05921 C -1.23298 -0.0606 -1.23836 -0.06153 -1.24132 -0.0643 " pathEditMode="relative" rAng="0" ptsTypes="ffffffffffffffffffffffffffffffffffffffffffffffffffffffffA">
                                      <p:cBhvr>
                                        <p:cTn id="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1" y="-2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0"/>
                            </p:stCondLst>
                            <p:childTnLst>
                              <p:par>
                                <p:cTn id="1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68 0.05089 C -0.00555 0.05275 -0.00225 0.05344 0.00122 0.05436 C 0.00348 0.05714 0.00539 0.06107 0.00712 0.06501 C 0.00782 0.06894 0.00886 0.07356 0.01007 0.07703 C 0.01251 0.08421 0.01025 0.07333 0.01251 0.08282 C 0.01372 0.08814 0.01198 0.08559 0.01494 0.09022 C 0.01806 0.09554 0.02205 0.09901 0.02483 0.10549 C 0.02674 0.11034 0.02761 0.11728 0.0283 0.1233 C 0.02935 0.14481 0.03126 0.16239 0.03421 0.18275 C 0.03473 0.19801 0.03438 0.20681 0.03664 0.21976 C 0.03751 0.23942 0.03768 0.25885 0.03855 0.27828 C 0.0382 0.2998 0.0382 0.32108 0.03785 0.34236 C 0.03785 0.34398 0.03681 0.34467 0.03664 0.34606 C 0.03507 0.35485 0.03421 0.36433 0.03316 0.37336 C 0.0316 0.40065 0.03351 0.4291 0.03073 0.45547 C 0.03056 0.48138 0.03021 0.5332 0.03021 0.53343 " pathEditMode="relative" rAng="0" ptsTypes="fffffffffffffffA">
                                      <p:cBhvr>
                                        <p:cTn id="11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7" descr="F:\RABOTA\SCHKOLA\закаченные файлы\6600703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8580"/>
            <a:ext cx="9144000" cy="6926579"/>
          </a:xfrm>
          <a:prstGeom prst="rect">
            <a:avLst/>
          </a:prstGeom>
          <a:noFill/>
        </p:spPr>
      </p:pic>
      <p:pic>
        <p:nvPicPr>
          <p:cNvPr id="6" name="Picture 18" descr="F:\RABOTA\SCHKOLA\закаченные файлы\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643050"/>
            <a:ext cx="1133475" cy="13716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wipe/>
  </p:transition>
  <p:timing>
    <p:tnLst>
      <p:par>
        <p:cTn id="1" dur="indefinite" restart="never" nodeType="tmRoot"/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Рисунок 1" descr="Каминная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68057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F:\RABOTA\SCHKOLA\закаченные файлы\gallery_2_146_2424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2857496"/>
            <a:ext cx="2000264" cy="2071702"/>
          </a:xfrm>
          <a:prstGeom prst="rect">
            <a:avLst/>
          </a:prstGeom>
          <a:noFill/>
        </p:spPr>
      </p:pic>
      <p:pic>
        <p:nvPicPr>
          <p:cNvPr id="21506" name="Picture 2" descr="F:\RABOTA\SCHKOLA\закаченные файлы\0_17f90_d0a4ba48_orig.jpg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500298" y="3429000"/>
            <a:ext cx="1714512" cy="223631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7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77778E-7 3.54152E-6 C 0.00712 0.00601 0.00434 0.00278 0.00868 0.00902 C 0.01319 0.0074 0.01493 0.00625 0.01944 0.00763 C 0.02118 0.01642 0.02448 0.02359 0.02916 0.02984 C 0.03125 0.0384 0.03333 0.03655 0.0408 0.03747 C 0.04774 0.04071 0.03871 0.03678 0.05052 0.04002 C 0.05607 0.04164 0.06146 0.04441 0.06701 0.04649 C 0.06892 0.05367 0.071 0.06107 0.07187 0.06847 C 0.07274 0.07657 0.07187 0.08536 0.07864 0.0879 C 0.08229 0.09553 0.0908 0.096 0.09705 0.09692 C 0.10937 0.10271 0.12725 0.09993 0.1408 0.10086 C 0.15607 0.10409 0.17118 0.10687 0.18646 0.10988 C 0.19305 0.11126 0.19896 0.11497 0.2059 0.1152 C 0.22465 0.11589 0.2434 0.11589 0.26215 0.11635 C 0.26736 0.1182 0.27239 0.11982 0.2776 0.12167 C 0.29427 0.14203 0.32812 0.13902 0.3467 0.13972 C 0.38385 0.13925 0.42118 0.13925 0.45833 0.13833 C 0.46076 0.13833 0.46285 0.13648 0.4651 0.13578 C 0.47535 0.13255 0.48524 0.13023 0.49514 0.12538 C 0.49982 0.12306 0.50521 0.11682 0.50972 0.11381 C 0.51614 0.10965 0.52587 0.11011 0.53298 0.10733 C 0.53715 0.10571 0.54271 0.10109 0.5467 0.09831 C 0.55121 0.0953 0.55677 0.09507 0.56111 0.09183 C 0.57066 0.08466 0.56354 0.08836 0.56996 0.08536 C 0.57969 0.09021 0.58837 0.09091 0.59896 0.09183 C 0.60746 0.09577 0.61666 0.09785 0.62517 0.10224 C 0.64271 0.10178 0.66007 0.10155 0.6776 0.10086 C 0.68298 0.10062 0.70312 0.09507 0.70781 0.09322 C 0.7125 0.09137 0.7158 0.08813 0.72048 0.08674 C 0.72535 0.07957 0.73576 0.07888 0.74271 0.07495 C 0.75712 0.06685 0.77187 0.05482 0.78732 0.05043 C 0.79166 0.04673 0.79687 0.04395 0.80191 0.04256 C 0.80434 0.04048 0.80816 0.03747 0.81076 0.03632 C 0.81302 0.03539 0.81753 0.03493 0.81753 0.03493 " pathEditMode="relative" ptsTypes="fffffffffffffffffffffffffffffffffA">
                                      <p:cBhvr>
                                        <p:cTn id="13" dur="5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3"/>
          <p:cNvSpPr txBox="1">
            <a:spLocks noChangeArrowheads="1"/>
          </p:cNvSpPr>
          <p:nvPr/>
        </p:nvSpPr>
        <p:spPr bwMode="auto">
          <a:xfrm>
            <a:off x="250825" y="1428750"/>
            <a:ext cx="8893175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1. На каждое задание 1 – 2 минуты ;</a:t>
            </a:r>
          </a:p>
          <a:p>
            <a:r>
              <a:rPr lang="ru-RU" sz="3600" b="1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2. До последнего бороться за победу;</a:t>
            </a:r>
          </a:p>
          <a:p>
            <a:r>
              <a:rPr lang="ru-RU" sz="3600" b="1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3. Не оставлять вопрос без ответа;</a:t>
            </a:r>
          </a:p>
          <a:p>
            <a:r>
              <a:rPr lang="ru-RU" sz="3600" b="1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4. Не подглядывать, не подслушивать и не проникать в чужие мысли;</a:t>
            </a:r>
          </a:p>
          <a:p>
            <a:r>
              <a:rPr lang="ru-RU" sz="3600" b="1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5. Быть веселым и находчивым.</a:t>
            </a:r>
          </a:p>
          <a:p>
            <a:r>
              <a:rPr lang="ru-RU" sz="3600" b="1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4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Итак, вперёд!!!</a:t>
            </a:r>
          </a:p>
        </p:txBody>
      </p:sp>
      <p:sp>
        <p:nvSpPr>
          <p:cNvPr id="3075" name="WordArt 4"/>
          <p:cNvSpPr>
            <a:spLocks noChangeArrowheads="1" noChangeShapeType="1" noTextEdit="1"/>
          </p:cNvSpPr>
          <p:nvPr/>
        </p:nvSpPr>
        <p:spPr bwMode="auto">
          <a:xfrm>
            <a:off x="1428750" y="571500"/>
            <a:ext cx="5595938" cy="652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b="1" kern="10">
                <a:ln w="9525">
                  <a:noFill/>
                  <a:round/>
                  <a:headEnd/>
                  <a:tailEnd/>
                </a:ln>
                <a:solidFill>
                  <a:srgbClr val="4F6228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Правила для  соревнующихся: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6" descr="F:\RABOTA\SCHKOLA\закаченные файлы\601050362.gif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18" descr="F:\RABOTA\SCHKOLA\закаченные файлы\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357298"/>
            <a:ext cx="1133475" cy="13716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4"/>
          <p:cNvSpPr>
            <a:spLocks noChangeArrowheads="1" noChangeShapeType="1" noTextEdit="1"/>
          </p:cNvSpPr>
          <p:nvPr/>
        </p:nvSpPr>
        <p:spPr bwMode="auto">
          <a:xfrm>
            <a:off x="2714625" y="571500"/>
            <a:ext cx="2786063" cy="652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b="1" kern="10">
                <a:ln w="9525">
                  <a:noFill/>
                  <a:round/>
                  <a:headEnd/>
                  <a:tailEnd/>
                </a:ln>
                <a:solidFill>
                  <a:srgbClr val="4F6228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Разминка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14313" y="2012950"/>
            <a:ext cx="9144000" cy="4416425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1. Какие числа появились в связи с необходимостью подсчёта предметов?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b="1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Автор </a:t>
            </a:r>
            <a:r>
              <a:rPr lang="ru-RU" sz="2400" b="1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нашего </a:t>
            </a:r>
            <a:r>
              <a:rPr lang="ru-RU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учебника «математика»? 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Сколько цифр нужно использовать, чтобы написать число? </a:t>
            </a:r>
            <a:endParaRPr lang="ru-RU" sz="2400" b="1" dirty="0">
              <a:solidFill>
                <a:schemeClr val="folHlin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4. Как называется часть прямой, ограниченная одной точкой? 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. Назовите пять дней подряд, не произнося числа, месяцы, дни недели. </a:t>
            </a:r>
            <a:endParaRPr lang="ru-RU" sz="2400" b="1" dirty="0">
              <a:solidFill>
                <a:schemeClr val="folHlin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Как называется часть прямой, ограниченная точками с двух сторон?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4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Какое натуральное число самое маленькое?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4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Мальчик записал число 46 и зачеркнул 6.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   На сколько уменьшилось число?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400" b="1" dirty="0">
              <a:solidFill>
                <a:schemeClr val="folHlin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fol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WordArt 4"/>
          <p:cNvSpPr>
            <a:spLocks noChangeArrowheads="1" noChangeShapeType="1" noTextEdit="1"/>
          </p:cNvSpPr>
          <p:nvPr/>
        </p:nvSpPr>
        <p:spPr bwMode="auto">
          <a:xfrm>
            <a:off x="1428750" y="571500"/>
            <a:ext cx="5595938" cy="652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4F6228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КОМАР И КОМАРИХА</a:t>
            </a:r>
            <a:endParaRPr lang="ru-RU" sz="4000" b="1" kern="10" dirty="0">
              <a:ln w="9525">
                <a:noFill/>
                <a:round/>
                <a:headEnd/>
                <a:tailEnd/>
              </a:ln>
              <a:solidFill>
                <a:srgbClr val="4F6228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714348" y="1500174"/>
            <a:ext cx="8072494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Wingdings" pitchFamily="2" charset="2"/>
              <a:buNone/>
            </a:pP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Над болотцем тихо, тихо.</a:t>
            </a:r>
          </a:p>
          <a:p>
            <a:pPr marL="342900" indent="-342900" algn="ctr">
              <a:spcBef>
                <a:spcPct val="20000"/>
              </a:spcBef>
              <a:buFont typeface="Wingdings" pitchFamily="2" charset="2"/>
              <a:buNone/>
            </a:pP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В теплом воздухе парят</a:t>
            </a:r>
          </a:p>
          <a:p>
            <a:pPr marL="342900" indent="-342900" algn="ctr">
              <a:spcBef>
                <a:spcPct val="20000"/>
              </a:spcBef>
              <a:buFont typeface="Wingdings" pitchFamily="2" charset="2"/>
              <a:buNone/>
            </a:pP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Сам комар и </a:t>
            </a:r>
            <a:r>
              <a:rPr lang="ru-RU" sz="2000" b="1" dirty="0" err="1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комариха</a:t>
            </a: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342900" indent="-342900" algn="ctr">
              <a:spcBef>
                <a:spcPct val="20000"/>
              </a:spcBef>
              <a:buFont typeface="Wingdings" pitchFamily="2" charset="2"/>
              <a:buNone/>
            </a:pP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С ними туча </a:t>
            </a:r>
            <a:r>
              <a:rPr lang="ru-RU" sz="2000" b="1" dirty="0" err="1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комарят</a:t>
            </a: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ctr">
              <a:spcBef>
                <a:spcPct val="20000"/>
              </a:spcBef>
              <a:buFont typeface="Wingdings" pitchFamily="2" charset="2"/>
              <a:buNone/>
            </a:pP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Комариха с комаром говорят:</a:t>
            </a:r>
          </a:p>
          <a:p>
            <a:pPr marL="342900" indent="-342900" algn="ctr">
              <a:spcBef>
                <a:spcPct val="20000"/>
              </a:spcBef>
              <a:buFont typeface="Wingdings" pitchFamily="2" charset="2"/>
              <a:buNone/>
            </a:pP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- Сосчитай-ка, комар, </a:t>
            </a:r>
            <a:r>
              <a:rPr lang="ru-RU" sz="2000" b="1" dirty="0" err="1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комарят</a:t>
            </a: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ctr">
              <a:spcBef>
                <a:spcPct val="20000"/>
              </a:spcBef>
              <a:buFont typeface="Wingdings" pitchFamily="2" charset="2"/>
              <a:buNone/>
            </a:pP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- Как же счесть, </a:t>
            </a:r>
            <a:r>
              <a:rPr lang="ru-RU" sz="2000" b="1" dirty="0" err="1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комариха</a:t>
            </a: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комарят</a:t>
            </a: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342900" indent="-342900" algn="ctr">
              <a:spcBef>
                <a:spcPct val="20000"/>
              </a:spcBef>
              <a:buFont typeface="Wingdings" pitchFamily="2" charset="2"/>
              <a:buNone/>
            </a:pP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Не поставишь </a:t>
            </a:r>
            <a:r>
              <a:rPr lang="ru-RU" sz="2000" b="1" dirty="0" err="1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комарят</a:t>
            </a: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наших в ряд.</a:t>
            </a:r>
          </a:p>
          <a:p>
            <a:pPr marL="342900" indent="-342900" algn="ctr">
              <a:spcBef>
                <a:spcPct val="20000"/>
              </a:spcBef>
              <a:buFont typeface="Wingdings" pitchFamily="2" charset="2"/>
              <a:buNone/>
            </a:pP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Насчитала </a:t>
            </a:r>
            <a:r>
              <a:rPr lang="ru-RU" sz="2000" b="1" dirty="0" err="1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комариха</a:t>
            </a: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40 пар.</a:t>
            </a:r>
          </a:p>
          <a:p>
            <a:pPr marL="342900" indent="-342900" algn="ctr">
              <a:spcBef>
                <a:spcPct val="20000"/>
              </a:spcBef>
              <a:buFont typeface="Wingdings" pitchFamily="2" charset="2"/>
              <a:buNone/>
            </a:pP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А продолжил этот счет уже комар.</a:t>
            </a:r>
          </a:p>
          <a:p>
            <a:pPr marL="342900" indent="-342900" algn="ctr">
              <a:spcBef>
                <a:spcPct val="20000"/>
              </a:spcBef>
              <a:buFont typeface="Wingdings" pitchFamily="2" charset="2"/>
              <a:buNone/>
            </a:pP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Комарят</a:t>
            </a: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комар до ночи считал,</a:t>
            </a:r>
          </a:p>
          <a:p>
            <a:pPr marL="342900" indent="-342900" algn="ctr">
              <a:spcBef>
                <a:spcPct val="20000"/>
              </a:spcBef>
              <a:buFont typeface="Wingdings" pitchFamily="2" charset="2"/>
              <a:buNone/>
            </a:pP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Насчитал 13 тысяч, аж устал.</a:t>
            </a:r>
          </a:p>
          <a:p>
            <a:pPr marL="342900" indent="-342900" algn="ctr">
              <a:spcBef>
                <a:spcPct val="20000"/>
              </a:spcBef>
              <a:buFont typeface="Wingdings" pitchFamily="2" charset="2"/>
              <a:buNone/>
            </a:pP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А теперь считайте сами вы, друзья,</a:t>
            </a:r>
          </a:p>
          <a:p>
            <a:pPr marL="342900" indent="-342900" algn="ctr">
              <a:spcBef>
                <a:spcPct val="20000"/>
              </a:spcBef>
              <a:buFont typeface="Wingdings" pitchFamily="2" charset="2"/>
              <a:buNone/>
            </a:pP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Велика ли комариная семья?</a:t>
            </a:r>
            <a:endParaRPr lang="ru-RU" sz="2000" b="1" dirty="0">
              <a:solidFill>
                <a:schemeClr val="fol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utoUpdateAnimBg="0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4"/>
          <p:cNvSpPr>
            <a:spLocks noChangeArrowheads="1" noChangeShapeType="1" noTextEdit="1"/>
          </p:cNvSpPr>
          <p:nvPr/>
        </p:nvSpPr>
        <p:spPr bwMode="auto">
          <a:xfrm>
            <a:off x="1428750" y="571500"/>
            <a:ext cx="5595938" cy="652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b="1" kern="10">
                <a:ln w="9525">
                  <a:noFill/>
                  <a:round/>
                  <a:headEnd/>
                  <a:tailEnd/>
                </a:ln>
                <a:solidFill>
                  <a:srgbClr val="4F6228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Логические цепочки</a:t>
            </a:r>
          </a:p>
        </p:txBody>
      </p:sp>
      <p:sp>
        <p:nvSpPr>
          <p:cNvPr id="3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955800" y="1214438"/>
            <a:ext cx="4044950" cy="8382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40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85800" y="2028825"/>
            <a:ext cx="7772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ru-RU" sz="2800" b="1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Я утверждаю, что эти меры длины расположены в порядке возрастания.  Верно ли это? Если нет, то какие слова надо поменять местами? </a:t>
            </a: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744538" y="3962400"/>
            <a:ext cx="3398837" cy="628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i="1" kern="1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1.ЛОКОТЬ</a:t>
            </a:r>
          </a:p>
        </p:txBody>
      </p:sp>
      <p:sp>
        <p:nvSpPr>
          <p:cNvPr id="6" name="WordArt 11"/>
          <p:cNvSpPr>
            <a:spLocks noChangeArrowheads="1" noChangeShapeType="1" noTextEdit="1"/>
          </p:cNvSpPr>
          <p:nvPr/>
        </p:nvSpPr>
        <p:spPr bwMode="auto">
          <a:xfrm>
            <a:off x="2071688" y="4953000"/>
            <a:ext cx="2551112" cy="628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i="1" kern="1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2.ПЯДЬ</a:t>
            </a:r>
          </a:p>
        </p:txBody>
      </p:sp>
      <p:sp>
        <p:nvSpPr>
          <p:cNvPr id="7" name="WordArt 12"/>
          <p:cNvSpPr>
            <a:spLocks noChangeArrowheads="1" noChangeShapeType="1" noTextEdit="1"/>
          </p:cNvSpPr>
          <p:nvPr/>
        </p:nvSpPr>
        <p:spPr bwMode="auto">
          <a:xfrm>
            <a:off x="3071813" y="5943600"/>
            <a:ext cx="3619500" cy="628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i="1" kern="1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3.САЖЕНЬ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871538" y="2100257"/>
            <a:ext cx="7772400" cy="61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ru-RU" sz="2800" b="1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В порядке возрастания запишем так: </a:t>
            </a:r>
          </a:p>
        </p:txBody>
      </p:sp>
      <p:pic>
        <p:nvPicPr>
          <p:cNvPr id="9" name="Picture 4" descr="пяд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2686050"/>
            <a:ext cx="155257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локоть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50" y="2195513"/>
            <a:ext cx="1871663" cy="294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сажень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5" y="3000375"/>
            <a:ext cx="9550400" cy="589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WordArt 7"/>
          <p:cNvSpPr>
            <a:spLocks noChangeArrowheads="1" noChangeShapeType="1" noTextEdit="1"/>
          </p:cNvSpPr>
          <p:nvPr/>
        </p:nvSpPr>
        <p:spPr bwMode="auto">
          <a:xfrm>
            <a:off x="571500" y="4400550"/>
            <a:ext cx="1666875" cy="657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kern="1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1. ПЯДЬ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2214563" y="5114925"/>
            <a:ext cx="27527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kern="1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2. ЛОКОТЬ</a:t>
            </a:r>
          </a:p>
        </p:txBody>
      </p:sp>
      <p:sp>
        <p:nvSpPr>
          <p:cNvPr id="14" name="WordArt 9"/>
          <p:cNvSpPr>
            <a:spLocks noChangeArrowheads="1" noChangeShapeType="1" noTextEdit="1"/>
          </p:cNvSpPr>
          <p:nvPr/>
        </p:nvSpPr>
        <p:spPr bwMode="auto">
          <a:xfrm>
            <a:off x="4429125" y="5743575"/>
            <a:ext cx="2643188" cy="514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kern="1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3. САЖЕНЬ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5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 autoUpdateAnimBg="0" advAuto="0"/>
      <p:bldP spid="4" grpId="1" build="allAtOnce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build="allAtOnce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WordArt 4"/>
          <p:cNvSpPr>
            <a:spLocks noChangeArrowheads="1" noChangeShapeType="1" noTextEdit="1"/>
          </p:cNvSpPr>
          <p:nvPr/>
        </p:nvSpPr>
        <p:spPr bwMode="auto">
          <a:xfrm>
            <a:off x="1428750" y="571500"/>
            <a:ext cx="5595938" cy="652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b="1" kern="10">
                <a:ln w="9525">
                  <a:noFill/>
                  <a:round/>
                  <a:headEnd/>
                  <a:tailEnd/>
                </a:ln>
                <a:solidFill>
                  <a:srgbClr val="4F6228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Математические рисунки</a:t>
            </a:r>
          </a:p>
        </p:txBody>
      </p:sp>
      <p:sp>
        <p:nvSpPr>
          <p:cNvPr id="3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955800" y="1214438"/>
            <a:ext cx="4044950" cy="8382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40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214438" y="5500688"/>
            <a:ext cx="2286000" cy="1000125"/>
          </a:xfrm>
          <a:prstGeom prst="round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64999">
                <a:schemeClr val="accent6">
                  <a:lumMod val="20000"/>
                  <a:lumOff val="80000"/>
                </a:schemeClr>
              </a:gs>
              <a:gs pos="100000">
                <a:srgbClr val="FAD6FA"/>
              </a:gs>
            </a:gsLst>
            <a:lin ang="16200000" scaled="0"/>
          </a:gradFill>
          <a:ln w="635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143500" y="4868863"/>
            <a:ext cx="1285875" cy="120332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64999">
                <a:schemeClr val="accent6">
                  <a:lumMod val="20000"/>
                  <a:lumOff val="80000"/>
                </a:schemeClr>
              </a:gs>
              <a:gs pos="100000">
                <a:srgbClr val="FAD6FA"/>
              </a:gs>
            </a:gsLst>
            <a:lin ang="16200000" scaled="0"/>
          </a:gradFill>
          <a:ln w="635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357563" y="4286250"/>
            <a:ext cx="1357312" cy="1285875"/>
          </a:xfrm>
          <a:prstGeom prst="ellipse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64999">
                <a:schemeClr val="accent6">
                  <a:lumMod val="20000"/>
                  <a:lumOff val="80000"/>
                </a:schemeClr>
              </a:gs>
              <a:gs pos="100000">
                <a:srgbClr val="FAD6FA"/>
              </a:gs>
            </a:gsLst>
            <a:lin ang="16200000" scaled="0"/>
          </a:gradFill>
          <a:ln w="635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714375" y="3857625"/>
            <a:ext cx="1247775" cy="1357313"/>
          </a:xfrm>
          <a:prstGeom prst="triangle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64999">
                <a:schemeClr val="accent6">
                  <a:lumMod val="20000"/>
                  <a:lumOff val="80000"/>
                </a:schemeClr>
              </a:gs>
              <a:gs pos="100000">
                <a:srgbClr val="FAD6FA"/>
              </a:gs>
            </a:gsLst>
            <a:lin ang="16200000" scaled="0"/>
          </a:gradFill>
          <a:ln w="635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0" y="2357438"/>
            <a:ext cx="9144000" cy="25003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8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За  одну минуту нарисуйте  девочку и мальчика,  используя следующие геометрические фигуры в неограниченном количестве: круг, треугольник, квадрат, прямоугольник</a:t>
            </a:r>
            <a:r>
              <a:rPr lang="ru-RU" sz="40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6" grpId="0" animBg="1"/>
      <p:bldP spid="7" grpId="0" animBg="1"/>
      <p:bldP spid="8" grpId="0" build="p"/>
      <p:bldP spid="8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0" name="Picture 20" descr="MMj02053600000[1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635375" y="3429000"/>
            <a:ext cx="252095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365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5288" y="6021388"/>
            <a:ext cx="1042987" cy="611187"/>
          </a:xfrm>
          <a:prstGeom prst="actionButtonBlank">
            <a:avLst/>
          </a:prstGeom>
          <a:solidFill>
            <a:srgbClr val="33CC3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366" name="WordArt 6"/>
          <p:cNvSpPr>
            <a:spLocks noChangeArrowheads="1" noChangeShapeType="1" noTextEdit="1"/>
          </p:cNvSpPr>
          <p:nvPr/>
        </p:nvSpPr>
        <p:spPr bwMode="auto">
          <a:xfrm>
            <a:off x="971550" y="1773238"/>
            <a:ext cx="2808288" cy="771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54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atin typeface="Arial"/>
                <a:cs typeface="Arial"/>
              </a:rPr>
              <a:t>МАМУС</a:t>
            </a:r>
          </a:p>
        </p:txBody>
      </p:sp>
      <p:sp>
        <p:nvSpPr>
          <p:cNvPr id="143367" name="WordArt 7"/>
          <p:cNvSpPr>
            <a:spLocks noChangeArrowheads="1" noChangeShapeType="1" noTextEdit="1"/>
          </p:cNvSpPr>
          <p:nvPr/>
        </p:nvSpPr>
        <p:spPr bwMode="auto">
          <a:xfrm>
            <a:off x="1403350" y="2997200"/>
            <a:ext cx="2808288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54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atin typeface="Arial"/>
                <a:cs typeface="Arial"/>
              </a:rPr>
              <a:t>СОЧЛИ</a:t>
            </a:r>
          </a:p>
        </p:txBody>
      </p:sp>
      <p:sp>
        <p:nvSpPr>
          <p:cNvPr id="143368" name="WordArt 8"/>
          <p:cNvSpPr>
            <a:spLocks noChangeArrowheads="1" noChangeShapeType="1" noTextEdit="1"/>
          </p:cNvSpPr>
          <p:nvPr/>
        </p:nvSpPr>
        <p:spPr bwMode="auto">
          <a:xfrm>
            <a:off x="611188" y="4076700"/>
            <a:ext cx="2879725" cy="79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54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atin typeface="Arial"/>
                <a:cs typeface="Arial"/>
              </a:rPr>
              <a:t>шкока</a:t>
            </a:r>
          </a:p>
        </p:txBody>
      </p:sp>
      <p:sp>
        <p:nvSpPr>
          <p:cNvPr id="143369" name="WordArt 9"/>
          <p:cNvSpPr>
            <a:spLocks noChangeArrowheads="1" noChangeShapeType="1" noTextEdit="1"/>
          </p:cNvSpPr>
          <p:nvPr/>
        </p:nvSpPr>
        <p:spPr bwMode="auto">
          <a:xfrm>
            <a:off x="1619250" y="5373688"/>
            <a:ext cx="2736850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54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atin typeface="Arial"/>
                <a:cs typeface="Arial"/>
              </a:rPr>
              <a:t>НУСИМ</a:t>
            </a:r>
          </a:p>
        </p:txBody>
      </p:sp>
      <p:sp>
        <p:nvSpPr>
          <p:cNvPr id="143370" name="WordArt 10"/>
          <p:cNvSpPr>
            <a:spLocks noChangeArrowheads="1" noChangeShapeType="1" noTextEdit="1"/>
          </p:cNvSpPr>
          <p:nvPr/>
        </p:nvSpPr>
        <p:spPr bwMode="auto">
          <a:xfrm>
            <a:off x="5435600" y="1773238"/>
            <a:ext cx="2808288" cy="1009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54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FF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atin typeface="Arial"/>
                <a:cs typeface="Arial"/>
              </a:rPr>
              <a:t>сумма</a:t>
            </a:r>
          </a:p>
        </p:txBody>
      </p:sp>
      <p:sp>
        <p:nvSpPr>
          <p:cNvPr id="143371" name="WordArt 11"/>
          <p:cNvSpPr>
            <a:spLocks noChangeArrowheads="1" noChangeShapeType="1" noTextEdit="1"/>
          </p:cNvSpPr>
          <p:nvPr/>
        </p:nvSpPr>
        <p:spPr bwMode="auto">
          <a:xfrm>
            <a:off x="4787900" y="2997200"/>
            <a:ext cx="252095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54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FF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atin typeface="Arial"/>
                <a:cs typeface="Arial"/>
              </a:rPr>
              <a:t>число</a:t>
            </a:r>
          </a:p>
        </p:txBody>
      </p:sp>
      <p:sp>
        <p:nvSpPr>
          <p:cNvPr id="143372" name="WordArt 12"/>
          <p:cNvSpPr>
            <a:spLocks noChangeArrowheads="1" noChangeShapeType="1" noTextEdit="1"/>
          </p:cNvSpPr>
          <p:nvPr/>
        </p:nvSpPr>
        <p:spPr bwMode="auto">
          <a:xfrm>
            <a:off x="6011863" y="4149725"/>
            <a:ext cx="2663825" cy="79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54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1"/>
                </a:gradFill>
                <a:latin typeface="Arial"/>
                <a:cs typeface="Arial"/>
              </a:rPr>
              <a:t>кошка</a:t>
            </a:r>
          </a:p>
        </p:txBody>
      </p:sp>
      <p:sp>
        <p:nvSpPr>
          <p:cNvPr id="143373" name="WordArt 13"/>
          <p:cNvSpPr>
            <a:spLocks noChangeArrowheads="1" noChangeShapeType="1" noTextEdit="1"/>
          </p:cNvSpPr>
          <p:nvPr/>
        </p:nvSpPr>
        <p:spPr bwMode="auto">
          <a:xfrm>
            <a:off x="5076825" y="5373688"/>
            <a:ext cx="2879725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54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FF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atin typeface="Arial"/>
                <a:cs typeface="Arial"/>
              </a:rPr>
              <a:t>МИНУС</a:t>
            </a:r>
          </a:p>
        </p:txBody>
      </p:sp>
      <p:sp>
        <p:nvSpPr>
          <p:cNvPr id="143374" name="WordArt 14"/>
          <p:cNvSpPr>
            <a:spLocks noChangeArrowheads="1" noChangeShapeType="1" noTextEdit="1"/>
          </p:cNvSpPr>
          <p:nvPr/>
        </p:nvSpPr>
        <p:spPr bwMode="auto">
          <a:xfrm>
            <a:off x="539750" y="333375"/>
            <a:ext cx="7993063" cy="931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исключи лишнее слово</a:t>
            </a:r>
          </a:p>
        </p:txBody>
      </p:sp>
      <p:sp>
        <p:nvSpPr>
          <p:cNvPr id="143382" name="Rectangle 2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3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3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3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3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33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33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33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33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33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33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33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33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3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3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3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336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33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336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33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336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33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336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336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3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3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3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336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33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336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33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336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33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336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336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3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3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3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336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33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336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33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336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33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336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336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3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3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3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33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33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33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33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33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33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33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33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3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3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3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337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33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337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33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337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33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337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337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3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3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3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337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33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337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33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337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33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337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337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000"/>
                                        <p:tgtEl>
                                          <p:spTgt spid="1433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2000" fill="hold"/>
                                        <p:tgtEl>
                                          <p:spTgt spid="1433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2000" fill="hold"/>
                                        <p:tgtEl>
                                          <p:spTgt spid="143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2000" fill="hold"/>
                                        <p:tgtEl>
                                          <p:spTgt spid="143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770" decel="100000"/>
                                        <p:tgtEl>
                                          <p:spTgt spid="1433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9" dur="770" decel="100000"/>
                                        <p:tgtEl>
                                          <p:spTgt spid="14338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38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1" dur="770" fill="hold"/>
                                        <p:tgtEl>
                                          <p:spTgt spid="143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3" dur="770" fill="hold"/>
                                        <p:tgtEl>
                                          <p:spTgt spid="143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6" grpId="0" animBg="1"/>
      <p:bldP spid="143367" grpId="0" animBg="1"/>
      <p:bldP spid="143368" grpId="0" animBg="1"/>
      <p:bldP spid="143369" grpId="0" animBg="1"/>
      <p:bldP spid="143370" grpId="0" animBg="1"/>
      <p:bldP spid="143371" grpId="0" animBg="1"/>
      <p:bldP spid="143372" grpId="0" animBg="1"/>
      <p:bldP spid="143373" grpId="0" animBg="1"/>
      <p:bldP spid="14337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030488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39750" y="549275"/>
            <a:ext cx="8229600" cy="4525963"/>
          </a:xfrm>
        </p:spPr>
        <p:txBody>
          <a:bodyPr/>
          <a:lstStyle/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ru-RU" sz="5400" dirty="0" smtClean="0"/>
              <a:t>Отдохнем, пока считаем.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ru-RU" dirty="0" smtClean="0"/>
              <a:t>           Игроки </a:t>
            </a:r>
            <a:r>
              <a:rPr lang="ru-RU" dirty="0"/>
              <a:t>становятся в круг и начинают отсчет чисел по порядковым номерам: 1,2 и т.д. Однако числа, которые делятся на три и оканчиваются на тройку, называть нельзя, вместо них нужно произнести: </a:t>
            </a:r>
            <a:r>
              <a:rPr lang="ru-RU" dirty="0" smtClean="0"/>
              <a:t>«</a:t>
            </a:r>
            <a:r>
              <a:rPr lang="ru-RU" smtClean="0"/>
              <a:t>Не собьюсь!» </a:t>
            </a:r>
            <a:r>
              <a:rPr lang="ru-RU" dirty="0" smtClean="0"/>
              <a:t>Тот, </a:t>
            </a:r>
            <a:r>
              <a:rPr lang="ru-RU" dirty="0"/>
              <a:t>к</a:t>
            </a:r>
            <a:r>
              <a:rPr lang="ru-RU" dirty="0" smtClean="0"/>
              <a:t>то </a:t>
            </a:r>
            <a:r>
              <a:rPr lang="ru-RU" dirty="0"/>
              <a:t>допустил ошибку выбывает из круга.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  <p:bldP spid="1741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08" name="Text Box 32"/>
          <p:cNvSpPr txBox="1">
            <a:spLocks noChangeArrowheads="1"/>
          </p:cNvSpPr>
          <p:nvPr/>
        </p:nvSpPr>
        <p:spPr bwMode="auto">
          <a:xfrm>
            <a:off x="1390650" y="5148263"/>
            <a:ext cx="6492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К</a:t>
            </a:r>
          </a:p>
        </p:txBody>
      </p:sp>
      <p:sp>
        <p:nvSpPr>
          <p:cNvPr id="50209" name="Text Box 33"/>
          <p:cNvSpPr txBox="1">
            <a:spLocks noChangeArrowheads="1"/>
          </p:cNvSpPr>
          <p:nvPr/>
        </p:nvSpPr>
        <p:spPr bwMode="auto">
          <a:xfrm>
            <a:off x="1866900" y="5168900"/>
            <a:ext cx="12414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ОТ</a:t>
            </a:r>
          </a:p>
        </p:txBody>
      </p:sp>
      <p:sp>
        <p:nvSpPr>
          <p:cNvPr id="50213" name="Text Box 37"/>
          <p:cNvSpPr txBox="1">
            <a:spLocks noChangeArrowheads="1"/>
          </p:cNvSpPr>
          <p:nvPr/>
        </p:nvSpPr>
        <p:spPr bwMode="auto">
          <a:xfrm>
            <a:off x="3467100" y="5168900"/>
            <a:ext cx="6921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0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Е</a:t>
            </a:r>
          </a:p>
        </p:txBody>
      </p:sp>
      <p:sp>
        <p:nvSpPr>
          <p:cNvPr id="50214" name="Text Box 38"/>
          <p:cNvSpPr txBox="1">
            <a:spLocks noChangeArrowheads="1"/>
          </p:cNvSpPr>
          <p:nvPr/>
        </p:nvSpPr>
        <p:spPr bwMode="auto">
          <a:xfrm>
            <a:off x="2933700" y="5168900"/>
            <a:ext cx="6619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З</a:t>
            </a:r>
          </a:p>
        </p:txBody>
      </p:sp>
      <p:grpSp>
        <p:nvGrpSpPr>
          <p:cNvPr id="6" name="Group 40"/>
          <p:cNvGrpSpPr>
            <a:grpSpLocks/>
          </p:cNvGrpSpPr>
          <p:nvPr/>
        </p:nvGrpSpPr>
        <p:grpSpPr bwMode="auto">
          <a:xfrm>
            <a:off x="76200" y="76200"/>
            <a:ext cx="9004300" cy="6705600"/>
            <a:chOff x="168" y="176"/>
            <a:chExt cx="5408" cy="3928"/>
          </a:xfrm>
        </p:grpSpPr>
        <p:sp>
          <p:nvSpPr>
            <p:cNvPr id="2068" name="Freeform 41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  <a:gd name="T4" fmla="*/ 0 60000 65536"/>
                <a:gd name="T5" fmla="*/ 0 60000 65536"/>
                <a:gd name="T6" fmla="*/ 0 w 4864"/>
                <a:gd name="T7" fmla="*/ 0 h 1"/>
                <a:gd name="T8" fmla="*/ 4864 w 486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2069" name="Freeform 42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  <a:gd name="T4" fmla="*/ 0 60000 65536"/>
                <a:gd name="T5" fmla="*/ 0 60000 65536"/>
                <a:gd name="T6" fmla="*/ 0 w 4848"/>
                <a:gd name="T7" fmla="*/ 0 h 1"/>
                <a:gd name="T8" fmla="*/ 4848 w 484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2070" name="Freeform 43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  <a:gd name="T4" fmla="*/ 0 60000 65536"/>
                <a:gd name="T5" fmla="*/ 0 60000 65536"/>
                <a:gd name="T6" fmla="*/ 0 w 1"/>
                <a:gd name="T7" fmla="*/ 0 h 3376"/>
                <a:gd name="T8" fmla="*/ 1 w 1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2071" name="Freeform 44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  <a:gd name="T4" fmla="*/ 0 60000 65536"/>
                <a:gd name="T5" fmla="*/ 0 60000 65536"/>
                <a:gd name="T6" fmla="*/ 0 w 16"/>
                <a:gd name="T7" fmla="*/ 0 h 3376"/>
                <a:gd name="T8" fmla="*/ 16 w 16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mpd="tri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2072" name="Freeform 45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2073" name="Freeform 46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2074" name="Freeform 47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  <p:sp>
          <p:nvSpPr>
            <p:cNvPr id="2075" name="Freeform 48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cs typeface="Arial" charset="0"/>
              </a:endParaRPr>
            </a:p>
          </p:txBody>
        </p:sp>
      </p:grpSp>
      <p:pic>
        <p:nvPicPr>
          <p:cNvPr id="2055" name="Picture 1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2209800"/>
            <a:ext cx="3124200" cy="199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16" descr="9e3061dc978ab36e94a183631796554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24200" y="228600"/>
            <a:ext cx="3554413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1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3733800"/>
            <a:ext cx="3048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204" name="Text Box 28"/>
          <p:cNvSpPr txBox="1">
            <a:spLocks noChangeArrowheads="1"/>
          </p:cNvSpPr>
          <p:nvPr/>
        </p:nvSpPr>
        <p:spPr bwMode="auto">
          <a:xfrm>
            <a:off x="4267200" y="3886200"/>
            <a:ext cx="13144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3,2,1</a:t>
            </a:r>
          </a:p>
        </p:txBody>
      </p:sp>
      <p:grpSp>
        <p:nvGrpSpPr>
          <p:cNvPr id="7" name="Group 19"/>
          <p:cNvGrpSpPr>
            <a:grpSpLocks/>
          </p:cNvGrpSpPr>
          <p:nvPr/>
        </p:nvGrpSpPr>
        <p:grpSpPr bwMode="auto">
          <a:xfrm>
            <a:off x="5867400" y="533400"/>
            <a:ext cx="1244600" cy="447675"/>
            <a:chOff x="3504" y="384"/>
            <a:chExt cx="784" cy="282"/>
          </a:xfrm>
        </p:grpSpPr>
        <p:pic>
          <p:nvPicPr>
            <p:cNvPr id="2064" name="Picture 20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04" y="384"/>
              <a:ext cx="19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5" name="Picture 21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712" y="384"/>
              <a:ext cx="19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6" name="Picture 22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904" y="384"/>
              <a:ext cx="19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7" name="Picture 23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096" y="384"/>
              <a:ext cx="192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ext Box 37"/>
          <p:cNvSpPr txBox="1">
            <a:spLocks noChangeArrowheads="1"/>
          </p:cNvSpPr>
          <p:nvPr/>
        </p:nvSpPr>
        <p:spPr bwMode="auto">
          <a:xfrm>
            <a:off x="4064000" y="5168900"/>
            <a:ext cx="6921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Р</a:t>
            </a:r>
          </a:p>
        </p:txBody>
      </p:sp>
      <p:sp>
        <p:nvSpPr>
          <p:cNvPr id="3" name="Text Box 37"/>
          <p:cNvSpPr txBox="1">
            <a:spLocks noChangeArrowheads="1"/>
          </p:cNvSpPr>
          <p:nvPr/>
        </p:nvSpPr>
        <p:spPr bwMode="auto">
          <a:xfrm>
            <a:off x="4572000" y="5181600"/>
            <a:ext cx="23272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КАЛО</a:t>
            </a:r>
          </a:p>
        </p:txBody>
      </p:sp>
      <p:sp>
        <p:nvSpPr>
          <p:cNvPr id="4" name="Text Box 37"/>
          <p:cNvSpPr txBox="1">
            <a:spLocks noChangeArrowheads="1"/>
          </p:cNvSpPr>
          <p:nvPr/>
        </p:nvSpPr>
        <p:spPr bwMode="auto">
          <a:xfrm>
            <a:off x="7162800" y="3200400"/>
            <a:ext cx="12414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ОК</a:t>
            </a:r>
          </a:p>
        </p:txBody>
      </p:sp>
      <p:sp>
        <p:nvSpPr>
          <p:cNvPr id="5" name="Text Box 37"/>
          <p:cNvSpPr txBox="1">
            <a:spLocks noChangeArrowheads="1"/>
          </p:cNvSpPr>
          <p:nvPr/>
        </p:nvSpPr>
        <p:spPr bwMode="auto">
          <a:xfrm>
            <a:off x="7153275" y="3187700"/>
            <a:ext cx="12414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502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0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0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0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02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02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02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02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02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02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02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02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0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0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0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02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02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02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02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02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02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02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02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-0.01441 -0.10162 L -0.09062 -0.10162 L -0.12448 -0.00069 " pathEditMode="relative" rAng="0" ptsTypes="AAAA">
                                      <p:cBhvr>
                                        <p:cTn id="1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" y="-51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4 -0.00069 L 0.03021 0.09838 L 0.10521 0.09838 L 0.12066 -0.00069 " pathEditMode="relative" rAng="0" ptsTypes="AAAA">
                                      <p:cBhvr>
                                        <p:cTn id="118" dur="2000" fill="hold"/>
                                        <p:tgtEl>
                                          <p:spTgt spid="502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" y="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44444E-6 L -0.07239 0.23843 L -0.28836 0.29167 " pathEditMode="relative" rAng="0" ptsTypes="AAA">
                                      <p:cBhvr>
                                        <p:cTn id="1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" y="1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208" grpId="0"/>
      <p:bldP spid="50208" grpId="1"/>
      <p:bldP spid="50209" grpId="0"/>
      <p:bldP spid="50213" grpId="0"/>
      <p:bldP spid="50214" grpId="0"/>
      <p:bldP spid="50214" grpId="1"/>
      <p:bldP spid="2" grpId="0"/>
      <p:bldP spid="2" grpId="1"/>
      <p:bldP spid="3" grpId="0"/>
      <p:bldP spid="3" grpId="1"/>
      <p:bldP spid="5" grpId="0"/>
    </p:bldLst>
  </p:timing>
</p:sld>
</file>

<file path=ppt/theme/theme1.xml><?xml version="1.0" encoding="utf-8"?>
<a:theme xmlns:a="http://schemas.openxmlformats.org/drawingml/2006/main" name="Звездный час 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Звездный час </Template>
  <TotalTime>59</TotalTime>
  <Words>421</Words>
  <Application>Microsoft Office PowerPoint</Application>
  <PresentationFormat>Экран (4:3)</PresentationFormat>
  <Paragraphs>115</Paragraphs>
  <Slides>20</Slides>
  <Notes>7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Звездный час </vt:lpstr>
      <vt:lpstr>«ТЫ+Я=7Я» </vt:lpstr>
      <vt:lpstr>Слайд 2</vt:lpstr>
      <vt:lpstr>Слайд 3</vt:lpstr>
      <vt:lpstr>Слайд 4</vt:lpstr>
      <vt:lpstr>Слайд 5</vt:lpstr>
      <vt:lpstr>Слайд 6</vt:lpstr>
      <vt:lpstr>Слайд 7</vt:lpstr>
      <vt:lpstr> 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401</dc:creator>
  <cp:lastModifiedBy>401</cp:lastModifiedBy>
  <cp:revision>18</cp:revision>
  <dcterms:created xsi:type="dcterms:W3CDTF">2011-12-06T09:46:26Z</dcterms:created>
  <dcterms:modified xsi:type="dcterms:W3CDTF">2019-11-23T08:16:37Z</dcterms:modified>
</cp:coreProperties>
</file>