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71" r:id="rId8"/>
    <p:sldId id="264" r:id="rId9"/>
    <p:sldId id="257" r:id="rId10"/>
    <p:sldId id="267" r:id="rId11"/>
    <p:sldId id="283" r:id="rId12"/>
    <p:sldId id="266" r:id="rId13"/>
    <p:sldId id="273" r:id="rId14"/>
    <p:sldId id="268" r:id="rId15"/>
    <p:sldId id="272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7697"/>
            <a:ext cx="9144000" cy="68733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429132"/>
            <a:ext cx="5786446" cy="1500198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FFFF00"/>
                </a:solidFill>
              </a:rPr>
              <a:t>ОЛИМПИЙСКИЕ ИГРЫ</a:t>
            </a:r>
            <a:endParaRPr lang="ru-RU" sz="6000" b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6357958"/>
            <a:ext cx="6400800" cy="352412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Подготовила   Кудливская Ю.А.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72132" y="274638"/>
            <a:ext cx="3114668" cy="193991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Флаг Олимпийских игр</a:t>
            </a:r>
            <a:r>
              <a:rPr lang="ru-RU" sz="2800" b="1" dirty="0" smtClean="0">
                <a:solidFill>
                  <a:srgbClr val="0070C0"/>
                </a:solidFill>
              </a:rPr>
              <a:t>.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4" name="Объект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9845"/>
          <a:stretch/>
        </p:blipFill>
        <p:spPr>
          <a:xfrm>
            <a:off x="214282" y="142852"/>
            <a:ext cx="4965635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Объект 2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279" t="26098" r="24506" b="9845"/>
          <a:stretch/>
        </p:blipFill>
        <p:spPr>
          <a:xfrm>
            <a:off x="4071934" y="3177848"/>
            <a:ext cx="5072066" cy="3680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14282" y="3643314"/>
            <a:ext cx="3714776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Клятва спортсменов: </a:t>
            </a:r>
          </a:p>
          <a:p>
            <a:r>
              <a:rPr lang="ru-RU" sz="2600" b="1" dirty="0" smtClean="0">
                <a:solidFill>
                  <a:schemeClr val="accent3">
                    <a:lumMod val="50000"/>
                  </a:schemeClr>
                </a:solidFill>
                <a:cs typeface="Consolas" panose="020B0609020204030204" pitchFamily="49" charset="0"/>
              </a:rPr>
              <a:t>её произносит лучший спортсмен от имени всех спортсменов. Он клянётся. что они будут честно играть. Судьи тоже клянутся в честности</a:t>
            </a:r>
            <a:r>
              <a:rPr lang="ru-RU" sz="2600" b="1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endParaRPr lang="ru-RU" sz="26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85818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Талисманы Олимпийских игр защищает от неудач и приносит победу!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8674" name="Picture 2" descr="https://avatars.mds.yandex.net/get-pdb/911433/a2a5c3fe-76f6-4ada-8c4a-f49159f2073f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4000504"/>
            <a:ext cx="4126200" cy="2578875"/>
          </a:xfrm>
          <a:prstGeom prst="rect">
            <a:avLst/>
          </a:prstGeom>
          <a:noFill/>
        </p:spPr>
      </p:pic>
      <p:pic>
        <p:nvPicPr>
          <p:cNvPr id="28676" name="Picture 4" descr="https://www.opentown.org/store/news/20821/fotopreview.jpg?upd=20130729153838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29190" y="857232"/>
            <a:ext cx="4034583" cy="3051153"/>
          </a:xfrm>
          <a:prstGeom prst="rect">
            <a:avLst/>
          </a:prstGeom>
          <a:noFill/>
        </p:spPr>
      </p:pic>
      <p:pic>
        <p:nvPicPr>
          <p:cNvPr id="8" name="Рисунок 7" descr="img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4429132"/>
            <a:ext cx="2981325" cy="2324100"/>
          </a:xfrm>
          <a:prstGeom prst="rect">
            <a:avLst/>
          </a:prstGeom>
        </p:spPr>
      </p:pic>
      <p:pic>
        <p:nvPicPr>
          <p:cNvPr id="10" name="Рисунок 9" descr="38509145f8b4b5dbdc08ad39a71bbca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00364" y="1994320"/>
            <a:ext cx="1928826" cy="2792002"/>
          </a:xfrm>
          <a:prstGeom prst="rect">
            <a:avLst/>
          </a:prstGeom>
        </p:spPr>
      </p:pic>
      <p:pic>
        <p:nvPicPr>
          <p:cNvPr id="11" name="Содержимое 10" descr="Рисунок6.jpg"/>
          <p:cNvPicPr>
            <a:picLocks noGrp="1" noChangeAspect="1"/>
          </p:cNvPicPr>
          <p:nvPr>
            <p:ph idx="1"/>
          </p:nvPr>
        </p:nvPicPr>
        <p:blipFill>
          <a:blip r:embed="rId6"/>
          <a:stretch>
            <a:fillRect/>
          </a:stretch>
        </p:blipFill>
        <p:spPr>
          <a:xfrm>
            <a:off x="428596" y="1214422"/>
            <a:ext cx="2235200" cy="276860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57364"/>
            <a:ext cx="3143240" cy="222566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Девиз Олимпийских игр: </a:t>
            </a:r>
            <a:b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 smtClean="0"/>
              <a:t>«Быстрее, выше, сильнее»</a:t>
            </a:r>
            <a:br>
              <a:rPr lang="ru-RU" sz="2800" dirty="0" smtClean="0"/>
            </a:b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Рисунок 4" descr="Рисунок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2722" y="571480"/>
            <a:ext cx="5008111" cy="557216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lide_2 (1).jpg"/>
          <p:cNvPicPr>
            <a:picLocks noChangeAspect="1"/>
          </p:cNvPicPr>
          <p:nvPr/>
        </p:nvPicPr>
        <p:blipFill>
          <a:blip r:embed="rId2"/>
          <a:srcRect t="312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14 - копия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5852" y="142852"/>
            <a:ext cx="6819900" cy="419100"/>
          </a:xfrm>
        </p:spPr>
      </p:pic>
      <p:pic>
        <p:nvPicPr>
          <p:cNvPr id="6" name="Рисунок 5" descr="img1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480"/>
            <a:ext cx="9144000" cy="628652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Награждение победителей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s1200.jpg"/>
          <p:cNvPicPr>
            <a:picLocks noGrp="1" noChangeAspect="1"/>
          </p:cNvPicPr>
          <p:nvPr>
            <p:ph idx="1"/>
          </p:nvPr>
        </p:nvPicPr>
        <p:blipFill>
          <a:blip r:embed="rId2"/>
          <a:srcRect t="6314"/>
          <a:stretch>
            <a:fillRect/>
          </a:stretch>
        </p:blipFill>
        <p:spPr>
          <a:xfrm>
            <a:off x="1000100" y="928670"/>
            <a:ext cx="7339399" cy="4240211"/>
          </a:xfrm>
        </p:spPr>
      </p:pic>
      <p:pic>
        <p:nvPicPr>
          <p:cNvPr id="5" name="Рисунок 4" descr="2018-winter-olympics-medal-design-has-an-incredible-meanin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6116" y="5285761"/>
            <a:ext cx="3143272" cy="1537471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6000768"/>
            <a:ext cx="7772400" cy="85723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СПАСИБО ЗА ВНИМАНИЕ!</a:t>
            </a:r>
            <a:endParaRPr lang="ru-RU" sz="36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Рисунок 3" descr="RUNNPRTEL24_20100114_082225_001.jpg"/>
          <p:cNvPicPr>
            <a:picLocks noChangeAspect="1"/>
          </p:cNvPicPr>
          <p:nvPr/>
        </p:nvPicPr>
        <p:blipFill>
          <a:blip r:embed="rId2"/>
          <a:srcRect b="3403"/>
          <a:stretch>
            <a:fillRect/>
          </a:stretch>
        </p:blipFill>
        <p:spPr>
          <a:xfrm>
            <a:off x="1714480" y="500042"/>
            <a:ext cx="5857916" cy="519605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85728"/>
            <a:ext cx="8858312" cy="128588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Когда-то давно в  Древней Греции на горе Олимп жили Боги. 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Содержимое 4" descr="Рисунок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1643050"/>
            <a:ext cx="7522630" cy="4933182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86874" cy="58259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Однажды они задумались, кто же на Земле сильнее…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6" name="Содержимое 5" descr="Рисунок3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79234" y="1071546"/>
            <a:ext cx="6578913" cy="557766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715436" cy="114300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Для того, чтобы понять это, боги решили провести соревнования, первые из которых прошли в городе Олимпия, отсюда и название игр… Участвовать в них мог любой…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6" name="Содержимое 5" descr="Рисунок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1928802"/>
            <a:ext cx="7546900" cy="4166162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64294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Состязания проводились в разных видах …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olimpiyskie_igry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1291" y="928670"/>
            <a:ext cx="4424497" cy="2643206"/>
          </a:xfrm>
        </p:spPr>
      </p:pic>
      <p:pic>
        <p:nvPicPr>
          <p:cNvPr id="1026" name="Picture 2" descr="https://avatars.mds.yandex.net/get-pdb/2015825/27e449c7-8f1e-484b-8d5d-878c49673482/s1200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29118" y="928670"/>
            <a:ext cx="3964809" cy="2643206"/>
          </a:xfrm>
          <a:prstGeom prst="rect">
            <a:avLst/>
          </a:prstGeom>
          <a:noFill/>
        </p:spPr>
      </p:pic>
      <p:pic>
        <p:nvPicPr>
          <p:cNvPr id="6" name="Рисунок 5" descr="chariot-racing-drawing-xlarg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4000504"/>
            <a:ext cx="4429156" cy="2629811"/>
          </a:xfrm>
          <a:prstGeom prst="rect">
            <a:avLst/>
          </a:prstGeom>
        </p:spPr>
      </p:pic>
      <p:pic>
        <p:nvPicPr>
          <p:cNvPr id="7" name="Рисунок 6" descr="original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282" y="4000504"/>
            <a:ext cx="4210050" cy="244792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8858312" cy="85725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Победителю одевали на голову венок из лавровых листьев и </a:t>
            </a:r>
            <a:r>
              <a:rPr lang="ru-RU" sz="2400" b="1" smtClean="0">
                <a:solidFill>
                  <a:schemeClr val="accent3">
                    <a:lumMod val="50000"/>
                  </a:schemeClr>
                </a:solidFill>
              </a:rPr>
              <a:t>вручали медаль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slide-1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357298"/>
            <a:ext cx="4067576" cy="3145455"/>
          </a:xfrm>
        </p:spPr>
      </p:pic>
      <p:pic>
        <p:nvPicPr>
          <p:cNvPr id="20486" name="Picture 6" descr="Олимпийские игры в древней Греции"/>
          <p:cNvPicPr>
            <a:picLocks noChangeAspect="1" noChangeArrowheads="1"/>
          </p:cNvPicPr>
          <p:nvPr/>
        </p:nvPicPr>
        <p:blipFill>
          <a:blip r:embed="rId3"/>
          <a:srcRect l="50964"/>
          <a:stretch>
            <a:fillRect/>
          </a:stretch>
        </p:blipFill>
        <p:spPr bwMode="auto">
          <a:xfrm>
            <a:off x="6000760" y="1142984"/>
            <a:ext cx="2818111" cy="3389298"/>
          </a:xfrm>
          <a:prstGeom prst="rect">
            <a:avLst/>
          </a:prstGeom>
          <a:noFill/>
        </p:spPr>
      </p:pic>
      <p:pic>
        <p:nvPicPr>
          <p:cNvPr id="4100" name="Picture 4" descr="https://avatars.mds.yandex.net/get-pdb/881477/990f591f-bbeb-450d-8fe2-3b2a28c8e0e3/s1200"/>
          <p:cNvPicPr>
            <a:picLocks noChangeAspect="1" noChangeArrowheads="1"/>
          </p:cNvPicPr>
          <p:nvPr/>
        </p:nvPicPr>
        <p:blipFill>
          <a:blip r:embed="rId4" cstate="screen"/>
          <a:srcRect l="1794" t="6823" b="4471"/>
          <a:stretch>
            <a:fillRect/>
          </a:stretch>
        </p:blipFill>
        <p:spPr bwMode="auto">
          <a:xfrm>
            <a:off x="2263390" y="4572008"/>
            <a:ext cx="4523188" cy="2148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77018_origin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00438"/>
            <a:ext cx="4726165" cy="322055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0694" y="142852"/>
            <a:ext cx="3500462" cy="2643206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С тех пор  стало традицией проводить Олимпийские игры раз в 4 года. Это большая честь для страны, в которой они проходят.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4" name="Содержимое 3" descr="0m8JO1O6j55xPa5NKn8Zvg-wide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142852"/>
            <a:ext cx="4710379" cy="3143272"/>
          </a:xfrm>
        </p:spPr>
      </p:pic>
      <p:sp>
        <p:nvSpPr>
          <p:cNvPr id="6" name="Прямоугольник 5"/>
          <p:cNvSpPr/>
          <p:nvPr/>
        </p:nvSpPr>
        <p:spPr>
          <a:xfrm>
            <a:off x="3428992" y="3571876"/>
            <a:ext cx="13769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Сочи 2014 г.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71802" y="285728"/>
            <a:ext cx="16542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Москва 1980 г.</a:t>
            </a:r>
            <a:endParaRPr lang="ru-RU" dirty="0"/>
          </a:p>
        </p:txBody>
      </p:sp>
      <p:pic>
        <p:nvPicPr>
          <p:cNvPr id="8" name="Рисунок 7" descr="s1200.jpg"/>
          <p:cNvPicPr>
            <a:picLocks noChangeAspect="1"/>
          </p:cNvPicPr>
          <p:nvPr/>
        </p:nvPicPr>
        <p:blipFill>
          <a:blip r:embed="rId4">
            <a:lum bright="11000"/>
          </a:blip>
          <a:stretch>
            <a:fillRect/>
          </a:stretch>
        </p:blipFill>
        <p:spPr>
          <a:xfrm>
            <a:off x="4857756" y="3714752"/>
            <a:ext cx="4286244" cy="2857496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7215206" y="3786190"/>
            <a:ext cx="19535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 smtClean="0">
                <a:solidFill>
                  <a:schemeClr val="bg1"/>
                </a:solidFill>
              </a:rPr>
              <a:t>Пхёнчхань</a:t>
            </a:r>
            <a:r>
              <a:rPr lang="ru-RU" b="1" dirty="0" smtClean="0">
                <a:solidFill>
                  <a:schemeClr val="bg1"/>
                </a:solidFill>
              </a:rPr>
              <a:t> 2018 г.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928694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rgbClr val="0070C0"/>
                </a:solidFill>
              </a:rPr>
              <a:t>Олимпийские игры открывает и на протяжении всех соревнований сопровождает Олимпийский огонь, который зажигают в Олимп</a:t>
            </a:r>
            <a:r>
              <a:rPr lang="ru-RU" sz="2000" b="1" dirty="0" smtClean="0">
                <a:solidFill>
                  <a:srgbClr val="0070C0"/>
                </a:solidFill>
              </a:rPr>
              <a:t>ии и передают эстафетой</a:t>
            </a:r>
            <a:endParaRPr lang="ru-RU" sz="2000" b="1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4820373433_5c3e3a8344_b-800x5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071546"/>
            <a:ext cx="4229130" cy="2643206"/>
          </a:xfrm>
        </p:spPr>
      </p:pic>
      <p:pic>
        <p:nvPicPr>
          <p:cNvPr id="5" name="Рисунок 4" descr="uqs58aL0awpwA1Cts3AWVOoF8zaICFW5KKTeaPcAMJzHyBMXo4HU5xxqcR0uzZc25JKjf-PQoebCm9TTX26YX8EtNU2VbD8qUtvPDrtuUb-NSjUvpml_8dulUmaztOX-.jpg"/>
          <p:cNvPicPr>
            <a:picLocks noChangeAspect="1"/>
          </p:cNvPicPr>
          <p:nvPr/>
        </p:nvPicPr>
        <p:blipFill>
          <a:blip r:embed="rId3"/>
          <a:srcRect l="1625" r="5000"/>
          <a:stretch>
            <a:fillRect/>
          </a:stretch>
        </p:blipFill>
        <p:spPr>
          <a:xfrm>
            <a:off x="4714876" y="3643314"/>
            <a:ext cx="4239933" cy="3087694"/>
          </a:xfrm>
          <a:prstGeom prst="rect">
            <a:avLst/>
          </a:prstGeom>
        </p:spPr>
      </p:pic>
      <p:pic>
        <p:nvPicPr>
          <p:cNvPr id="6" name="Рисунок 5" descr="68f2308447550b9a8990aef9fba1543c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762" y="3857628"/>
            <a:ext cx="2865478" cy="2786082"/>
          </a:xfrm>
          <a:prstGeom prst="rect">
            <a:avLst/>
          </a:prstGeom>
        </p:spPr>
      </p:pic>
      <p:pic>
        <p:nvPicPr>
          <p:cNvPr id="1028" name="Picture 4" descr="Олимпийское зажжение факела прекрасно огонь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143504" y="1214422"/>
            <a:ext cx="3574681" cy="23677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Содержимое 10" descr="Рисунок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2071678"/>
            <a:ext cx="8318954" cy="466828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8858312" cy="1785950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Символом Олимпиады принято считать пять сплетённых разноцветных колец, которые обозначают дружбу между народами, живущими на разных континентах.  Спорт, как общий друг все народы приглашает, в свой всемирный – мирный круг.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728" y="2214554"/>
            <a:ext cx="8947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Европа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071934" y="2214554"/>
            <a:ext cx="9523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Африка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643702" y="2214554"/>
            <a:ext cx="10810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Америка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786050" y="6215082"/>
            <a:ext cx="6655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Азия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429256" y="6286520"/>
            <a:ext cx="12266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Австралия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206</Words>
  <PresentationFormat>Экран (4:3)</PresentationFormat>
  <Paragraphs>25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ОЛИМПИЙСКИЕ ИГРЫ</vt:lpstr>
      <vt:lpstr>Когда-то давно в  Древней Греции на горе Олимп жили Боги. </vt:lpstr>
      <vt:lpstr>Однажды они задумались, кто же на Земле сильнее…</vt:lpstr>
      <vt:lpstr>Для того, чтобы понять это, боги решили провести соревнования, первые из которых прошли в городе Олимпия, отсюда и название игр… Участвовать в них мог любой…</vt:lpstr>
      <vt:lpstr>Состязания проводились в разных видах …</vt:lpstr>
      <vt:lpstr>Победителю одевали на голову венок из лавровых листьев и вручали медаль</vt:lpstr>
      <vt:lpstr>С тех пор  стало традицией проводить Олимпийские игры раз в 4 года. Это большая честь для страны, в которой они проходят.</vt:lpstr>
      <vt:lpstr>Олимпийские игры открывает и на протяжении всех соревнований сопровождает Олимпийский огонь, который зажигают в Олимпии и передают эстафетой</vt:lpstr>
      <vt:lpstr>Символом Олимпиады принято считать пять сплетённых разноцветных колец, которые обозначают дружбу между народами, живущими на разных континентах.  Спорт, как общий друг все народы приглашает, в свой всемирный – мирный круг.</vt:lpstr>
      <vt:lpstr>Флаг Олимпийских игр. </vt:lpstr>
      <vt:lpstr>Талисманы Олимпийских игр защищает от неудач и приносит победу!</vt:lpstr>
      <vt:lpstr>Девиз Олимпийских игр:  «Быстрее, выше, сильнее» </vt:lpstr>
      <vt:lpstr>Слайд 13</vt:lpstr>
      <vt:lpstr>Слайд 14</vt:lpstr>
      <vt:lpstr>Награждение победителей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ОЛИМПИАДА</dc:title>
  <dc:creator>Администратор</dc:creator>
  <cp:lastModifiedBy>Администратор</cp:lastModifiedBy>
  <cp:revision>41</cp:revision>
  <dcterms:created xsi:type="dcterms:W3CDTF">2019-11-12T18:55:05Z</dcterms:created>
  <dcterms:modified xsi:type="dcterms:W3CDTF">2019-11-23T11:30:19Z</dcterms:modified>
</cp:coreProperties>
</file>