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9" r:id="rId3"/>
    <p:sldId id="256" r:id="rId4"/>
    <p:sldId id="257" r:id="rId5"/>
    <p:sldId id="280" r:id="rId6"/>
    <p:sldId id="258" r:id="rId7"/>
    <p:sldId id="259" r:id="rId8"/>
    <p:sldId id="260" r:id="rId9"/>
    <p:sldId id="281" r:id="rId10"/>
    <p:sldId id="261" r:id="rId11"/>
    <p:sldId id="282" r:id="rId12"/>
    <p:sldId id="262" r:id="rId13"/>
    <p:sldId id="263" r:id="rId14"/>
    <p:sldId id="264" r:id="rId15"/>
    <p:sldId id="265" r:id="rId16"/>
    <p:sldId id="266" r:id="rId17"/>
    <p:sldId id="283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s://ds04.infourok.ru/uploads/ex/0abc/000f8793-1de0416e/hello_html_516a88b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29307" y="-1156693"/>
            <a:ext cx="6885384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https://avatars.mds.yandex.net/get-zen_doc/22526/pub_5cf50fbf6ba33d00afc8d1ae_5cf511029a90a100ae0548fd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89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5253" y="3068960"/>
            <a:ext cx="5705870" cy="3128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92841" y="1196752"/>
            <a:ext cx="69583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Открытое занятие по ФЭМП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«Путешествие в Изумрудный город»</a:t>
            </a:r>
          </a:p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подготовительная к школе группа</a:t>
            </a:r>
            <a:endParaRPr lang="ru-RU" sz="1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548680"/>
            <a:ext cx="7882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учреждение «Детский сад №111»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МБДОУ «Детский сад №111»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67406" y="2708920"/>
            <a:ext cx="607294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Подготовила и провела воспитатель высшей категории Полушкина Е.И.</a:t>
            </a:r>
            <a:endParaRPr lang="ru-RU" sz="1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03749" y="6084004"/>
            <a:ext cx="2320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 Нижний Новгород, 2019г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794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ome\Desktop\Новая папка\открытое занятие ФЭМП 21.11.19г._6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92048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06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650" name="Picture 2" descr="C:\Users\home\AppData\Local\Temp\Rar$DIa0.918\IMG_20191121_1611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59792" y="2849830"/>
            <a:ext cx="3317535" cy="44233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CC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1" name="Picture 3" descr="C:\Users\home\Downloads\IMG_20191121_1547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47" y="116632"/>
            <a:ext cx="4932040" cy="36990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CC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024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ome\Desktop\Новая папка\открытое занятие ФЭМП 21.11.19г._7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97237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ome\Desktop\Новая папка\открытое занятие ФЭМП 21.11.19г._8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-8738"/>
            <a:ext cx="9077419" cy="686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205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home\Desktop\Новая папка\открытое занятие ФЭМП 21.11.19г._9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-99392"/>
            <a:ext cx="9144001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836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ome\Desktop\Новая папка\открытое занятие ФЭМП 21.11.19г._10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2" y="0"/>
            <a:ext cx="91797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1439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home\Desktop\Новая папка\открытое занятие ФЭМП 21.11.19г._11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5984"/>
            <a:ext cx="9123489" cy="684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83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home\Downloads\IMG_20191121_1549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217024" cy="691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9589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home\Desktop\Новая папка\открытое занятие ФЭМП 21.11.19г._12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947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home\Desktop\Новая папка\открытое занятие ФЭМП 21.11.19г._13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966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Новая папка\открытое занятие ФЭМП 21.11.19г.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8256"/>
            <a:ext cx="9119659" cy="683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9977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home\Desktop\Новая папка\открытое занятие ФЭМП 21.11.19г._14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2213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home\Desktop\Новая папка\открытое занятие ФЭМП 21.11.19г._15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6016"/>
            <a:ext cx="9164683" cy="685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4692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home\Desktop\Новая папка\открытое занятие ФЭМП 21.11.19г._16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3042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home\Desktop\Новая папка\открытое занятие ФЭМП 21.11.19г._17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3769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home\Desktop\Новая папка\открытое занятие ФЭМП 21.11.19г._18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644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6285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home\Desktop\Новая папка\открытое занятие ФЭМП 21.11.19г._19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917103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8801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home\Desktop\Новая папка\открытое занятие ФЭМП 21.11.19г._2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18296"/>
            <a:ext cx="9168395" cy="6876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5996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home\Desktop\Новая папка\открытое занятие ФЭМП 21.11.19г._2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15" y="0"/>
            <a:ext cx="9145815" cy="685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41251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home\Desktop\Новая папка\открытое занятие ФЭМП 21.11.19г._22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976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096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uvelpak.ru/content/uvelpak/pics/production/shari-obshchay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9315" y="105544"/>
            <a:ext cx="1556979" cy="634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https://uvelpak.ru/content/uvelpak/pics/production/shari-obshchaya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39045" y="216024"/>
            <a:ext cx="1703830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ome\Downloads\IMG_20191121_15424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09926" y="0"/>
            <a:ext cx="6230426" cy="690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219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\Desktop\Новая папка\открытое занятие ФЭМП 21.11.19г._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508437" cy="63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368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s://uvelpak.ru/content/uvelpak/pics/production/shari-obshchay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48264" y="-104259"/>
            <a:ext cx="2155803" cy="692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2" name="Picture 2" descr="C:\Users\home\Downloads\IMG_20191121_15435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5696" y="-27384"/>
            <a:ext cx="5431649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https://uvelpak.ru/content/uvelpak/pics/production/shari-obshchaya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71400"/>
            <a:ext cx="1835696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344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Новая папка\открытое занятие ФЭМП 21.11.19г._3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96552" y="17140"/>
            <a:ext cx="8656065" cy="684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986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ome\Desktop\Новая папка\открытое занятие ФЭМП 21.11.19г._4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1385" y="0"/>
            <a:ext cx="94354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792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ome\Desktop\Новая папка\открытое занятие ФЭМП 21.11.19г._5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9278" y="188640"/>
            <a:ext cx="8208912" cy="6343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1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CC66"/>
          </a:solidFill>
          <a:ln>
            <a:solidFill>
              <a:srgbClr val="00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626" name="Picture 2" descr="C:\Users\home\Downloads\IMG_20191121_15412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-27384"/>
            <a:ext cx="5400600" cy="698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5630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47</Words>
  <Application>Microsoft Office PowerPoint</Application>
  <PresentationFormat>Экран (4:3)</PresentationFormat>
  <Paragraphs>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13</cp:revision>
  <dcterms:created xsi:type="dcterms:W3CDTF">2019-11-23T11:00:54Z</dcterms:created>
  <dcterms:modified xsi:type="dcterms:W3CDTF">2019-11-23T11:54:04Z</dcterms:modified>
</cp:coreProperties>
</file>