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2" descr="E:\ФОНЫ ПРЕЗЕНТАЦИЙ\4467241-06d303192420f33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260648"/>
            <a:ext cx="8784976" cy="6408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8473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2" descr="E:\ФОНЫ ПРЕЗЕНТАЦИЙ\4467241-06d303192420f33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299680"/>
            <a:ext cx="8496944" cy="6120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900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2" descr="E:\ФОНЫ ПРЕЗЕНТАЦИЙ\4467241-06d303192420f33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4" t="12543" r="20833" b="11631"/>
          <a:stretch/>
        </p:blipFill>
        <p:spPr bwMode="auto">
          <a:xfrm>
            <a:off x="323528" y="404664"/>
            <a:ext cx="8496944" cy="60486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9157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2" descr="E:\ФОНЫ ПРЕЗЕНТАЦИЙ\4467241-06d303192420f33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4" t="11973" r="20833" b="13626"/>
          <a:stretch/>
        </p:blipFill>
        <p:spPr bwMode="auto">
          <a:xfrm>
            <a:off x="343803" y="368660"/>
            <a:ext cx="8496944" cy="6120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3852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2" descr="E:\ФОНЫ ПРЕЗЕНТАЦИЙ\4467241-06d303192420f33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s://jeell.ru/sites/default/files/catalog_pic/260248_html_m37714ac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278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0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2" descr="E:\ФОНЫ ПРЕЗЕНТАЦИЙ\4467241-06d303192420f33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https://www.o-detstve.ru/assets/images/forteachers/DOU/bk_17/202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86" y="404664"/>
            <a:ext cx="8640960" cy="57606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37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2" descr="E:\ФОНЫ ПРЕЗЕНТАЦИЙ\4467241-06d303192420f33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 descr="https://25mb.ru/img1/picture/Oct/08/b01061c3f892a98c533243394807dccb/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398" y="177924"/>
            <a:ext cx="8627204" cy="6502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943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2" descr="E:\ФОНЫ ПРЕЗЕНТАЦИЙ\4467241-06d303192420f33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2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260648"/>
            <a:ext cx="8640960" cy="6264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019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2018-05-18T20:46:28Z</dcterms:created>
  <dcterms:modified xsi:type="dcterms:W3CDTF">2019-11-23T20:12:37Z</dcterms:modified>
</cp:coreProperties>
</file>